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8" r:id="rId2"/>
    <p:sldId id="315" r:id="rId3"/>
    <p:sldId id="324" r:id="rId4"/>
    <p:sldId id="258" r:id="rId5"/>
    <p:sldId id="259" r:id="rId6"/>
    <p:sldId id="317" r:id="rId7"/>
    <p:sldId id="260" r:id="rId8"/>
    <p:sldId id="316" r:id="rId9"/>
    <p:sldId id="318" r:id="rId10"/>
    <p:sldId id="262" r:id="rId11"/>
    <p:sldId id="263" r:id="rId12"/>
    <p:sldId id="264" r:id="rId13"/>
    <p:sldId id="319" r:id="rId14"/>
    <p:sldId id="320" r:id="rId15"/>
    <p:sldId id="322" r:id="rId16"/>
    <p:sldId id="323" r:id="rId17"/>
    <p:sldId id="325" r:id="rId18"/>
    <p:sldId id="267" r:id="rId19"/>
    <p:sldId id="269" r:id="rId20"/>
    <p:sldId id="326" r:id="rId21"/>
    <p:sldId id="343" r:id="rId22"/>
    <p:sldId id="338" r:id="rId23"/>
    <p:sldId id="328" r:id="rId24"/>
    <p:sldId id="330" r:id="rId25"/>
    <p:sldId id="331" r:id="rId26"/>
    <p:sldId id="333" r:id="rId27"/>
    <p:sldId id="332" r:id="rId28"/>
    <p:sldId id="334" r:id="rId29"/>
    <p:sldId id="336" r:id="rId30"/>
    <p:sldId id="339" r:id="rId31"/>
    <p:sldId id="280" r:id="rId32"/>
    <p:sldId id="337" r:id="rId33"/>
    <p:sldId id="340" r:id="rId34"/>
    <p:sldId id="285" r:id="rId35"/>
    <p:sldId id="341" r:id="rId36"/>
    <p:sldId id="342" r:id="rId37"/>
    <p:sldId id="287" r:id="rId38"/>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revisionInfo.xml><?xml version="1.0" encoding="utf-8"?>
<p1510:revInfo xmlns:a="http://schemas.openxmlformats.org/drawingml/2006/main" xmlns:r="http://schemas.openxmlformats.org/officeDocument/2006/relationships" xmlns:p1510="http://schemas.microsoft.com/office/powerpoint/2015/10/main">
  <p1510:revLst>
    <p1510:client id="{ADF62A3B-D9DA-41EB-ABE9-2E8C729A25F3}" v="459" dt="2022-11-19T05:11:22.145"/>
  </p1510:revLst>
</p1510:revInfo>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D903C474-F243-4735-AB3F-6DA5972637CE}"/>
    <pc:docChg chg="custSel addSld delSld modSld">
      <pc:chgData name="Amalia Spiliakou" userId="f4bd6b91a0b5818a" providerId="LiveId" clId="{D903C474-F243-4735-AB3F-6DA5972637CE}" dt="2022-10-06T20:04:07.375" v="45" actId="47"/>
      <pc:docMkLst>
        <pc:docMk/>
      </pc:docMkLst>
      <pc:sldChg chg="del">
        <pc:chgData name="Amalia Spiliakou" userId="f4bd6b91a0b5818a" providerId="LiveId" clId="{D903C474-F243-4735-AB3F-6DA5972637CE}" dt="2022-10-06T20:04:07.375" v="45" actId="47"/>
        <pc:sldMkLst>
          <pc:docMk/>
          <pc:sldMk cId="2134890493" sldId="257"/>
        </pc:sldMkLst>
      </pc:sldChg>
      <pc:sldChg chg="delSp modSp mod setBg">
        <pc:chgData name="Amalia Spiliakou" userId="f4bd6b91a0b5818a" providerId="LiveId" clId="{D903C474-F243-4735-AB3F-6DA5972637CE}" dt="2022-10-06T19:58:30.795" v="16"/>
        <pc:sldMkLst>
          <pc:docMk/>
          <pc:sldMk cId="3717377381" sldId="258"/>
        </pc:sldMkLst>
        <pc:spChg chg="mod">
          <ac:chgData name="Amalia Spiliakou" userId="f4bd6b91a0b5818a" providerId="LiveId" clId="{D903C474-F243-4735-AB3F-6DA5972637CE}" dt="2022-10-06T19:58:20.585" v="15" actId="207"/>
          <ac:spMkLst>
            <pc:docMk/>
            <pc:sldMk cId="3717377381" sldId="258"/>
            <ac:spMk id="3074" creationId="{00000000-0000-0000-0000-000000000000}"/>
          </ac:spMkLst>
        </pc:spChg>
        <pc:picChg chg="del">
          <ac:chgData name="Amalia Spiliakou" userId="f4bd6b91a0b5818a" providerId="LiveId" clId="{D903C474-F243-4735-AB3F-6DA5972637CE}" dt="2022-10-06T19:56:39.807" v="2" actId="478"/>
          <ac:picMkLst>
            <pc:docMk/>
            <pc:sldMk cId="3717377381" sldId="258"/>
            <ac:picMk id="3075" creationId="{00000000-0000-0000-0000-000000000000}"/>
          </ac:picMkLst>
        </pc:picChg>
        <pc:picChg chg="mod">
          <ac:chgData name="Amalia Spiliakou" userId="f4bd6b91a0b5818a" providerId="LiveId" clId="{D903C474-F243-4735-AB3F-6DA5972637CE}" dt="2022-10-06T19:56:45.208" v="3" actId="14100"/>
          <ac:picMkLst>
            <pc:docMk/>
            <pc:sldMk cId="3717377381" sldId="258"/>
            <ac:picMk id="3076" creationId="{00000000-0000-0000-0000-000000000000}"/>
          </ac:picMkLst>
        </pc:picChg>
        <pc:picChg chg="mod">
          <ac:chgData name="Amalia Spiliakou" userId="f4bd6b91a0b5818a" providerId="LiveId" clId="{D903C474-F243-4735-AB3F-6DA5972637CE}" dt="2022-10-06T19:56:49.944" v="4" actId="14100"/>
          <ac:picMkLst>
            <pc:docMk/>
            <pc:sldMk cId="3717377381" sldId="258"/>
            <ac:picMk id="3077" creationId="{00000000-0000-0000-0000-000000000000}"/>
          </ac:picMkLst>
        </pc:picChg>
        <pc:picChg chg="mod">
          <ac:chgData name="Amalia Spiliakou" userId="f4bd6b91a0b5818a" providerId="LiveId" clId="{D903C474-F243-4735-AB3F-6DA5972637CE}" dt="2022-10-06T19:57:03.662" v="6" actId="1076"/>
          <ac:picMkLst>
            <pc:docMk/>
            <pc:sldMk cId="3717377381" sldId="258"/>
            <ac:picMk id="3078" creationId="{00000000-0000-0000-0000-000000000000}"/>
          </ac:picMkLst>
        </pc:picChg>
      </pc:sldChg>
      <pc:sldChg chg="addSp delSp modSp mod setBg">
        <pc:chgData name="Amalia Spiliakou" userId="f4bd6b91a0b5818a" providerId="LiveId" clId="{D903C474-F243-4735-AB3F-6DA5972637CE}" dt="2022-10-06T20:00:53.501" v="24" actId="26606"/>
        <pc:sldMkLst>
          <pc:docMk/>
          <pc:sldMk cId="3495913683" sldId="259"/>
        </pc:sldMkLst>
        <pc:spChg chg="add del mod">
          <ac:chgData name="Amalia Spiliakou" userId="f4bd6b91a0b5818a" providerId="LiveId" clId="{D903C474-F243-4735-AB3F-6DA5972637CE}" dt="2022-10-06T20:00:40.386" v="20" actId="478"/>
          <ac:spMkLst>
            <pc:docMk/>
            <pc:sldMk cId="3495913683" sldId="259"/>
            <ac:spMk id="3" creationId="{D95CA68B-36A7-BCF3-0050-F57B41497AAD}"/>
          </ac:spMkLst>
        </pc:spChg>
        <pc:spChg chg="add del mod">
          <ac:chgData name="Amalia Spiliakou" userId="f4bd6b91a0b5818a" providerId="LiveId" clId="{D903C474-F243-4735-AB3F-6DA5972637CE}" dt="2022-10-06T20:00:48.530" v="22" actId="478"/>
          <ac:spMkLst>
            <pc:docMk/>
            <pc:sldMk cId="3495913683" sldId="259"/>
            <ac:spMk id="5" creationId="{FC6E290A-3802-2200-424B-D54111880ADF}"/>
          </ac:spMkLst>
        </pc:spChg>
        <pc:spChg chg="add">
          <ac:chgData name="Amalia Spiliakou" userId="f4bd6b91a0b5818a" providerId="LiveId" clId="{D903C474-F243-4735-AB3F-6DA5972637CE}" dt="2022-10-06T20:00:53.501" v="24" actId="26606"/>
          <ac:spMkLst>
            <pc:docMk/>
            <pc:sldMk cId="3495913683" sldId="259"/>
            <ac:spMk id="1031" creationId="{42A4FC2C-047E-45A5-965D-8E1E3BF09BC6}"/>
          </ac:spMkLst>
        </pc:spChg>
        <pc:spChg chg="del">
          <ac:chgData name="Amalia Spiliakou" userId="f4bd6b91a0b5818a" providerId="LiveId" clId="{D903C474-F243-4735-AB3F-6DA5972637CE}" dt="2022-10-06T20:00:45.968" v="21" actId="478"/>
          <ac:spMkLst>
            <pc:docMk/>
            <pc:sldMk cId="3495913683" sldId="259"/>
            <ac:spMk id="4098" creationId="{00000000-0000-0000-0000-000000000000}"/>
          </ac:spMkLst>
        </pc:spChg>
        <pc:picChg chg="add mod">
          <ac:chgData name="Amalia Spiliakou" userId="f4bd6b91a0b5818a" providerId="LiveId" clId="{D903C474-F243-4735-AB3F-6DA5972637CE}" dt="2022-10-06T20:00:53.501" v="24" actId="26606"/>
          <ac:picMkLst>
            <pc:docMk/>
            <pc:sldMk cId="3495913683" sldId="259"/>
            <ac:picMk id="1026" creationId="{19FBE173-E330-EB40-A106-E0A14F7CE02C}"/>
          </ac:picMkLst>
        </pc:picChg>
        <pc:picChg chg="del mod">
          <ac:chgData name="Amalia Spiliakou" userId="f4bd6b91a0b5818a" providerId="LiveId" clId="{D903C474-F243-4735-AB3F-6DA5972637CE}" dt="2022-10-06T20:00:38.290" v="19" actId="478"/>
          <ac:picMkLst>
            <pc:docMk/>
            <pc:sldMk cId="3495913683" sldId="259"/>
            <ac:picMk id="4099" creationId="{00000000-0000-0000-0000-000000000000}"/>
          </ac:picMkLst>
        </pc:picChg>
        <pc:picChg chg="del">
          <ac:chgData name="Amalia Spiliakou" userId="f4bd6b91a0b5818a" providerId="LiveId" clId="{D903C474-F243-4735-AB3F-6DA5972637CE}" dt="2022-10-06T20:00:36.554" v="18" actId="478"/>
          <ac:picMkLst>
            <pc:docMk/>
            <pc:sldMk cId="3495913683" sldId="259"/>
            <ac:picMk id="4100" creationId="{00000000-0000-0000-0000-000000000000}"/>
          </ac:picMkLst>
        </pc:picChg>
      </pc:sldChg>
      <pc:sldChg chg="addSp delSp modSp new mod setBg modClrScheme chgLayout">
        <pc:chgData name="Amalia Spiliakou" userId="f4bd6b91a0b5818a" providerId="LiveId" clId="{D903C474-F243-4735-AB3F-6DA5972637CE}" dt="2022-10-06T20:03:56.442" v="44" actId="6549"/>
        <pc:sldMkLst>
          <pc:docMk/>
          <pc:sldMk cId="2833470526" sldId="288"/>
        </pc:sldMkLst>
        <pc:spChg chg="del">
          <ac:chgData name="Amalia Spiliakou" userId="f4bd6b91a0b5818a" providerId="LiveId" clId="{D903C474-F243-4735-AB3F-6DA5972637CE}" dt="2022-10-06T20:01:17.368" v="26" actId="700"/>
          <ac:spMkLst>
            <pc:docMk/>
            <pc:sldMk cId="2833470526" sldId="288"/>
            <ac:spMk id="2" creationId="{9CED5FAB-F218-D901-67AF-3B82D745C9A9}"/>
          </ac:spMkLst>
        </pc:spChg>
        <pc:spChg chg="del">
          <ac:chgData name="Amalia Spiliakou" userId="f4bd6b91a0b5818a" providerId="LiveId" clId="{D903C474-F243-4735-AB3F-6DA5972637CE}" dt="2022-10-06T20:01:17.368" v="26" actId="700"/>
          <ac:spMkLst>
            <pc:docMk/>
            <pc:sldMk cId="2833470526" sldId="288"/>
            <ac:spMk id="3" creationId="{ABE17308-B39C-93C5-5516-5F96CD955476}"/>
          </ac:spMkLst>
        </pc:spChg>
        <pc:spChg chg="add mod">
          <ac:chgData name="Amalia Spiliakou" userId="f4bd6b91a0b5818a" providerId="LiveId" clId="{D903C474-F243-4735-AB3F-6DA5972637CE}" dt="2022-10-06T20:03:56.442" v="44" actId="6549"/>
          <ac:spMkLst>
            <pc:docMk/>
            <pc:sldMk cId="2833470526" sldId="288"/>
            <ac:spMk id="4" creationId="{24A044F9-D9A7-7843-82B1-17D005166544}"/>
          </ac:spMkLst>
        </pc:spChg>
      </pc:sldChg>
    </pc:docChg>
  </pc:docChgLst>
  <pc:docChgLst>
    <pc:chgData name="Amalia Spiliakou" userId="f4bd6b91a0b5818a" providerId="LiveId" clId="{ADF62A3B-D9DA-41EB-ABE9-2E8C729A25F3}"/>
    <pc:docChg chg="undo redo custSel addSld delSld modSld sldOrd">
      <pc:chgData name="Amalia Spiliakou" userId="f4bd6b91a0b5818a" providerId="LiveId" clId="{ADF62A3B-D9DA-41EB-ABE9-2E8C729A25F3}" dt="2022-11-19T05:11:22.145" v="4144"/>
      <pc:docMkLst>
        <pc:docMk/>
      </pc:docMkLst>
      <pc:sldChg chg="addSp delSp modSp mod">
        <pc:chgData name="Amalia Spiliakou" userId="f4bd6b91a0b5818a" providerId="LiveId" clId="{ADF62A3B-D9DA-41EB-ABE9-2E8C729A25F3}" dt="2022-10-23T05:52:06.869" v="45" actId="20577"/>
        <pc:sldMkLst>
          <pc:docMk/>
          <pc:sldMk cId="3717377381" sldId="258"/>
        </pc:sldMkLst>
        <pc:spChg chg="mod">
          <ac:chgData name="Amalia Spiliakou" userId="f4bd6b91a0b5818a" providerId="LiveId" clId="{ADF62A3B-D9DA-41EB-ABE9-2E8C729A25F3}" dt="2022-10-23T05:52:06.869" v="45" actId="20577"/>
          <ac:spMkLst>
            <pc:docMk/>
            <pc:sldMk cId="3717377381" sldId="258"/>
            <ac:spMk id="3074" creationId="{00000000-0000-0000-0000-000000000000}"/>
          </ac:spMkLst>
        </pc:spChg>
        <pc:picChg chg="add mod">
          <ac:chgData name="Amalia Spiliakou" userId="f4bd6b91a0b5818a" providerId="LiveId" clId="{ADF62A3B-D9DA-41EB-ABE9-2E8C729A25F3}" dt="2022-10-23T05:47:53.443" v="14" actId="1076"/>
          <ac:picMkLst>
            <pc:docMk/>
            <pc:sldMk cId="3717377381" sldId="258"/>
            <ac:picMk id="1026" creationId="{1032B989-C7FB-51B8-80EC-12D6DC21D53D}"/>
          </ac:picMkLst>
        </pc:picChg>
        <pc:picChg chg="del">
          <ac:chgData name="Amalia Spiliakou" userId="f4bd6b91a0b5818a" providerId="LiveId" clId="{ADF62A3B-D9DA-41EB-ABE9-2E8C729A25F3}" dt="2022-10-23T05:43:30.103" v="5" actId="478"/>
          <ac:picMkLst>
            <pc:docMk/>
            <pc:sldMk cId="3717377381" sldId="258"/>
            <ac:picMk id="3078" creationId="{00000000-0000-0000-0000-000000000000}"/>
          </ac:picMkLst>
        </pc:picChg>
      </pc:sldChg>
      <pc:sldChg chg="addSp delSp modSp mod modClrScheme delDesignElem chgLayout">
        <pc:chgData name="Amalia Spiliakou" userId="f4bd6b91a0b5818a" providerId="LiveId" clId="{ADF62A3B-D9DA-41EB-ABE9-2E8C729A25F3}" dt="2022-10-23T05:53:46.582" v="54" actId="14100"/>
        <pc:sldMkLst>
          <pc:docMk/>
          <pc:sldMk cId="3495913683" sldId="259"/>
        </pc:sldMkLst>
        <pc:spChg chg="add mod ord">
          <ac:chgData name="Amalia Spiliakou" userId="f4bd6b91a0b5818a" providerId="LiveId" clId="{ADF62A3B-D9DA-41EB-ABE9-2E8C729A25F3}" dt="2022-10-23T05:53:46.582" v="54" actId="14100"/>
          <ac:spMkLst>
            <pc:docMk/>
            <pc:sldMk cId="3495913683" sldId="259"/>
            <ac:spMk id="2" creationId="{F9D54D2E-FEDF-BF85-163A-7B652C70E90C}"/>
          </ac:spMkLst>
        </pc:spChg>
        <pc:spChg chg="del">
          <ac:chgData name="Amalia Spiliakou" userId="f4bd6b91a0b5818a" providerId="LiveId" clId="{ADF62A3B-D9DA-41EB-ABE9-2E8C729A25F3}" dt="2022-10-23T05:52:21.088" v="46" actId="700"/>
          <ac:spMkLst>
            <pc:docMk/>
            <pc:sldMk cId="3495913683" sldId="259"/>
            <ac:spMk id="1031" creationId="{42A4FC2C-047E-45A5-965D-8E1E3BF09BC6}"/>
          </ac:spMkLst>
        </pc:spChg>
      </pc:sldChg>
      <pc:sldChg chg="addSp modSp mod ord setBg">
        <pc:chgData name="Amalia Spiliakou" userId="f4bd6b91a0b5818a" providerId="LiveId" clId="{ADF62A3B-D9DA-41EB-ABE9-2E8C729A25F3}" dt="2022-10-23T06:18:50.951" v="277" actId="1076"/>
        <pc:sldMkLst>
          <pc:docMk/>
          <pc:sldMk cId="3214048226" sldId="260"/>
        </pc:sldMkLst>
        <pc:spChg chg="mod">
          <ac:chgData name="Amalia Spiliakou" userId="f4bd6b91a0b5818a" providerId="LiveId" clId="{ADF62A3B-D9DA-41EB-ABE9-2E8C729A25F3}" dt="2022-10-23T06:16:39.302" v="275" actId="255"/>
          <ac:spMkLst>
            <pc:docMk/>
            <pc:sldMk cId="3214048226" sldId="260"/>
            <ac:spMk id="5122" creationId="{00000000-0000-0000-0000-000000000000}"/>
          </ac:spMkLst>
        </pc:spChg>
        <pc:picChg chg="add mod">
          <ac:chgData name="Amalia Spiliakou" userId="f4bd6b91a0b5818a" providerId="LiveId" clId="{ADF62A3B-D9DA-41EB-ABE9-2E8C729A25F3}" dt="2022-10-23T06:04:00.175" v="169" actId="14100"/>
          <ac:picMkLst>
            <pc:docMk/>
            <pc:sldMk cId="3214048226" sldId="260"/>
            <ac:picMk id="3074" creationId="{8D608986-65C4-D908-D6B4-96CEC7475414}"/>
          </ac:picMkLst>
        </pc:picChg>
        <pc:picChg chg="add mod">
          <ac:chgData name="Amalia Spiliakou" userId="f4bd6b91a0b5818a" providerId="LiveId" clId="{ADF62A3B-D9DA-41EB-ABE9-2E8C729A25F3}" dt="2022-10-23T06:18:50.951" v="277" actId="1076"/>
          <ac:picMkLst>
            <pc:docMk/>
            <pc:sldMk cId="3214048226" sldId="260"/>
            <ac:picMk id="3076" creationId="{D2AF7CFC-A1EE-21D2-B612-BC7782C1AF7F}"/>
          </ac:picMkLst>
        </pc:picChg>
        <pc:picChg chg="mod">
          <ac:chgData name="Amalia Spiliakou" userId="f4bd6b91a0b5818a" providerId="LiveId" clId="{ADF62A3B-D9DA-41EB-ABE9-2E8C729A25F3}" dt="2022-10-23T06:03:45.097" v="166" actId="14100"/>
          <ac:picMkLst>
            <pc:docMk/>
            <pc:sldMk cId="3214048226" sldId="260"/>
            <ac:picMk id="5123" creationId="{00000000-0000-0000-0000-000000000000}"/>
          </ac:picMkLst>
        </pc:picChg>
      </pc:sldChg>
      <pc:sldChg chg="del">
        <pc:chgData name="Amalia Spiliakou" userId="f4bd6b91a0b5818a" providerId="LiveId" clId="{ADF62A3B-D9DA-41EB-ABE9-2E8C729A25F3}" dt="2022-10-23T06:30:10.954" v="310" actId="47"/>
        <pc:sldMkLst>
          <pc:docMk/>
          <pc:sldMk cId="3368636771" sldId="261"/>
        </pc:sldMkLst>
      </pc:sldChg>
      <pc:sldChg chg="addSp modSp mod setBg modClrScheme chgLayout">
        <pc:chgData name="Amalia Spiliakou" userId="f4bd6b91a0b5818a" providerId="LiveId" clId="{ADF62A3B-D9DA-41EB-ABE9-2E8C729A25F3}" dt="2022-11-19T04:24:03.094" v="4121" actId="20577"/>
        <pc:sldMkLst>
          <pc:docMk/>
          <pc:sldMk cId="2497630590" sldId="262"/>
        </pc:sldMkLst>
        <pc:spChg chg="add mod ord">
          <ac:chgData name="Amalia Spiliakou" userId="f4bd6b91a0b5818a" providerId="LiveId" clId="{ADF62A3B-D9DA-41EB-ABE9-2E8C729A25F3}" dt="2022-11-19T04:24:03.094" v="4121" actId="20577"/>
          <ac:spMkLst>
            <pc:docMk/>
            <pc:sldMk cId="2497630590" sldId="262"/>
            <ac:spMk id="2" creationId="{07BE3167-36ED-6A77-BFFD-3E56602AD68F}"/>
          </ac:spMkLst>
        </pc:spChg>
        <pc:picChg chg="add mod">
          <ac:chgData name="Amalia Spiliakou" userId="f4bd6b91a0b5818a" providerId="LiveId" clId="{ADF62A3B-D9DA-41EB-ABE9-2E8C729A25F3}" dt="2022-11-19T04:23:15.510" v="4113" actId="1076"/>
          <ac:picMkLst>
            <pc:docMk/>
            <pc:sldMk cId="2497630590" sldId="262"/>
            <ac:picMk id="1026" creationId="{8CE1F62E-3FE5-1B66-5682-65B4FFA82663}"/>
          </ac:picMkLst>
        </pc:picChg>
        <pc:picChg chg="mod">
          <ac:chgData name="Amalia Spiliakou" userId="f4bd6b91a0b5818a" providerId="LiveId" clId="{ADF62A3B-D9DA-41EB-ABE9-2E8C729A25F3}" dt="2022-10-23T07:26:02.643" v="312" actId="1076"/>
          <ac:picMkLst>
            <pc:docMk/>
            <pc:sldMk cId="2497630590" sldId="262"/>
            <ac:picMk id="17410" creationId="{00000000-0000-0000-0000-000000000000}"/>
          </ac:picMkLst>
        </pc:picChg>
        <pc:picChg chg="mod">
          <ac:chgData name="Amalia Spiliakou" userId="f4bd6b91a0b5818a" providerId="LiveId" clId="{ADF62A3B-D9DA-41EB-ABE9-2E8C729A25F3}" dt="2022-10-23T07:26:14.590" v="315" actId="14100"/>
          <ac:picMkLst>
            <pc:docMk/>
            <pc:sldMk cId="2497630590" sldId="262"/>
            <ac:picMk id="17411" creationId="{00000000-0000-0000-0000-000000000000}"/>
          </ac:picMkLst>
        </pc:picChg>
        <pc:picChg chg="mod">
          <ac:chgData name="Amalia Spiliakou" userId="f4bd6b91a0b5818a" providerId="LiveId" clId="{ADF62A3B-D9DA-41EB-ABE9-2E8C729A25F3}" dt="2022-10-23T07:26:24.466" v="316" actId="1076"/>
          <ac:picMkLst>
            <pc:docMk/>
            <pc:sldMk cId="2497630590" sldId="262"/>
            <ac:picMk id="17412" creationId="{00000000-0000-0000-0000-000000000000}"/>
          </ac:picMkLst>
        </pc:picChg>
      </pc:sldChg>
      <pc:sldChg chg="modSp mod setBg">
        <pc:chgData name="Amalia Spiliakou" userId="f4bd6b91a0b5818a" providerId="LiveId" clId="{ADF62A3B-D9DA-41EB-ABE9-2E8C729A25F3}" dt="2022-11-18T12:53:36.588" v="4054" actId="1076"/>
        <pc:sldMkLst>
          <pc:docMk/>
          <pc:sldMk cId="612329437" sldId="263"/>
        </pc:sldMkLst>
        <pc:picChg chg="mod">
          <ac:chgData name="Amalia Spiliakou" userId="f4bd6b91a0b5818a" providerId="LiveId" clId="{ADF62A3B-D9DA-41EB-ABE9-2E8C729A25F3}" dt="2022-11-18T12:53:36.588" v="4054" actId="1076"/>
          <ac:picMkLst>
            <pc:docMk/>
            <pc:sldMk cId="612329437" sldId="263"/>
            <ac:picMk id="18434" creationId="{00000000-0000-0000-0000-000000000000}"/>
          </ac:picMkLst>
        </pc:picChg>
      </pc:sldChg>
      <pc:sldChg chg="addSp delSp modSp mod setBg modClrScheme delDesignElem chgLayout">
        <pc:chgData name="Amalia Spiliakou" userId="f4bd6b91a0b5818a" providerId="LiveId" clId="{ADF62A3B-D9DA-41EB-ABE9-2E8C729A25F3}" dt="2022-10-23T07:39:14.609" v="371" actId="1036"/>
        <pc:sldMkLst>
          <pc:docMk/>
          <pc:sldMk cId="1792823459" sldId="264"/>
        </pc:sldMkLst>
        <pc:spChg chg="add del mod">
          <ac:chgData name="Amalia Spiliakou" userId="f4bd6b91a0b5818a" providerId="LiveId" clId="{ADF62A3B-D9DA-41EB-ABE9-2E8C729A25F3}" dt="2022-10-23T07:36:04.098" v="358" actId="478"/>
          <ac:spMkLst>
            <pc:docMk/>
            <pc:sldMk cId="1792823459" sldId="264"/>
            <ac:spMk id="3" creationId="{FEF47E6F-0643-EBCF-0F96-91D0D9A75742}"/>
          </ac:spMkLst>
        </pc:spChg>
        <pc:spChg chg="add mod ord">
          <ac:chgData name="Amalia Spiliakou" userId="f4bd6b91a0b5818a" providerId="LiveId" clId="{ADF62A3B-D9DA-41EB-ABE9-2E8C729A25F3}" dt="2022-10-23T07:37:44.940" v="369" actId="14100"/>
          <ac:spMkLst>
            <pc:docMk/>
            <pc:sldMk cId="1792823459" sldId="264"/>
            <ac:spMk id="4" creationId="{CFCB894B-16CF-7567-48CA-88CDDF94B5A0}"/>
          </ac:spMkLst>
        </pc:spChg>
        <pc:spChg chg="add del">
          <ac:chgData name="Amalia Spiliakou" userId="f4bd6b91a0b5818a" providerId="LiveId" clId="{ADF62A3B-D9DA-41EB-ABE9-2E8C729A25F3}" dt="2022-10-23T07:37:09.879" v="363" actId="700"/>
          <ac:spMkLst>
            <pc:docMk/>
            <pc:sldMk cId="1792823459" sldId="264"/>
            <ac:spMk id="1031" creationId="{42A4FC2C-047E-45A5-965D-8E1E3BF09BC6}"/>
          </ac:spMkLst>
        </pc:spChg>
        <pc:picChg chg="add mod">
          <ac:chgData name="Amalia Spiliakou" userId="f4bd6b91a0b5818a" providerId="LiveId" clId="{ADF62A3B-D9DA-41EB-ABE9-2E8C729A25F3}" dt="2022-10-23T07:39:14.609" v="371" actId="1036"/>
          <ac:picMkLst>
            <pc:docMk/>
            <pc:sldMk cId="1792823459" sldId="264"/>
            <ac:picMk id="1026" creationId="{BAD46490-0965-469B-2521-603347EFD70D}"/>
          </ac:picMkLst>
        </pc:picChg>
        <pc:picChg chg="del">
          <ac:chgData name="Amalia Spiliakou" userId="f4bd6b91a0b5818a" providerId="LiveId" clId="{ADF62A3B-D9DA-41EB-ABE9-2E8C729A25F3}" dt="2022-10-23T07:36:01.629" v="357" actId="478"/>
          <ac:picMkLst>
            <pc:docMk/>
            <pc:sldMk cId="1792823459" sldId="264"/>
            <ac:picMk id="19458" creationId="{00000000-0000-0000-0000-000000000000}"/>
          </ac:picMkLst>
        </pc:picChg>
      </pc:sldChg>
      <pc:sldChg chg="addSp delSp modSp del mod setBg modClrScheme chgLayout">
        <pc:chgData name="Amalia Spiliakou" userId="f4bd6b91a0b5818a" providerId="LiveId" clId="{ADF62A3B-D9DA-41EB-ABE9-2E8C729A25F3}" dt="2022-10-23T09:14:31.190" v="1257" actId="47"/>
        <pc:sldMkLst>
          <pc:docMk/>
          <pc:sldMk cId="3909128391" sldId="265"/>
        </pc:sldMkLst>
        <pc:spChg chg="add del mod">
          <ac:chgData name="Amalia Spiliakou" userId="f4bd6b91a0b5818a" providerId="LiveId" clId="{ADF62A3B-D9DA-41EB-ABE9-2E8C729A25F3}" dt="2022-10-23T09:10:31.354" v="1177" actId="478"/>
          <ac:spMkLst>
            <pc:docMk/>
            <pc:sldMk cId="3909128391" sldId="265"/>
            <ac:spMk id="3" creationId="{4C6C4AEE-B9BD-3850-4893-AA4A788E769E}"/>
          </ac:spMkLst>
        </pc:spChg>
        <pc:spChg chg="add del mod ord">
          <ac:chgData name="Amalia Spiliakou" userId="f4bd6b91a0b5818a" providerId="LiveId" clId="{ADF62A3B-D9DA-41EB-ABE9-2E8C729A25F3}" dt="2022-10-23T09:11:47.251" v="1190" actId="700"/>
          <ac:spMkLst>
            <pc:docMk/>
            <pc:sldMk cId="3909128391" sldId="265"/>
            <ac:spMk id="4" creationId="{AA1C20A0-721E-83F6-94CF-175CAB60FBDC}"/>
          </ac:spMkLst>
        </pc:spChg>
        <pc:spChg chg="add mod ord">
          <ac:chgData name="Amalia Spiliakou" userId="f4bd6b91a0b5818a" providerId="LiveId" clId="{ADF62A3B-D9DA-41EB-ABE9-2E8C729A25F3}" dt="2022-10-23T09:11:47.251" v="1190" actId="700"/>
          <ac:spMkLst>
            <pc:docMk/>
            <pc:sldMk cId="3909128391" sldId="265"/>
            <ac:spMk id="5" creationId="{47859BD1-36E6-7D50-20C0-9905DE3A859A}"/>
          </ac:spMkLst>
        </pc:spChg>
        <pc:spChg chg="del mod">
          <ac:chgData name="Amalia Spiliakou" userId="f4bd6b91a0b5818a" providerId="LiveId" clId="{ADF62A3B-D9DA-41EB-ABE9-2E8C729A25F3}" dt="2022-10-23T09:10:21.692" v="1176" actId="478"/>
          <ac:spMkLst>
            <pc:docMk/>
            <pc:sldMk cId="3909128391" sldId="265"/>
            <ac:spMk id="33794" creationId="{00000000-0000-0000-0000-000000000000}"/>
          </ac:spMkLst>
        </pc:spChg>
        <pc:picChg chg="add del mod">
          <ac:chgData name="Amalia Spiliakou" userId="f4bd6b91a0b5818a" providerId="LiveId" clId="{ADF62A3B-D9DA-41EB-ABE9-2E8C729A25F3}" dt="2022-10-23T09:08:57.303" v="1168" actId="478"/>
          <ac:picMkLst>
            <pc:docMk/>
            <pc:sldMk cId="3909128391" sldId="265"/>
            <ac:picMk id="9218" creationId="{066358FE-3917-9DF6-B97E-9D0793A87616}"/>
          </ac:picMkLst>
        </pc:picChg>
        <pc:picChg chg="add mod">
          <ac:chgData name="Amalia Spiliakou" userId="f4bd6b91a0b5818a" providerId="LiveId" clId="{ADF62A3B-D9DA-41EB-ABE9-2E8C729A25F3}" dt="2022-10-23T09:11:23.174" v="1186" actId="1076"/>
          <ac:picMkLst>
            <pc:docMk/>
            <pc:sldMk cId="3909128391" sldId="265"/>
            <ac:picMk id="9220" creationId="{E14263C6-90F4-87AC-E6CE-C807C8CB4A9F}"/>
          </ac:picMkLst>
        </pc:picChg>
        <pc:picChg chg="mod ord">
          <ac:chgData name="Amalia Spiliakou" userId="f4bd6b91a0b5818a" providerId="LiveId" clId="{ADF62A3B-D9DA-41EB-ABE9-2E8C729A25F3}" dt="2022-10-23T09:11:56.764" v="1191" actId="1076"/>
          <ac:picMkLst>
            <pc:docMk/>
            <pc:sldMk cId="3909128391" sldId="265"/>
            <ac:picMk id="33795" creationId="{00000000-0000-0000-0000-000000000000}"/>
          </ac:picMkLst>
        </pc:picChg>
        <pc:picChg chg="mod">
          <ac:chgData name="Amalia Spiliakou" userId="f4bd6b91a0b5818a" providerId="LiveId" clId="{ADF62A3B-D9DA-41EB-ABE9-2E8C729A25F3}" dt="2022-10-23T09:11:19.264" v="1185" actId="1076"/>
          <ac:picMkLst>
            <pc:docMk/>
            <pc:sldMk cId="3909128391" sldId="265"/>
            <ac:picMk id="33796" creationId="{00000000-0000-0000-0000-000000000000}"/>
          </ac:picMkLst>
        </pc:picChg>
        <pc:picChg chg="del mod">
          <ac:chgData name="Amalia Spiliakou" userId="f4bd6b91a0b5818a" providerId="LiveId" clId="{ADF62A3B-D9DA-41EB-ABE9-2E8C729A25F3}" dt="2022-10-23T08:59:54.768" v="943" actId="478"/>
          <ac:picMkLst>
            <pc:docMk/>
            <pc:sldMk cId="3909128391" sldId="265"/>
            <ac:picMk id="33797" creationId="{00000000-0000-0000-0000-000000000000}"/>
          </ac:picMkLst>
        </pc:picChg>
      </pc:sldChg>
      <pc:sldChg chg="delSp del">
        <pc:chgData name="Amalia Spiliakou" userId="f4bd6b91a0b5818a" providerId="LiveId" clId="{ADF62A3B-D9DA-41EB-ABE9-2E8C729A25F3}" dt="2022-10-23T08:13:52.663" v="610" actId="47"/>
        <pc:sldMkLst>
          <pc:docMk/>
          <pc:sldMk cId="3896160498" sldId="266"/>
        </pc:sldMkLst>
        <pc:picChg chg="del">
          <ac:chgData name="Amalia Spiliakou" userId="f4bd6b91a0b5818a" providerId="LiveId" clId="{ADF62A3B-D9DA-41EB-ABE9-2E8C729A25F3}" dt="2022-10-23T08:13:41.470" v="609" actId="478"/>
          <ac:picMkLst>
            <pc:docMk/>
            <pc:sldMk cId="3896160498" sldId="266"/>
            <ac:picMk id="34818" creationId="{00000000-0000-0000-0000-000000000000}"/>
          </ac:picMkLst>
        </pc:picChg>
        <pc:picChg chg="del">
          <ac:chgData name="Amalia Spiliakou" userId="f4bd6b91a0b5818a" providerId="LiveId" clId="{ADF62A3B-D9DA-41EB-ABE9-2E8C729A25F3}" dt="2022-10-23T08:13:40.086" v="608" actId="478"/>
          <ac:picMkLst>
            <pc:docMk/>
            <pc:sldMk cId="3896160498" sldId="266"/>
            <ac:picMk id="34819" creationId="{00000000-0000-0000-0000-000000000000}"/>
          </ac:picMkLst>
        </pc:picChg>
      </pc:sldChg>
      <pc:sldChg chg="addSp delSp modSp mod setBg">
        <pc:chgData name="Amalia Spiliakou" userId="f4bd6b91a0b5818a" providerId="LiveId" clId="{ADF62A3B-D9DA-41EB-ABE9-2E8C729A25F3}" dt="2022-10-23T09:57:14.413" v="1392" actId="14100"/>
        <pc:sldMkLst>
          <pc:docMk/>
          <pc:sldMk cId="2432562035" sldId="267"/>
        </pc:sldMkLst>
        <pc:spChg chg="mod">
          <ac:chgData name="Amalia Spiliakou" userId="f4bd6b91a0b5818a" providerId="LiveId" clId="{ADF62A3B-D9DA-41EB-ABE9-2E8C729A25F3}" dt="2022-10-23T09:57:14.413" v="1392" actId="14100"/>
          <ac:spMkLst>
            <pc:docMk/>
            <pc:sldMk cId="2432562035" sldId="267"/>
            <ac:spMk id="35842" creationId="{00000000-0000-0000-0000-000000000000}"/>
          </ac:spMkLst>
        </pc:spChg>
        <pc:picChg chg="add del mod">
          <ac:chgData name="Amalia Spiliakou" userId="f4bd6b91a0b5818a" providerId="LiveId" clId="{ADF62A3B-D9DA-41EB-ABE9-2E8C729A25F3}" dt="2022-10-23T09:56:45.312" v="1387" actId="478"/>
          <ac:picMkLst>
            <pc:docMk/>
            <pc:sldMk cId="2432562035" sldId="267"/>
            <ac:picMk id="2" creationId="{D8DA0F53-D54D-E161-B93C-9A03DC0D81B7}"/>
          </ac:picMkLst>
        </pc:picChg>
        <pc:picChg chg="add mod">
          <ac:chgData name="Amalia Spiliakou" userId="f4bd6b91a0b5818a" providerId="LiveId" clId="{ADF62A3B-D9DA-41EB-ABE9-2E8C729A25F3}" dt="2022-10-23T09:57:07.881" v="1391" actId="1076"/>
          <ac:picMkLst>
            <pc:docMk/>
            <pc:sldMk cId="2432562035" sldId="267"/>
            <ac:picMk id="3" creationId="{8D23F537-C475-9B22-18F8-0D622998C48C}"/>
          </ac:picMkLst>
        </pc:picChg>
        <pc:picChg chg="add mod">
          <ac:chgData name="Amalia Spiliakou" userId="f4bd6b91a0b5818a" providerId="LiveId" clId="{ADF62A3B-D9DA-41EB-ABE9-2E8C729A25F3}" dt="2022-10-23T08:54:19.719" v="934" actId="14100"/>
          <ac:picMkLst>
            <pc:docMk/>
            <pc:sldMk cId="2432562035" sldId="267"/>
            <ac:picMk id="8194" creationId="{8C057045-6CCE-8BF4-5EAB-3470816FA270}"/>
          </ac:picMkLst>
        </pc:picChg>
        <pc:picChg chg="add mod">
          <ac:chgData name="Amalia Spiliakou" userId="f4bd6b91a0b5818a" providerId="LiveId" clId="{ADF62A3B-D9DA-41EB-ABE9-2E8C729A25F3}" dt="2022-10-23T09:56:40.649" v="1386" actId="1076"/>
          <ac:picMkLst>
            <pc:docMk/>
            <pc:sldMk cId="2432562035" sldId="267"/>
            <ac:picMk id="8196" creationId="{85015E73-80C5-9443-71FB-6DB0E8E29229}"/>
          </ac:picMkLst>
        </pc:picChg>
        <pc:picChg chg="del mod">
          <ac:chgData name="Amalia Spiliakou" userId="f4bd6b91a0b5818a" providerId="LiveId" clId="{ADF62A3B-D9DA-41EB-ABE9-2E8C729A25F3}" dt="2022-10-23T08:49:48.718" v="848" actId="478"/>
          <ac:picMkLst>
            <pc:docMk/>
            <pc:sldMk cId="2432562035" sldId="267"/>
            <ac:picMk id="35843" creationId="{00000000-0000-0000-0000-000000000000}"/>
          </ac:picMkLst>
        </pc:picChg>
      </pc:sldChg>
      <pc:sldChg chg="delSp modSp del">
        <pc:chgData name="Amalia Spiliakou" userId="f4bd6b91a0b5818a" providerId="LiveId" clId="{ADF62A3B-D9DA-41EB-ABE9-2E8C729A25F3}" dt="2022-10-23T09:57:24.452" v="1393" actId="47"/>
        <pc:sldMkLst>
          <pc:docMk/>
          <pc:sldMk cId="891958676" sldId="268"/>
        </pc:sldMkLst>
        <pc:picChg chg="mod">
          <ac:chgData name="Amalia Spiliakou" userId="f4bd6b91a0b5818a" providerId="LiveId" clId="{ADF62A3B-D9DA-41EB-ABE9-2E8C729A25F3}" dt="2022-10-23T09:56:15.732" v="1383" actId="14100"/>
          <ac:picMkLst>
            <pc:docMk/>
            <pc:sldMk cId="891958676" sldId="268"/>
            <ac:picMk id="36866" creationId="{00000000-0000-0000-0000-000000000000}"/>
          </ac:picMkLst>
        </pc:picChg>
        <pc:picChg chg="del">
          <ac:chgData name="Amalia Spiliakou" userId="f4bd6b91a0b5818a" providerId="LiveId" clId="{ADF62A3B-D9DA-41EB-ABE9-2E8C729A25F3}" dt="2022-10-23T09:46:05.777" v="1271" actId="478"/>
          <ac:picMkLst>
            <pc:docMk/>
            <pc:sldMk cId="891958676" sldId="268"/>
            <ac:picMk id="36867" creationId="{00000000-0000-0000-0000-000000000000}"/>
          </ac:picMkLst>
        </pc:picChg>
      </pc:sldChg>
      <pc:sldChg chg="addSp delSp modSp mod setBg modClrScheme delDesignElem chgLayout">
        <pc:chgData name="Amalia Spiliakou" userId="f4bd6b91a0b5818a" providerId="LiveId" clId="{ADF62A3B-D9DA-41EB-ABE9-2E8C729A25F3}" dt="2022-10-23T09:58:05.165" v="1398" actId="14100"/>
        <pc:sldMkLst>
          <pc:docMk/>
          <pc:sldMk cId="1468851284" sldId="269"/>
        </pc:sldMkLst>
        <pc:spChg chg="add del mod">
          <ac:chgData name="Amalia Spiliakou" userId="f4bd6b91a0b5818a" providerId="LiveId" clId="{ADF62A3B-D9DA-41EB-ABE9-2E8C729A25F3}" dt="2022-10-23T09:50:54.063" v="1356" actId="478"/>
          <ac:spMkLst>
            <pc:docMk/>
            <pc:sldMk cId="1468851284" sldId="269"/>
            <ac:spMk id="3" creationId="{9C65DF7A-2AC9-234D-5723-63BBFFF1759B}"/>
          </ac:spMkLst>
        </pc:spChg>
        <pc:spChg chg="add del mod">
          <ac:chgData name="Amalia Spiliakou" userId="f4bd6b91a0b5818a" providerId="LiveId" clId="{ADF62A3B-D9DA-41EB-ABE9-2E8C729A25F3}" dt="2022-10-23T09:53:52.455" v="1366" actId="478"/>
          <ac:spMkLst>
            <pc:docMk/>
            <pc:sldMk cId="1468851284" sldId="269"/>
            <ac:spMk id="5" creationId="{54EBC9C2-C532-9DEC-DF6B-F7CC65191EB5}"/>
          </ac:spMkLst>
        </pc:spChg>
        <pc:spChg chg="add del">
          <ac:chgData name="Amalia Spiliakou" userId="f4bd6b91a0b5818a" providerId="LiveId" clId="{ADF62A3B-D9DA-41EB-ABE9-2E8C729A25F3}" dt="2022-10-23T09:54:03.819" v="1368" actId="478"/>
          <ac:spMkLst>
            <pc:docMk/>
            <pc:sldMk cId="1468851284" sldId="269"/>
            <ac:spMk id="7" creationId="{60E5C05E-5495-BF1E-FCC7-3728436B03FE}"/>
          </ac:spMkLst>
        </pc:spChg>
        <pc:spChg chg="add mod ord">
          <ac:chgData name="Amalia Spiliakou" userId="f4bd6b91a0b5818a" providerId="LiveId" clId="{ADF62A3B-D9DA-41EB-ABE9-2E8C729A25F3}" dt="2022-10-23T09:58:05.165" v="1398" actId="14100"/>
          <ac:spMkLst>
            <pc:docMk/>
            <pc:sldMk cId="1468851284" sldId="269"/>
            <ac:spMk id="8" creationId="{D8059F11-E74A-99A7-0B54-E76ECABFB9CB}"/>
          </ac:spMkLst>
        </pc:spChg>
        <pc:spChg chg="add del">
          <ac:chgData name="Amalia Spiliakou" userId="f4bd6b91a0b5818a" providerId="LiveId" clId="{ADF62A3B-D9DA-41EB-ABE9-2E8C729A25F3}" dt="2022-10-23T09:54:36.484" v="1371" actId="700"/>
          <ac:spMkLst>
            <pc:docMk/>
            <pc:sldMk cId="1468851284" sldId="269"/>
            <ac:spMk id="10249" creationId="{42A4FC2C-047E-45A5-965D-8E1E3BF09BC6}"/>
          </ac:spMkLst>
        </pc:spChg>
        <pc:spChg chg="del mod">
          <ac:chgData name="Amalia Spiliakou" userId="f4bd6b91a0b5818a" providerId="LiveId" clId="{ADF62A3B-D9DA-41EB-ABE9-2E8C729A25F3}" dt="2022-10-23T09:53:50.409" v="1365" actId="478"/>
          <ac:spMkLst>
            <pc:docMk/>
            <pc:sldMk cId="1468851284" sldId="269"/>
            <ac:spMk id="37890" creationId="{00000000-0000-0000-0000-000000000000}"/>
          </ac:spMkLst>
        </pc:spChg>
        <pc:picChg chg="add mod">
          <ac:chgData name="Amalia Spiliakou" userId="f4bd6b91a0b5818a" providerId="LiveId" clId="{ADF62A3B-D9DA-41EB-ABE9-2E8C729A25F3}" dt="2022-10-23T09:57:41.560" v="1396" actId="14100"/>
          <ac:picMkLst>
            <pc:docMk/>
            <pc:sldMk cId="1468851284" sldId="269"/>
            <ac:picMk id="9" creationId="{2E76F828-E280-61CE-632E-FB9501F0505F}"/>
          </ac:picMkLst>
        </pc:picChg>
        <pc:picChg chg="add del mod">
          <ac:chgData name="Amalia Spiliakou" userId="f4bd6b91a0b5818a" providerId="LiveId" clId="{ADF62A3B-D9DA-41EB-ABE9-2E8C729A25F3}" dt="2022-10-23T09:53:47.150" v="1364" actId="478"/>
          <ac:picMkLst>
            <pc:docMk/>
            <pc:sldMk cId="1468851284" sldId="269"/>
            <ac:picMk id="10242" creationId="{F1F7A970-5ACB-0089-218D-FC11D1F23DB0}"/>
          </ac:picMkLst>
        </pc:picChg>
        <pc:picChg chg="add mod">
          <ac:chgData name="Amalia Spiliakou" userId="f4bd6b91a0b5818a" providerId="LiveId" clId="{ADF62A3B-D9DA-41EB-ABE9-2E8C729A25F3}" dt="2022-10-23T09:54:29.462" v="1370" actId="26606"/>
          <ac:picMkLst>
            <pc:docMk/>
            <pc:sldMk cId="1468851284" sldId="269"/>
            <ac:picMk id="10244" creationId="{2EE9355A-E872-6C09-DD31-0E3150B40B52}"/>
          </ac:picMkLst>
        </pc:picChg>
        <pc:picChg chg="add del">
          <ac:chgData name="Amalia Spiliakou" userId="f4bd6b91a0b5818a" providerId="LiveId" clId="{ADF62A3B-D9DA-41EB-ABE9-2E8C729A25F3}" dt="2022-10-23T09:55:16.011" v="1378" actId="478"/>
          <ac:picMkLst>
            <pc:docMk/>
            <pc:sldMk cId="1468851284" sldId="269"/>
            <ac:picMk id="10246" creationId="{3F065096-84D5-5A1F-7D24-98B97E713F8E}"/>
          </ac:picMkLst>
        </pc:picChg>
        <pc:picChg chg="del">
          <ac:chgData name="Amalia Spiliakou" userId="f4bd6b91a0b5818a" providerId="LiveId" clId="{ADF62A3B-D9DA-41EB-ABE9-2E8C729A25F3}" dt="2022-10-23T09:50:51.824" v="1355" actId="478"/>
          <ac:picMkLst>
            <pc:docMk/>
            <pc:sldMk cId="1468851284" sldId="269"/>
            <ac:picMk id="37891" creationId="{00000000-0000-0000-0000-000000000000}"/>
          </ac:picMkLst>
        </pc:picChg>
      </pc:sldChg>
      <pc:sldChg chg="modSp del mod ord">
        <pc:chgData name="Amalia Spiliakou" userId="f4bd6b91a0b5818a" providerId="LiveId" clId="{ADF62A3B-D9DA-41EB-ABE9-2E8C729A25F3}" dt="2022-10-23T14:08:25.719" v="2378" actId="47"/>
        <pc:sldMkLst>
          <pc:docMk/>
          <pc:sldMk cId="4187512373" sldId="270"/>
        </pc:sldMkLst>
        <pc:spChg chg="mod">
          <ac:chgData name="Amalia Spiliakou" userId="f4bd6b91a0b5818a" providerId="LiveId" clId="{ADF62A3B-D9DA-41EB-ABE9-2E8C729A25F3}" dt="2022-10-23T11:55:55.342" v="1456" actId="6549"/>
          <ac:spMkLst>
            <pc:docMk/>
            <pc:sldMk cId="4187512373" sldId="270"/>
            <ac:spMk id="38914" creationId="{00000000-0000-0000-0000-000000000000}"/>
          </ac:spMkLst>
        </pc:spChg>
      </pc:sldChg>
      <pc:sldChg chg="addSp delSp modSp del mod setBg modClrScheme delDesignElem chgLayout">
        <pc:chgData name="Amalia Spiliakou" userId="f4bd6b91a0b5818a" providerId="LiveId" clId="{ADF62A3B-D9DA-41EB-ABE9-2E8C729A25F3}" dt="2022-10-23T14:51:33.860" v="3230" actId="47"/>
        <pc:sldMkLst>
          <pc:docMk/>
          <pc:sldMk cId="1100757830" sldId="271"/>
        </pc:sldMkLst>
        <pc:spChg chg="add del mod">
          <ac:chgData name="Amalia Spiliakou" userId="f4bd6b91a0b5818a" providerId="LiveId" clId="{ADF62A3B-D9DA-41EB-ABE9-2E8C729A25F3}" dt="2022-10-23T11:56:45.337" v="1460" actId="478"/>
          <ac:spMkLst>
            <pc:docMk/>
            <pc:sldMk cId="1100757830" sldId="271"/>
            <ac:spMk id="3" creationId="{BDB361CC-BB39-7117-240B-F3061038D8BA}"/>
          </ac:spMkLst>
        </pc:spChg>
        <pc:spChg chg="add mod ord">
          <ac:chgData name="Amalia Spiliakou" userId="f4bd6b91a0b5818a" providerId="LiveId" clId="{ADF62A3B-D9DA-41EB-ABE9-2E8C729A25F3}" dt="2022-10-23T12:00:24.135" v="1476" actId="207"/>
          <ac:spMkLst>
            <pc:docMk/>
            <pc:sldMk cId="1100757830" sldId="271"/>
            <ac:spMk id="4" creationId="{53430AA8-7CF5-0077-1ED8-CFF207CC774F}"/>
          </ac:spMkLst>
        </pc:spChg>
        <pc:spChg chg="add del">
          <ac:chgData name="Amalia Spiliakou" userId="f4bd6b91a0b5818a" providerId="LiveId" clId="{ADF62A3B-D9DA-41EB-ABE9-2E8C729A25F3}" dt="2022-10-23T11:57:11.422" v="1463" actId="700"/>
          <ac:spMkLst>
            <pc:docMk/>
            <pc:sldMk cId="1100757830" sldId="271"/>
            <ac:spMk id="2055" creationId="{42A4FC2C-047E-45A5-965D-8E1E3BF09BC6}"/>
          </ac:spMkLst>
        </pc:spChg>
        <pc:picChg chg="add mod">
          <ac:chgData name="Amalia Spiliakou" userId="f4bd6b91a0b5818a" providerId="LiveId" clId="{ADF62A3B-D9DA-41EB-ABE9-2E8C729A25F3}" dt="2022-10-23T11:56:55.768" v="1462" actId="26606"/>
          <ac:picMkLst>
            <pc:docMk/>
            <pc:sldMk cId="1100757830" sldId="271"/>
            <ac:picMk id="2050" creationId="{8BE4F0F0-494D-66A1-89F6-7B3A9534B823}"/>
          </ac:picMkLst>
        </pc:picChg>
        <pc:picChg chg="del">
          <ac:chgData name="Amalia Spiliakou" userId="f4bd6b91a0b5818a" providerId="LiveId" clId="{ADF62A3B-D9DA-41EB-ABE9-2E8C729A25F3}" dt="2022-10-23T11:56:43.261" v="1459" actId="478"/>
          <ac:picMkLst>
            <pc:docMk/>
            <pc:sldMk cId="1100757830" sldId="271"/>
            <ac:picMk id="39938" creationId="{00000000-0000-0000-0000-000000000000}"/>
          </ac:picMkLst>
        </pc:picChg>
      </pc:sldChg>
      <pc:sldChg chg="del">
        <pc:chgData name="Amalia Spiliakou" userId="f4bd6b91a0b5818a" providerId="LiveId" clId="{ADF62A3B-D9DA-41EB-ABE9-2E8C729A25F3}" dt="2022-10-23T12:23:49.299" v="1551" actId="47"/>
        <pc:sldMkLst>
          <pc:docMk/>
          <pc:sldMk cId="845802590" sldId="272"/>
        </pc:sldMkLst>
      </pc:sldChg>
      <pc:sldChg chg="del">
        <pc:chgData name="Amalia Spiliakou" userId="f4bd6b91a0b5818a" providerId="LiveId" clId="{ADF62A3B-D9DA-41EB-ABE9-2E8C729A25F3}" dt="2022-10-23T12:23:50.331" v="1552" actId="47"/>
        <pc:sldMkLst>
          <pc:docMk/>
          <pc:sldMk cId="1454805196" sldId="273"/>
        </pc:sldMkLst>
      </pc:sldChg>
      <pc:sldChg chg="del">
        <pc:chgData name="Amalia Spiliakou" userId="f4bd6b91a0b5818a" providerId="LiveId" clId="{ADF62A3B-D9DA-41EB-ABE9-2E8C729A25F3}" dt="2022-10-23T12:50:27.026" v="2003" actId="47"/>
        <pc:sldMkLst>
          <pc:docMk/>
          <pc:sldMk cId="3924649057" sldId="274"/>
        </pc:sldMkLst>
      </pc:sldChg>
      <pc:sldChg chg="del">
        <pc:chgData name="Amalia Spiliakou" userId="f4bd6b91a0b5818a" providerId="LiveId" clId="{ADF62A3B-D9DA-41EB-ABE9-2E8C729A25F3}" dt="2022-10-23T12:50:14.941" v="2002" actId="47"/>
        <pc:sldMkLst>
          <pc:docMk/>
          <pc:sldMk cId="2678607776" sldId="275"/>
        </pc:sldMkLst>
      </pc:sldChg>
      <pc:sldChg chg="del">
        <pc:chgData name="Amalia Spiliakou" userId="f4bd6b91a0b5818a" providerId="LiveId" clId="{ADF62A3B-D9DA-41EB-ABE9-2E8C729A25F3}" dt="2022-10-23T13:23:42.230" v="2065" actId="47"/>
        <pc:sldMkLst>
          <pc:docMk/>
          <pc:sldMk cId="3500115032" sldId="276"/>
        </pc:sldMkLst>
      </pc:sldChg>
      <pc:sldChg chg="addSp delSp modSp del mod">
        <pc:chgData name="Amalia Spiliakou" userId="f4bd6b91a0b5818a" providerId="LiveId" clId="{ADF62A3B-D9DA-41EB-ABE9-2E8C729A25F3}" dt="2022-10-23T13:51:04.872" v="2261" actId="47"/>
        <pc:sldMkLst>
          <pc:docMk/>
          <pc:sldMk cId="1522330540" sldId="278"/>
        </pc:sldMkLst>
        <pc:spChg chg="add del mod">
          <ac:chgData name="Amalia Spiliakou" userId="f4bd6b91a0b5818a" providerId="LiveId" clId="{ADF62A3B-D9DA-41EB-ABE9-2E8C729A25F3}" dt="2022-10-23T13:48:26.243" v="2259" actId="478"/>
          <ac:spMkLst>
            <pc:docMk/>
            <pc:sldMk cId="1522330540" sldId="278"/>
            <ac:spMk id="3" creationId="{AA8B7600-0037-B1BE-0A60-1D08FB667BC7}"/>
          </ac:spMkLst>
        </pc:spChg>
        <pc:picChg chg="del">
          <ac:chgData name="Amalia Spiliakou" userId="f4bd6b91a0b5818a" providerId="LiveId" clId="{ADF62A3B-D9DA-41EB-ABE9-2E8C729A25F3}" dt="2022-10-23T13:48:22.684" v="2258" actId="478"/>
          <ac:picMkLst>
            <pc:docMk/>
            <pc:sldMk cId="1522330540" sldId="278"/>
            <ac:picMk id="47106" creationId="{00000000-0000-0000-0000-000000000000}"/>
          </ac:picMkLst>
        </pc:picChg>
        <pc:picChg chg="del">
          <ac:chgData name="Amalia Spiliakou" userId="f4bd6b91a0b5818a" providerId="LiveId" clId="{ADF62A3B-D9DA-41EB-ABE9-2E8C729A25F3}" dt="2022-10-23T13:48:28.325" v="2260" actId="478"/>
          <ac:picMkLst>
            <pc:docMk/>
            <pc:sldMk cId="1522330540" sldId="278"/>
            <ac:picMk id="47107" creationId="{00000000-0000-0000-0000-000000000000}"/>
          </ac:picMkLst>
        </pc:picChg>
      </pc:sldChg>
      <pc:sldChg chg="del">
        <pc:chgData name="Amalia Spiliakou" userId="f4bd6b91a0b5818a" providerId="LiveId" clId="{ADF62A3B-D9DA-41EB-ABE9-2E8C729A25F3}" dt="2022-10-23T14:28:37.708" v="2758" actId="47"/>
        <pc:sldMkLst>
          <pc:docMk/>
          <pc:sldMk cId="3782599553" sldId="279"/>
        </pc:sldMkLst>
      </pc:sldChg>
      <pc:sldChg chg="addSp delSp modSp mod ord modClrScheme chgLayout">
        <pc:chgData name="Amalia Spiliakou" userId="f4bd6b91a0b5818a" providerId="LiveId" clId="{ADF62A3B-D9DA-41EB-ABE9-2E8C729A25F3}" dt="2022-10-23T15:08:02.537" v="3344" actId="20577"/>
        <pc:sldMkLst>
          <pc:docMk/>
          <pc:sldMk cId="2082997980" sldId="280"/>
        </pc:sldMkLst>
        <pc:spChg chg="add del mod">
          <ac:chgData name="Amalia Spiliakou" userId="f4bd6b91a0b5818a" providerId="LiveId" clId="{ADF62A3B-D9DA-41EB-ABE9-2E8C729A25F3}" dt="2022-10-23T14:52:02.553" v="3232" actId="478"/>
          <ac:spMkLst>
            <pc:docMk/>
            <pc:sldMk cId="2082997980" sldId="280"/>
            <ac:spMk id="3" creationId="{0F6628BD-4BA6-DBC3-BAB2-19E762DD0C69}"/>
          </ac:spMkLst>
        </pc:spChg>
        <pc:spChg chg="add mod ord">
          <ac:chgData name="Amalia Spiliakou" userId="f4bd6b91a0b5818a" providerId="LiveId" clId="{ADF62A3B-D9DA-41EB-ABE9-2E8C729A25F3}" dt="2022-10-23T15:08:02.537" v="3344" actId="20577"/>
          <ac:spMkLst>
            <pc:docMk/>
            <pc:sldMk cId="2082997980" sldId="280"/>
            <ac:spMk id="4" creationId="{C00191D9-F1A4-CA3B-02EF-F9420959D2F8}"/>
          </ac:spMkLst>
        </pc:spChg>
        <pc:picChg chg="add">
          <ac:chgData name="Amalia Spiliakou" userId="f4bd6b91a0b5818a" providerId="LiveId" clId="{ADF62A3B-D9DA-41EB-ABE9-2E8C729A25F3}" dt="2022-10-23T14:54:00.564" v="3233"/>
          <ac:picMkLst>
            <pc:docMk/>
            <pc:sldMk cId="2082997980" sldId="280"/>
            <ac:picMk id="16386" creationId="{39FA1D9E-9D8B-A073-2B05-60947A089E19}"/>
          </ac:picMkLst>
        </pc:picChg>
        <pc:picChg chg="add mod">
          <ac:chgData name="Amalia Spiliakou" userId="f4bd6b91a0b5818a" providerId="LiveId" clId="{ADF62A3B-D9DA-41EB-ABE9-2E8C729A25F3}" dt="2022-10-23T15:06:39.510" v="3341" actId="1076"/>
          <ac:picMkLst>
            <pc:docMk/>
            <pc:sldMk cId="2082997980" sldId="280"/>
            <ac:picMk id="16388" creationId="{A3E0CF49-D2FB-08F3-EE33-B416CB022D45}"/>
          </ac:picMkLst>
        </pc:picChg>
        <pc:picChg chg="del">
          <ac:chgData name="Amalia Spiliakou" userId="f4bd6b91a0b5818a" providerId="LiveId" clId="{ADF62A3B-D9DA-41EB-ABE9-2E8C729A25F3}" dt="2022-10-23T14:52:00.419" v="3231" actId="478"/>
          <ac:picMkLst>
            <pc:docMk/>
            <pc:sldMk cId="2082997980" sldId="280"/>
            <ac:picMk id="59394" creationId="{00000000-0000-0000-0000-000000000000}"/>
          </ac:picMkLst>
        </pc:picChg>
      </pc:sldChg>
      <pc:sldChg chg="del">
        <pc:chgData name="Amalia Spiliakou" userId="f4bd6b91a0b5818a" providerId="LiveId" clId="{ADF62A3B-D9DA-41EB-ABE9-2E8C729A25F3}" dt="2022-10-23T15:05:56.644" v="3337" actId="47"/>
        <pc:sldMkLst>
          <pc:docMk/>
          <pc:sldMk cId="3481614082" sldId="281"/>
        </pc:sldMkLst>
      </pc:sldChg>
      <pc:sldChg chg="del">
        <pc:chgData name="Amalia Spiliakou" userId="f4bd6b91a0b5818a" providerId="LiveId" clId="{ADF62A3B-D9DA-41EB-ABE9-2E8C729A25F3}" dt="2022-10-23T15:06:19.852" v="3340" actId="47"/>
        <pc:sldMkLst>
          <pc:docMk/>
          <pc:sldMk cId="3202287820" sldId="282"/>
        </pc:sldMkLst>
      </pc:sldChg>
      <pc:sldChg chg="del">
        <pc:chgData name="Amalia Spiliakou" userId="f4bd6b91a0b5818a" providerId="LiveId" clId="{ADF62A3B-D9DA-41EB-ABE9-2E8C729A25F3}" dt="2022-10-23T15:17:04.562" v="3441" actId="47"/>
        <pc:sldMkLst>
          <pc:docMk/>
          <pc:sldMk cId="1514183907" sldId="283"/>
        </pc:sldMkLst>
      </pc:sldChg>
      <pc:sldChg chg="del">
        <pc:chgData name="Amalia Spiliakou" userId="f4bd6b91a0b5818a" providerId="LiveId" clId="{ADF62A3B-D9DA-41EB-ABE9-2E8C729A25F3}" dt="2022-10-23T15:17:09.737" v="3442" actId="47"/>
        <pc:sldMkLst>
          <pc:docMk/>
          <pc:sldMk cId="4204851684" sldId="284"/>
        </pc:sldMkLst>
      </pc:sldChg>
      <pc:sldChg chg="addSp delSp modSp mod setBg modClrScheme delDesignElem chgLayout">
        <pc:chgData name="Amalia Spiliakou" userId="f4bd6b91a0b5818a" providerId="LiveId" clId="{ADF62A3B-D9DA-41EB-ABE9-2E8C729A25F3}" dt="2022-10-23T15:18:34.514" v="3456" actId="207"/>
        <pc:sldMkLst>
          <pc:docMk/>
          <pc:sldMk cId="3436684808" sldId="285"/>
        </pc:sldMkLst>
        <pc:spChg chg="add del mod">
          <ac:chgData name="Amalia Spiliakou" userId="f4bd6b91a0b5818a" providerId="LiveId" clId="{ADF62A3B-D9DA-41EB-ABE9-2E8C729A25F3}" dt="2022-10-23T15:17:35.630" v="3444" actId="478"/>
          <ac:spMkLst>
            <pc:docMk/>
            <pc:sldMk cId="3436684808" sldId="285"/>
            <ac:spMk id="3" creationId="{1D04C8C7-6080-8FDD-B081-43ABB660B95E}"/>
          </ac:spMkLst>
        </pc:spChg>
        <pc:spChg chg="add mod ord">
          <ac:chgData name="Amalia Spiliakou" userId="f4bd6b91a0b5818a" providerId="LiveId" clId="{ADF62A3B-D9DA-41EB-ABE9-2E8C729A25F3}" dt="2022-10-23T15:18:34.514" v="3456" actId="207"/>
          <ac:spMkLst>
            <pc:docMk/>
            <pc:sldMk cId="3436684808" sldId="285"/>
            <ac:spMk id="4" creationId="{65D3850A-5C46-2F64-CBFD-967CBC588FB9}"/>
          </ac:spMkLst>
        </pc:spChg>
        <pc:spChg chg="add del">
          <ac:chgData name="Amalia Spiliakou" userId="f4bd6b91a0b5818a" providerId="LiveId" clId="{ADF62A3B-D9DA-41EB-ABE9-2E8C729A25F3}" dt="2022-10-23T15:17:47.470" v="3447" actId="700"/>
          <ac:spMkLst>
            <pc:docMk/>
            <pc:sldMk cId="3436684808" sldId="285"/>
            <ac:spMk id="19463" creationId="{42A4FC2C-047E-45A5-965D-8E1E3BF09BC6}"/>
          </ac:spMkLst>
        </pc:spChg>
        <pc:picChg chg="add mod">
          <ac:chgData name="Amalia Spiliakou" userId="f4bd6b91a0b5818a" providerId="LiveId" clId="{ADF62A3B-D9DA-41EB-ABE9-2E8C729A25F3}" dt="2022-10-23T15:17:40.794" v="3446" actId="26606"/>
          <ac:picMkLst>
            <pc:docMk/>
            <pc:sldMk cId="3436684808" sldId="285"/>
            <ac:picMk id="19458" creationId="{DCCFE753-2DA8-1E1F-BB50-DF550A06056E}"/>
          </ac:picMkLst>
        </pc:picChg>
        <pc:picChg chg="del">
          <ac:chgData name="Amalia Spiliakou" userId="f4bd6b91a0b5818a" providerId="LiveId" clId="{ADF62A3B-D9DA-41EB-ABE9-2E8C729A25F3}" dt="2022-10-23T15:17:33.604" v="3443" actId="478"/>
          <ac:picMkLst>
            <pc:docMk/>
            <pc:sldMk cId="3436684808" sldId="285"/>
            <ac:picMk id="64514" creationId="{00000000-0000-0000-0000-000000000000}"/>
          </ac:picMkLst>
        </pc:picChg>
      </pc:sldChg>
      <pc:sldChg chg="del">
        <pc:chgData name="Amalia Spiliakou" userId="f4bd6b91a0b5818a" providerId="LiveId" clId="{ADF62A3B-D9DA-41EB-ABE9-2E8C729A25F3}" dt="2022-10-23T15:25:29.271" v="3570" actId="47"/>
        <pc:sldMkLst>
          <pc:docMk/>
          <pc:sldMk cId="3294106141" sldId="286"/>
        </pc:sldMkLst>
      </pc:sldChg>
      <pc:sldChg chg="addSp delSp modSp mod setBg modClrScheme chgLayout">
        <pc:chgData name="Amalia Spiliakou" userId="f4bd6b91a0b5818a" providerId="LiveId" clId="{ADF62A3B-D9DA-41EB-ABE9-2E8C729A25F3}" dt="2022-10-23T15:47:47.212" v="3955"/>
        <pc:sldMkLst>
          <pc:docMk/>
          <pc:sldMk cId="4082413679" sldId="287"/>
        </pc:sldMkLst>
        <pc:spChg chg="add del mod">
          <ac:chgData name="Amalia Spiliakou" userId="f4bd6b91a0b5818a" providerId="LiveId" clId="{ADF62A3B-D9DA-41EB-ABE9-2E8C729A25F3}" dt="2022-10-23T15:24:07.634" v="3560" actId="478"/>
          <ac:spMkLst>
            <pc:docMk/>
            <pc:sldMk cId="4082413679" sldId="287"/>
            <ac:spMk id="3" creationId="{57929DFE-815F-49F7-7BD4-194F2D3B8315}"/>
          </ac:spMkLst>
        </pc:spChg>
        <pc:spChg chg="add mod ord">
          <ac:chgData name="Amalia Spiliakou" userId="f4bd6b91a0b5818a" providerId="LiveId" clId="{ADF62A3B-D9DA-41EB-ABE9-2E8C729A25F3}" dt="2022-10-23T15:47:42.201" v="3954" actId="207"/>
          <ac:spMkLst>
            <pc:docMk/>
            <pc:sldMk cId="4082413679" sldId="287"/>
            <ac:spMk id="4" creationId="{B93D67C0-7E26-F468-3213-CD0580DF55A9}"/>
          </ac:spMkLst>
        </pc:spChg>
        <pc:picChg chg="add del mod">
          <ac:chgData name="Amalia Spiliakou" userId="f4bd6b91a0b5818a" providerId="LiveId" clId="{ADF62A3B-D9DA-41EB-ABE9-2E8C729A25F3}" dt="2022-10-23T15:46:08.218" v="3811" actId="478"/>
          <ac:picMkLst>
            <pc:docMk/>
            <pc:sldMk cId="4082413679" sldId="287"/>
            <ac:picMk id="21506" creationId="{8A8376BF-ACA3-FDDD-2A1F-53ED9F68939A}"/>
          </ac:picMkLst>
        </pc:picChg>
        <pc:picChg chg="add mod">
          <ac:chgData name="Amalia Spiliakou" userId="f4bd6b91a0b5818a" providerId="LiveId" clId="{ADF62A3B-D9DA-41EB-ABE9-2E8C729A25F3}" dt="2022-10-23T15:45:31.483" v="3810" actId="1037"/>
          <ac:picMkLst>
            <pc:docMk/>
            <pc:sldMk cId="4082413679" sldId="287"/>
            <ac:picMk id="21508" creationId="{EA135A69-6A53-A4EF-88B5-94759A4F668A}"/>
          </ac:picMkLst>
        </pc:picChg>
        <pc:picChg chg="add mod">
          <ac:chgData name="Amalia Spiliakou" userId="f4bd6b91a0b5818a" providerId="LiveId" clId="{ADF62A3B-D9DA-41EB-ABE9-2E8C729A25F3}" dt="2022-10-23T15:46:23.563" v="3814" actId="14100"/>
          <ac:picMkLst>
            <pc:docMk/>
            <pc:sldMk cId="4082413679" sldId="287"/>
            <ac:picMk id="21510" creationId="{5892AFC2-31F1-E7C2-E102-E7E363988B8F}"/>
          </ac:picMkLst>
        </pc:picChg>
        <pc:picChg chg="del">
          <ac:chgData name="Amalia Spiliakou" userId="f4bd6b91a0b5818a" providerId="LiveId" clId="{ADF62A3B-D9DA-41EB-ABE9-2E8C729A25F3}" dt="2022-10-23T15:24:05.699" v="3559" actId="478"/>
          <ac:picMkLst>
            <pc:docMk/>
            <pc:sldMk cId="4082413679" sldId="287"/>
            <ac:picMk id="66562" creationId="{00000000-0000-0000-0000-000000000000}"/>
          </ac:picMkLst>
        </pc:picChg>
      </pc:sldChg>
      <pc:sldChg chg="modSp mod">
        <pc:chgData name="Amalia Spiliakou" userId="f4bd6b91a0b5818a" providerId="LiveId" clId="{ADF62A3B-D9DA-41EB-ABE9-2E8C729A25F3}" dt="2022-10-27T04:18:35.293" v="3962" actId="1076"/>
        <pc:sldMkLst>
          <pc:docMk/>
          <pc:sldMk cId="2833470526" sldId="288"/>
        </pc:sldMkLst>
        <pc:spChg chg="mod">
          <ac:chgData name="Amalia Spiliakou" userId="f4bd6b91a0b5818a" providerId="LiveId" clId="{ADF62A3B-D9DA-41EB-ABE9-2E8C729A25F3}" dt="2022-10-27T04:18:35.293" v="3962" actId="1076"/>
          <ac:spMkLst>
            <pc:docMk/>
            <pc:sldMk cId="2833470526" sldId="288"/>
            <ac:spMk id="4" creationId="{24A044F9-D9A7-7843-82B1-17D005166544}"/>
          </ac:spMkLst>
        </pc:spChg>
      </pc:sldChg>
      <pc:sldChg chg="modSp add mod setBg">
        <pc:chgData name="Amalia Spiliakou" userId="f4bd6b91a0b5818a" providerId="LiveId" clId="{ADF62A3B-D9DA-41EB-ABE9-2E8C729A25F3}" dt="2022-10-27T07:44:45.206" v="4031" actId="20577"/>
        <pc:sldMkLst>
          <pc:docMk/>
          <pc:sldMk cId="1316180993" sldId="315"/>
        </pc:sldMkLst>
        <pc:spChg chg="mod">
          <ac:chgData name="Amalia Spiliakou" userId="f4bd6b91a0b5818a" providerId="LiveId" clId="{ADF62A3B-D9DA-41EB-ABE9-2E8C729A25F3}" dt="2022-10-27T07:44:45.206" v="4031" actId="20577"/>
          <ac:spMkLst>
            <pc:docMk/>
            <pc:sldMk cId="1316180993" sldId="315"/>
            <ac:spMk id="4" creationId="{24A044F9-D9A7-7843-82B1-17D005166544}"/>
          </ac:spMkLst>
        </pc:spChg>
      </pc:sldChg>
      <pc:sldChg chg="addSp delSp modSp new mod modClrScheme chgLayout">
        <pc:chgData name="Amalia Spiliakou" userId="f4bd6b91a0b5818a" providerId="LiveId" clId="{ADF62A3B-D9DA-41EB-ABE9-2E8C729A25F3}" dt="2022-10-23T06:20:18.792" v="286" actId="14100"/>
        <pc:sldMkLst>
          <pc:docMk/>
          <pc:sldMk cId="4140658466" sldId="316"/>
        </pc:sldMkLst>
        <pc:spChg chg="del">
          <ac:chgData name="Amalia Spiliakou" userId="f4bd6b91a0b5818a" providerId="LiveId" clId="{ADF62A3B-D9DA-41EB-ABE9-2E8C729A25F3}" dt="2022-10-23T05:44:30.795" v="7" actId="700"/>
          <ac:spMkLst>
            <pc:docMk/>
            <pc:sldMk cId="4140658466" sldId="316"/>
            <ac:spMk id="2" creationId="{BA5F320B-9CEA-3FF0-79D5-08F2B54B3E24}"/>
          </ac:spMkLst>
        </pc:spChg>
        <pc:spChg chg="del">
          <ac:chgData name="Amalia Spiliakou" userId="f4bd6b91a0b5818a" providerId="LiveId" clId="{ADF62A3B-D9DA-41EB-ABE9-2E8C729A25F3}" dt="2022-10-23T05:44:30.795" v="7" actId="700"/>
          <ac:spMkLst>
            <pc:docMk/>
            <pc:sldMk cId="4140658466" sldId="316"/>
            <ac:spMk id="3" creationId="{86EB06F6-86E3-F07C-622A-13555BF6A82B}"/>
          </ac:spMkLst>
        </pc:spChg>
        <pc:spChg chg="add mod ord">
          <ac:chgData name="Amalia Spiliakou" userId="f4bd6b91a0b5818a" providerId="LiveId" clId="{ADF62A3B-D9DA-41EB-ABE9-2E8C729A25F3}" dt="2022-10-23T06:20:18.792" v="286" actId="14100"/>
          <ac:spMkLst>
            <pc:docMk/>
            <pc:sldMk cId="4140658466" sldId="316"/>
            <ac:spMk id="4" creationId="{A7FBE361-8A4E-6072-84B4-73EF7A2979BC}"/>
          </ac:spMkLst>
        </pc:spChg>
        <pc:picChg chg="add">
          <ac:chgData name="Amalia Spiliakou" userId="f4bd6b91a0b5818a" providerId="LiveId" clId="{ADF62A3B-D9DA-41EB-ABE9-2E8C729A25F3}" dt="2022-10-23T06:19:04.550" v="278"/>
          <ac:picMkLst>
            <pc:docMk/>
            <pc:sldMk cId="4140658466" sldId="316"/>
            <ac:picMk id="4098" creationId="{9D981F9B-D4A7-27BC-8031-DB40B9472729}"/>
          </ac:picMkLst>
        </pc:picChg>
      </pc:sldChg>
      <pc:sldChg chg="addSp delSp modSp new mod setBg modClrScheme delDesignElem chgLayout">
        <pc:chgData name="Amalia Spiliakou" userId="f4bd6b91a0b5818a" providerId="LiveId" clId="{ADF62A3B-D9DA-41EB-ABE9-2E8C729A25F3}" dt="2022-10-23T06:02:17.437" v="158" actId="1076"/>
        <pc:sldMkLst>
          <pc:docMk/>
          <pc:sldMk cId="1279891149" sldId="317"/>
        </pc:sldMkLst>
        <pc:spChg chg="del">
          <ac:chgData name="Amalia Spiliakou" userId="f4bd6b91a0b5818a" providerId="LiveId" clId="{ADF62A3B-D9DA-41EB-ABE9-2E8C729A25F3}" dt="2022-10-23T05:55:58.119" v="67" actId="478"/>
          <ac:spMkLst>
            <pc:docMk/>
            <pc:sldMk cId="1279891149" sldId="317"/>
            <ac:spMk id="2" creationId="{25A78672-8097-D908-7212-80FFD75028E5}"/>
          </ac:spMkLst>
        </pc:spChg>
        <pc:spChg chg="add del mod ord">
          <ac:chgData name="Amalia Spiliakou" userId="f4bd6b91a0b5818a" providerId="LiveId" clId="{ADF62A3B-D9DA-41EB-ABE9-2E8C729A25F3}" dt="2022-10-23T05:56:17.173" v="71" actId="700"/>
          <ac:spMkLst>
            <pc:docMk/>
            <pc:sldMk cId="1279891149" sldId="317"/>
            <ac:spMk id="3" creationId="{142A859A-4654-3DF3-AB9D-B3940C2C13CF}"/>
          </ac:spMkLst>
        </pc:spChg>
        <pc:spChg chg="add del mod ord">
          <ac:chgData name="Amalia Spiliakou" userId="f4bd6b91a0b5818a" providerId="LiveId" clId="{ADF62A3B-D9DA-41EB-ABE9-2E8C729A25F3}" dt="2022-10-23T05:56:17.173" v="71" actId="700"/>
          <ac:spMkLst>
            <pc:docMk/>
            <pc:sldMk cId="1279891149" sldId="317"/>
            <ac:spMk id="4" creationId="{ACC4C2AB-09DA-EE47-88E3-BD23946AEEAE}"/>
          </ac:spMkLst>
        </pc:spChg>
        <pc:spChg chg="add mod ord">
          <ac:chgData name="Amalia Spiliakou" userId="f4bd6b91a0b5818a" providerId="LiveId" clId="{ADF62A3B-D9DA-41EB-ABE9-2E8C729A25F3}" dt="2022-10-23T06:02:11.988" v="156" actId="255"/>
          <ac:spMkLst>
            <pc:docMk/>
            <pc:sldMk cId="1279891149" sldId="317"/>
            <ac:spMk id="5" creationId="{7699B147-AA1B-F4A6-453D-623545BBE037}"/>
          </ac:spMkLst>
        </pc:spChg>
        <pc:spChg chg="add del">
          <ac:chgData name="Amalia Spiliakou" userId="f4bd6b91a0b5818a" providerId="LiveId" clId="{ADF62A3B-D9DA-41EB-ABE9-2E8C729A25F3}" dt="2022-10-23T05:56:12.500" v="70" actId="700"/>
          <ac:spMkLst>
            <pc:docMk/>
            <pc:sldMk cId="1279891149" sldId="317"/>
            <ac:spMk id="2055" creationId="{42A4FC2C-047E-45A5-965D-8E1E3BF09BC6}"/>
          </ac:spMkLst>
        </pc:spChg>
        <pc:picChg chg="add mod">
          <ac:chgData name="Amalia Spiliakou" userId="f4bd6b91a0b5818a" providerId="LiveId" clId="{ADF62A3B-D9DA-41EB-ABE9-2E8C729A25F3}" dt="2022-10-23T06:02:17.437" v="158" actId="1076"/>
          <ac:picMkLst>
            <pc:docMk/>
            <pc:sldMk cId="1279891149" sldId="317"/>
            <ac:picMk id="2050" creationId="{7035CCC4-9734-963D-90B0-4010CD0E919B}"/>
          </ac:picMkLst>
        </pc:picChg>
      </pc:sldChg>
      <pc:sldChg chg="delSp add del setBg delDesignElem">
        <pc:chgData name="Amalia Spiliakou" userId="f4bd6b91a0b5818a" providerId="LiveId" clId="{ADF62A3B-D9DA-41EB-ABE9-2E8C729A25F3}" dt="2022-10-23T05:44:35.839" v="10" actId="47"/>
        <pc:sldMkLst>
          <pc:docMk/>
          <pc:sldMk cId="2181618808" sldId="317"/>
        </pc:sldMkLst>
        <pc:spChg chg="del">
          <ac:chgData name="Amalia Spiliakou" userId="f4bd6b91a0b5818a" providerId="LiveId" clId="{ADF62A3B-D9DA-41EB-ABE9-2E8C729A25F3}" dt="2022-10-23T05:44:31.922" v="9"/>
          <ac:spMkLst>
            <pc:docMk/>
            <pc:sldMk cId="2181618808" sldId="317"/>
            <ac:spMk id="1031" creationId="{42A4FC2C-047E-45A5-965D-8E1E3BF09BC6}"/>
          </ac:spMkLst>
        </pc:spChg>
      </pc:sldChg>
      <pc:sldChg chg="addSp delSp modSp new mod setBg modClrScheme delDesignElem chgLayout">
        <pc:chgData name="Amalia Spiliakou" userId="f4bd6b91a0b5818a" providerId="LiveId" clId="{ADF62A3B-D9DA-41EB-ABE9-2E8C729A25F3}" dt="2022-11-18T12:47:22.070" v="4046" actId="20577"/>
        <pc:sldMkLst>
          <pc:docMk/>
          <pc:sldMk cId="112250459" sldId="318"/>
        </pc:sldMkLst>
        <pc:spChg chg="del">
          <ac:chgData name="Amalia Spiliakou" userId="f4bd6b91a0b5818a" providerId="LiveId" clId="{ADF62A3B-D9DA-41EB-ABE9-2E8C729A25F3}" dt="2022-10-23T06:24:42.571" v="288" actId="700"/>
          <ac:spMkLst>
            <pc:docMk/>
            <pc:sldMk cId="112250459" sldId="318"/>
            <ac:spMk id="2" creationId="{24E43140-EAE9-806B-4EF0-8EBFE99EC7F3}"/>
          </ac:spMkLst>
        </pc:spChg>
        <pc:spChg chg="del">
          <ac:chgData name="Amalia Spiliakou" userId="f4bd6b91a0b5818a" providerId="LiveId" clId="{ADF62A3B-D9DA-41EB-ABE9-2E8C729A25F3}" dt="2022-10-23T06:24:42.571" v="288" actId="700"/>
          <ac:spMkLst>
            <pc:docMk/>
            <pc:sldMk cId="112250459" sldId="318"/>
            <ac:spMk id="3" creationId="{11959396-302D-82A3-F450-548C876C89E3}"/>
          </ac:spMkLst>
        </pc:spChg>
        <pc:spChg chg="add mod ord">
          <ac:chgData name="Amalia Spiliakou" userId="f4bd6b91a0b5818a" providerId="LiveId" clId="{ADF62A3B-D9DA-41EB-ABE9-2E8C729A25F3}" dt="2022-11-18T12:47:22.070" v="4046" actId="20577"/>
          <ac:spMkLst>
            <pc:docMk/>
            <pc:sldMk cId="112250459" sldId="318"/>
            <ac:spMk id="4" creationId="{A12EE205-56C4-1451-8879-0A9CF0021A5C}"/>
          </ac:spMkLst>
        </pc:spChg>
        <pc:spChg chg="add del">
          <ac:chgData name="Amalia Spiliakou" userId="f4bd6b91a0b5818a" providerId="LiveId" clId="{ADF62A3B-D9DA-41EB-ABE9-2E8C729A25F3}" dt="2022-10-23T06:25:14.877" v="292" actId="700"/>
          <ac:spMkLst>
            <pc:docMk/>
            <pc:sldMk cId="112250459" sldId="318"/>
            <ac:spMk id="5127" creationId="{42A4FC2C-047E-45A5-965D-8E1E3BF09BC6}"/>
          </ac:spMkLst>
        </pc:spChg>
        <pc:picChg chg="add mod">
          <ac:chgData name="Amalia Spiliakou" userId="f4bd6b91a0b5818a" providerId="LiveId" clId="{ADF62A3B-D9DA-41EB-ABE9-2E8C729A25F3}" dt="2022-10-23T06:29:08.916" v="309" actId="14100"/>
          <ac:picMkLst>
            <pc:docMk/>
            <pc:sldMk cId="112250459" sldId="318"/>
            <ac:picMk id="2" creationId="{54EAE8FC-5D26-CA90-3FFD-0767366037D8}"/>
          </ac:picMkLst>
        </pc:picChg>
        <pc:picChg chg="add mod">
          <ac:chgData name="Amalia Spiliakou" userId="f4bd6b91a0b5818a" providerId="LiveId" clId="{ADF62A3B-D9DA-41EB-ABE9-2E8C729A25F3}" dt="2022-10-23T06:24:48.708" v="290" actId="26606"/>
          <ac:picMkLst>
            <pc:docMk/>
            <pc:sldMk cId="112250459" sldId="318"/>
            <ac:picMk id="5122" creationId="{B449BFA2-C371-B0E4-06BD-45FD841AFE2C}"/>
          </ac:picMkLst>
        </pc:picChg>
      </pc:sldChg>
      <pc:sldChg chg="addSp delSp modSp new mod setBg modClrScheme chgLayout">
        <pc:chgData name="Amalia Spiliakou" userId="f4bd6b91a0b5818a" providerId="LiveId" clId="{ADF62A3B-D9DA-41EB-ABE9-2E8C729A25F3}" dt="2022-10-23T07:46:13.564" v="420" actId="20577"/>
        <pc:sldMkLst>
          <pc:docMk/>
          <pc:sldMk cId="1272148373" sldId="319"/>
        </pc:sldMkLst>
        <pc:spChg chg="del mod ord">
          <ac:chgData name="Amalia Spiliakou" userId="f4bd6b91a0b5818a" providerId="LiveId" clId="{ADF62A3B-D9DA-41EB-ABE9-2E8C729A25F3}" dt="2022-10-23T07:36:49.346" v="362" actId="700"/>
          <ac:spMkLst>
            <pc:docMk/>
            <pc:sldMk cId="1272148373" sldId="319"/>
            <ac:spMk id="2" creationId="{AF1F40B7-1AD9-8DA1-A487-022379083E5D}"/>
          </ac:spMkLst>
        </pc:spChg>
        <pc:spChg chg="del">
          <ac:chgData name="Amalia Spiliakou" userId="f4bd6b91a0b5818a" providerId="LiveId" clId="{ADF62A3B-D9DA-41EB-ABE9-2E8C729A25F3}" dt="2022-10-23T07:36:49.346" v="362" actId="700"/>
          <ac:spMkLst>
            <pc:docMk/>
            <pc:sldMk cId="1272148373" sldId="319"/>
            <ac:spMk id="3" creationId="{090E35C4-CCE7-8170-9EB3-2D4F599DC799}"/>
          </ac:spMkLst>
        </pc:spChg>
        <pc:spChg chg="add mod ord">
          <ac:chgData name="Amalia Spiliakou" userId="f4bd6b91a0b5818a" providerId="LiveId" clId="{ADF62A3B-D9DA-41EB-ABE9-2E8C729A25F3}" dt="2022-10-23T07:46:13.564" v="420" actId="20577"/>
          <ac:spMkLst>
            <pc:docMk/>
            <pc:sldMk cId="1272148373" sldId="319"/>
            <ac:spMk id="4" creationId="{E68F8759-0F3E-189D-53E8-1F5E05903810}"/>
          </ac:spMkLst>
        </pc:spChg>
        <pc:picChg chg="add mod">
          <ac:chgData name="Amalia Spiliakou" userId="f4bd6b91a0b5818a" providerId="LiveId" clId="{ADF62A3B-D9DA-41EB-ABE9-2E8C729A25F3}" dt="2022-10-23T07:39:59.177" v="376" actId="1076"/>
          <ac:picMkLst>
            <pc:docMk/>
            <pc:sldMk cId="1272148373" sldId="319"/>
            <ac:picMk id="2050" creationId="{A4443490-F15A-0B5D-D084-4FC9B9EA8330}"/>
          </ac:picMkLst>
        </pc:picChg>
        <pc:picChg chg="add del mod">
          <ac:chgData name="Amalia Spiliakou" userId="f4bd6b91a0b5818a" providerId="LiveId" clId="{ADF62A3B-D9DA-41EB-ABE9-2E8C729A25F3}" dt="2022-10-23T07:39:54.772" v="375" actId="478"/>
          <ac:picMkLst>
            <pc:docMk/>
            <pc:sldMk cId="1272148373" sldId="319"/>
            <ac:picMk id="2052" creationId="{26BC1DBD-6E8F-710A-BA7B-68E685243DCF}"/>
          </ac:picMkLst>
        </pc:picChg>
        <pc:picChg chg="add del mod">
          <ac:chgData name="Amalia Spiliakou" userId="f4bd6b91a0b5818a" providerId="LiveId" clId="{ADF62A3B-D9DA-41EB-ABE9-2E8C729A25F3}" dt="2022-10-23T07:45:44.898" v="417" actId="478"/>
          <ac:picMkLst>
            <pc:docMk/>
            <pc:sldMk cId="1272148373" sldId="319"/>
            <ac:picMk id="2054" creationId="{18AA360D-C0D8-1530-9DC5-5B606CA93D9C}"/>
          </ac:picMkLst>
        </pc:picChg>
        <pc:picChg chg="add mod">
          <ac:chgData name="Amalia Spiliakou" userId="f4bd6b91a0b5818a" providerId="LiveId" clId="{ADF62A3B-D9DA-41EB-ABE9-2E8C729A25F3}" dt="2022-10-23T07:45:53.638" v="418" actId="1076"/>
          <ac:picMkLst>
            <pc:docMk/>
            <pc:sldMk cId="1272148373" sldId="319"/>
            <ac:picMk id="2056" creationId="{B6E406BC-BE5D-1D5A-9606-FF6A936A79E6}"/>
          </ac:picMkLst>
        </pc:picChg>
      </pc:sldChg>
      <pc:sldChg chg="new del">
        <pc:chgData name="Amalia Spiliakou" userId="f4bd6b91a0b5818a" providerId="LiveId" clId="{ADF62A3B-D9DA-41EB-ABE9-2E8C729A25F3}" dt="2022-10-23T07:31:54.413" v="351" actId="47"/>
        <pc:sldMkLst>
          <pc:docMk/>
          <pc:sldMk cId="1616419795" sldId="319"/>
        </pc:sldMkLst>
      </pc:sldChg>
      <pc:sldChg chg="addSp delSp modSp new mod setBg">
        <pc:chgData name="Amalia Spiliakou" userId="f4bd6b91a0b5818a" providerId="LiveId" clId="{ADF62A3B-D9DA-41EB-ABE9-2E8C729A25F3}" dt="2022-10-23T07:59:38.705" v="479"/>
        <pc:sldMkLst>
          <pc:docMk/>
          <pc:sldMk cId="111168724" sldId="320"/>
        </pc:sldMkLst>
        <pc:spChg chg="mod">
          <ac:chgData name="Amalia Spiliakou" userId="f4bd6b91a0b5818a" providerId="LiveId" clId="{ADF62A3B-D9DA-41EB-ABE9-2E8C729A25F3}" dt="2022-10-23T07:59:28.430" v="478" actId="14100"/>
          <ac:spMkLst>
            <pc:docMk/>
            <pc:sldMk cId="111168724" sldId="320"/>
            <ac:spMk id="2" creationId="{877B6661-5555-D618-18E4-4432662E8233}"/>
          </ac:spMkLst>
        </pc:spChg>
        <pc:picChg chg="add del">
          <ac:chgData name="Amalia Spiliakou" userId="f4bd6b91a0b5818a" providerId="LiveId" clId="{ADF62A3B-D9DA-41EB-ABE9-2E8C729A25F3}" dt="2022-10-23T07:42:51.625" v="393" actId="478"/>
          <ac:picMkLst>
            <pc:docMk/>
            <pc:sldMk cId="111168724" sldId="320"/>
            <ac:picMk id="3074" creationId="{E57F3127-0536-7C96-2895-E198945BA18F}"/>
          </ac:picMkLst>
        </pc:picChg>
        <pc:picChg chg="add mod">
          <ac:chgData name="Amalia Spiliakou" userId="f4bd6b91a0b5818a" providerId="LiveId" clId="{ADF62A3B-D9DA-41EB-ABE9-2E8C729A25F3}" dt="2022-10-23T07:56:24.616" v="458" actId="14100"/>
          <ac:picMkLst>
            <pc:docMk/>
            <pc:sldMk cId="111168724" sldId="320"/>
            <ac:picMk id="3076" creationId="{B5CA5445-625A-D0A5-126C-5EEFFC33137F}"/>
          </ac:picMkLst>
        </pc:picChg>
        <pc:picChg chg="add del mod">
          <ac:chgData name="Amalia Spiliakou" userId="f4bd6b91a0b5818a" providerId="LiveId" clId="{ADF62A3B-D9DA-41EB-ABE9-2E8C729A25F3}" dt="2022-10-23T07:55:17.662" v="447" actId="478"/>
          <ac:picMkLst>
            <pc:docMk/>
            <pc:sldMk cId="111168724" sldId="320"/>
            <ac:picMk id="3078" creationId="{6E171DB8-7CD2-8462-3253-9A308E096B94}"/>
          </ac:picMkLst>
        </pc:picChg>
        <pc:picChg chg="add mod">
          <ac:chgData name="Amalia Spiliakou" userId="f4bd6b91a0b5818a" providerId="LiveId" clId="{ADF62A3B-D9DA-41EB-ABE9-2E8C729A25F3}" dt="2022-10-23T07:56:13.399" v="456" actId="1076"/>
          <ac:picMkLst>
            <pc:docMk/>
            <pc:sldMk cId="111168724" sldId="320"/>
            <ac:picMk id="3080" creationId="{FCE8D430-359F-1E95-3F07-65BEC4212FAB}"/>
          </ac:picMkLst>
        </pc:picChg>
        <pc:picChg chg="add mod">
          <ac:chgData name="Amalia Spiliakou" userId="f4bd6b91a0b5818a" providerId="LiveId" clId="{ADF62A3B-D9DA-41EB-ABE9-2E8C729A25F3}" dt="2022-10-23T07:56:18.308" v="457" actId="1076"/>
          <ac:picMkLst>
            <pc:docMk/>
            <pc:sldMk cId="111168724" sldId="320"/>
            <ac:picMk id="3082" creationId="{6834E157-4F76-EDFB-98A0-3AABCBFB777A}"/>
          </ac:picMkLst>
        </pc:picChg>
        <pc:picChg chg="add del mod">
          <ac:chgData name="Amalia Spiliakou" userId="f4bd6b91a0b5818a" providerId="LiveId" clId="{ADF62A3B-D9DA-41EB-ABE9-2E8C729A25F3}" dt="2022-10-23T07:54:46.572" v="446" actId="478"/>
          <ac:picMkLst>
            <pc:docMk/>
            <pc:sldMk cId="111168724" sldId="320"/>
            <ac:picMk id="3084" creationId="{1B037FA4-3BAE-C925-A31C-4CF860B1D68A}"/>
          </ac:picMkLst>
        </pc:picChg>
        <pc:picChg chg="add mod">
          <ac:chgData name="Amalia Spiliakou" userId="f4bd6b91a0b5818a" providerId="LiveId" clId="{ADF62A3B-D9DA-41EB-ABE9-2E8C729A25F3}" dt="2022-10-23T07:56:04.607" v="455" actId="1076"/>
          <ac:picMkLst>
            <pc:docMk/>
            <pc:sldMk cId="111168724" sldId="320"/>
            <ac:picMk id="3086" creationId="{D5EA965B-555A-BABC-1C63-A6827840336C}"/>
          </ac:picMkLst>
        </pc:picChg>
      </pc:sldChg>
      <pc:sldChg chg="addSp modSp new del mod setBg">
        <pc:chgData name="Amalia Spiliakou" userId="f4bd6b91a0b5818a" providerId="LiveId" clId="{ADF62A3B-D9DA-41EB-ABE9-2E8C729A25F3}" dt="2022-10-23T08:08:00.722" v="577" actId="47"/>
        <pc:sldMkLst>
          <pc:docMk/>
          <pc:sldMk cId="847893648" sldId="321"/>
        </pc:sldMkLst>
        <pc:spChg chg="mod">
          <ac:chgData name="Amalia Spiliakou" userId="f4bd6b91a0b5818a" providerId="LiveId" clId="{ADF62A3B-D9DA-41EB-ABE9-2E8C729A25F3}" dt="2022-10-23T08:05:29.651" v="514" actId="20577"/>
          <ac:spMkLst>
            <pc:docMk/>
            <pc:sldMk cId="847893648" sldId="321"/>
            <ac:spMk id="2" creationId="{D61BD082-3625-6789-FC11-F7A9B14B3D47}"/>
          </ac:spMkLst>
        </pc:spChg>
        <pc:picChg chg="add mod">
          <ac:chgData name="Amalia Spiliakou" userId="f4bd6b91a0b5818a" providerId="LiveId" clId="{ADF62A3B-D9DA-41EB-ABE9-2E8C729A25F3}" dt="2022-10-23T08:02:46.663" v="492" actId="1076"/>
          <ac:picMkLst>
            <pc:docMk/>
            <pc:sldMk cId="847893648" sldId="321"/>
            <ac:picMk id="4098" creationId="{F642C1E5-19D9-5FCC-28F2-48FEF523C5B3}"/>
          </ac:picMkLst>
        </pc:picChg>
        <pc:picChg chg="add mod">
          <ac:chgData name="Amalia Spiliakou" userId="f4bd6b91a0b5818a" providerId="LiveId" clId="{ADF62A3B-D9DA-41EB-ABE9-2E8C729A25F3}" dt="2022-10-23T08:03:18.261" v="494" actId="14100"/>
          <ac:picMkLst>
            <pc:docMk/>
            <pc:sldMk cId="847893648" sldId="321"/>
            <ac:picMk id="4100" creationId="{5200F86A-1933-A080-AFE5-F4D669AA988A}"/>
          </ac:picMkLst>
        </pc:picChg>
      </pc:sldChg>
      <pc:sldChg chg="addSp modSp new mod setBg">
        <pc:chgData name="Amalia Spiliakou" userId="f4bd6b91a0b5818a" providerId="LiveId" clId="{ADF62A3B-D9DA-41EB-ABE9-2E8C729A25F3}" dt="2022-10-23T08:07:52.546" v="576" actId="20577"/>
        <pc:sldMkLst>
          <pc:docMk/>
          <pc:sldMk cId="167921436" sldId="322"/>
        </pc:sldMkLst>
        <pc:spChg chg="mod">
          <ac:chgData name="Amalia Spiliakou" userId="f4bd6b91a0b5818a" providerId="LiveId" clId="{ADF62A3B-D9DA-41EB-ABE9-2E8C729A25F3}" dt="2022-10-23T08:07:52.546" v="576" actId="20577"/>
          <ac:spMkLst>
            <pc:docMk/>
            <pc:sldMk cId="167921436" sldId="322"/>
            <ac:spMk id="2" creationId="{77DED4EF-0B9D-983E-D687-5F671DE6F53D}"/>
          </ac:spMkLst>
        </pc:spChg>
        <pc:picChg chg="add mod">
          <ac:chgData name="Amalia Spiliakou" userId="f4bd6b91a0b5818a" providerId="LiveId" clId="{ADF62A3B-D9DA-41EB-ABE9-2E8C729A25F3}" dt="2022-10-23T08:06:00.694" v="517"/>
          <ac:picMkLst>
            <pc:docMk/>
            <pc:sldMk cId="167921436" sldId="322"/>
            <ac:picMk id="3" creationId="{8328D213-218A-7D95-1B87-523D0F2B3637}"/>
          </ac:picMkLst>
        </pc:picChg>
        <pc:picChg chg="add mod">
          <ac:chgData name="Amalia Spiliakou" userId="f4bd6b91a0b5818a" providerId="LiveId" clId="{ADF62A3B-D9DA-41EB-ABE9-2E8C729A25F3}" dt="2022-10-23T08:06:13.515" v="518"/>
          <ac:picMkLst>
            <pc:docMk/>
            <pc:sldMk cId="167921436" sldId="322"/>
            <ac:picMk id="4" creationId="{769F3A26-B16F-B94D-54BB-ECAB4ABC12DF}"/>
          </ac:picMkLst>
        </pc:picChg>
      </pc:sldChg>
      <pc:sldChg chg="addSp delSp modSp new mod setBg delDesignElem chgLayout">
        <pc:chgData name="Amalia Spiliakou" userId="f4bd6b91a0b5818a" providerId="LiveId" clId="{ADF62A3B-D9DA-41EB-ABE9-2E8C729A25F3}" dt="2022-10-23T08:23:19.700" v="813" actId="5793"/>
        <pc:sldMkLst>
          <pc:docMk/>
          <pc:sldMk cId="1443200120" sldId="323"/>
        </pc:sldMkLst>
        <pc:spChg chg="del">
          <ac:chgData name="Amalia Spiliakou" userId="f4bd6b91a0b5818a" providerId="LiveId" clId="{ADF62A3B-D9DA-41EB-ABE9-2E8C729A25F3}" dt="2022-10-23T08:13:59.348" v="612" actId="478"/>
          <ac:spMkLst>
            <pc:docMk/>
            <pc:sldMk cId="1443200120" sldId="323"/>
            <ac:spMk id="2" creationId="{029AC58B-24D7-1DAC-D977-B574013A3CE9}"/>
          </ac:spMkLst>
        </pc:spChg>
        <pc:spChg chg="add mod ord">
          <ac:chgData name="Amalia Spiliakou" userId="f4bd6b91a0b5818a" providerId="LiveId" clId="{ADF62A3B-D9DA-41EB-ABE9-2E8C729A25F3}" dt="2022-10-23T08:23:19.700" v="813" actId="5793"/>
          <ac:spMkLst>
            <pc:docMk/>
            <pc:sldMk cId="1443200120" sldId="323"/>
            <ac:spMk id="3" creationId="{625F4F9B-4548-0079-2A0F-8904CB8F19B1}"/>
          </ac:spMkLst>
        </pc:spChg>
        <pc:spChg chg="add del">
          <ac:chgData name="Amalia Spiliakou" userId="f4bd6b91a0b5818a" providerId="LiveId" clId="{ADF62A3B-D9DA-41EB-ABE9-2E8C729A25F3}" dt="2022-10-23T08:14:15.823" v="615" actId="700"/>
          <ac:spMkLst>
            <pc:docMk/>
            <pc:sldMk cId="1443200120" sldId="323"/>
            <ac:spMk id="5127" creationId="{42A4FC2C-047E-45A5-965D-8E1E3BF09BC6}"/>
          </ac:spMkLst>
        </pc:spChg>
        <pc:picChg chg="add mod">
          <ac:chgData name="Amalia Spiliakou" userId="f4bd6b91a0b5818a" providerId="LiveId" clId="{ADF62A3B-D9DA-41EB-ABE9-2E8C729A25F3}" dt="2022-10-23T08:14:06.106" v="614" actId="26606"/>
          <ac:picMkLst>
            <pc:docMk/>
            <pc:sldMk cId="1443200120" sldId="323"/>
            <ac:picMk id="5122" creationId="{9E39254E-8FDC-28CA-4EDE-355DCCBDE109}"/>
          </ac:picMkLst>
        </pc:picChg>
      </pc:sldChg>
      <pc:sldChg chg="addSp delSp modSp new mod setBg modClrScheme chgLayout">
        <pc:chgData name="Amalia Spiliakou" userId="f4bd6b91a0b5818a" providerId="LiveId" clId="{ADF62A3B-D9DA-41EB-ABE9-2E8C729A25F3}" dt="2022-10-23T08:47:16.687" v="844"/>
        <pc:sldMkLst>
          <pc:docMk/>
          <pc:sldMk cId="2716257467" sldId="324"/>
        </pc:sldMkLst>
        <pc:spChg chg="add mod ord">
          <ac:chgData name="Amalia Spiliakou" userId="f4bd6b91a0b5818a" providerId="LiveId" clId="{ADF62A3B-D9DA-41EB-ABE9-2E8C729A25F3}" dt="2022-10-23T08:47:12.953" v="843" actId="14100"/>
          <ac:spMkLst>
            <pc:docMk/>
            <pc:sldMk cId="2716257467" sldId="324"/>
            <ac:spMk id="2" creationId="{98417D7E-C846-8F36-5B7D-428C61192A43}"/>
          </ac:spMkLst>
        </pc:spChg>
        <pc:picChg chg="add del">
          <ac:chgData name="Amalia Spiliakou" userId="f4bd6b91a0b5818a" providerId="LiveId" clId="{ADF62A3B-D9DA-41EB-ABE9-2E8C729A25F3}" dt="2022-10-23T08:45:21.589" v="827" actId="478"/>
          <ac:picMkLst>
            <pc:docMk/>
            <pc:sldMk cId="2716257467" sldId="324"/>
            <ac:picMk id="7170" creationId="{8BFE1AA9-C316-3AFE-4251-89A7D2E88B6E}"/>
          </ac:picMkLst>
        </pc:picChg>
        <pc:picChg chg="add mod">
          <ac:chgData name="Amalia Spiliakou" userId="f4bd6b91a0b5818a" providerId="LiveId" clId="{ADF62A3B-D9DA-41EB-ABE9-2E8C729A25F3}" dt="2022-10-23T08:46:10.172" v="831" actId="14100"/>
          <ac:picMkLst>
            <pc:docMk/>
            <pc:sldMk cId="2716257467" sldId="324"/>
            <ac:picMk id="7172" creationId="{44538F39-8790-1666-064E-897196686D9A}"/>
          </ac:picMkLst>
        </pc:picChg>
      </pc:sldChg>
      <pc:sldChg chg="new del">
        <pc:chgData name="Amalia Spiliakou" userId="f4bd6b91a0b5818a" providerId="LiveId" clId="{ADF62A3B-D9DA-41EB-ABE9-2E8C729A25F3}" dt="2022-10-23T09:00:06.110" v="945" actId="47"/>
        <pc:sldMkLst>
          <pc:docMk/>
          <pc:sldMk cId="1274240234" sldId="325"/>
        </pc:sldMkLst>
      </pc:sldChg>
      <pc:sldChg chg="addSp delSp modSp new mod chgLayout">
        <pc:chgData name="Amalia Spiliakou" userId="f4bd6b91a0b5818a" providerId="LiveId" clId="{ADF62A3B-D9DA-41EB-ABE9-2E8C729A25F3}" dt="2022-10-23T09:16:52.248" v="1268" actId="20577"/>
        <pc:sldMkLst>
          <pc:docMk/>
          <pc:sldMk cId="3453333094" sldId="325"/>
        </pc:sldMkLst>
        <pc:spChg chg="del">
          <ac:chgData name="Amalia Spiliakou" userId="f4bd6b91a0b5818a" providerId="LiveId" clId="{ADF62A3B-D9DA-41EB-ABE9-2E8C729A25F3}" dt="2022-10-23T09:12:09.040" v="1193" actId="700"/>
          <ac:spMkLst>
            <pc:docMk/>
            <pc:sldMk cId="3453333094" sldId="325"/>
            <ac:spMk id="2" creationId="{9A7063A5-CACD-A067-BB2F-C0870E303147}"/>
          </ac:spMkLst>
        </pc:spChg>
        <pc:spChg chg="add del mod ord">
          <ac:chgData name="Amalia Spiliakou" userId="f4bd6b91a0b5818a" providerId="LiveId" clId="{ADF62A3B-D9DA-41EB-ABE9-2E8C729A25F3}" dt="2022-10-23T09:12:16.651" v="1194" actId="478"/>
          <ac:spMkLst>
            <pc:docMk/>
            <pc:sldMk cId="3453333094" sldId="325"/>
            <ac:spMk id="3" creationId="{690232A4-86E0-8A23-54E0-9D391F5DC257}"/>
          </ac:spMkLst>
        </pc:spChg>
        <pc:spChg chg="add mod ord">
          <ac:chgData name="Amalia Spiliakou" userId="f4bd6b91a0b5818a" providerId="LiveId" clId="{ADF62A3B-D9DA-41EB-ABE9-2E8C729A25F3}" dt="2022-10-23T09:16:52.248" v="1268" actId="20577"/>
          <ac:spMkLst>
            <pc:docMk/>
            <pc:sldMk cId="3453333094" sldId="325"/>
            <ac:spMk id="7" creationId="{C3569109-A1C1-186B-7A3C-A9877016A8B5}"/>
          </ac:spMkLst>
        </pc:spChg>
        <pc:picChg chg="add mod">
          <ac:chgData name="Amalia Spiliakou" userId="f4bd6b91a0b5818a" providerId="LiveId" clId="{ADF62A3B-D9DA-41EB-ABE9-2E8C729A25F3}" dt="2022-10-23T09:12:17.737" v="1195"/>
          <ac:picMkLst>
            <pc:docMk/>
            <pc:sldMk cId="3453333094" sldId="325"/>
            <ac:picMk id="4" creationId="{C90C0589-FDA0-8BFE-91FC-D19F79789FC7}"/>
          </ac:picMkLst>
        </pc:picChg>
        <pc:picChg chg="add mod">
          <ac:chgData name="Amalia Spiliakou" userId="f4bd6b91a0b5818a" providerId="LiveId" clId="{ADF62A3B-D9DA-41EB-ABE9-2E8C729A25F3}" dt="2022-10-23T09:12:24.739" v="1196"/>
          <ac:picMkLst>
            <pc:docMk/>
            <pc:sldMk cId="3453333094" sldId="325"/>
            <ac:picMk id="5" creationId="{780659C8-1B4A-3482-7A70-614AA6C50B58}"/>
          </ac:picMkLst>
        </pc:picChg>
        <pc:picChg chg="add mod">
          <ac:chgData name="Amalia Spiliakou" userId="f4bd6b91a0b5818a" providerId="LiveId" clId="{ADF62A3B-D9DA-41EB-ABE9-2E8C729A25F3}" dt="2022-10-23T09:12:33.478" v="1197"/>
          <ac:picMkLst>
            <pc:docMk/>
            <pc:sldMk cId="3453333094" sldId="325"/>
            <ac:picMk id="6" creationId="{E15D5CCF-330A-A276-C317-6E1AFCE6AE14}"/>
          </ac:picMkLst>
        </pc:picChg>
      </pc:sldChg>
      <pc:sldChg chg="addSp delSp modSp new mod setBg delDesignElem chgLayout">
        <pc:chgData name="Amalia Spiliakou" userId="f4bd6b91a0b5818a" providerId="LiveId" clId="{ADF62A3B-D9DA-41EB-ABE9-2E8C729A25F3}" dt="2022-10-23T14:10:34.288" v="2393" actId="6549"/>
        <pc:sldMkLst>
          <pc:docMk/>
          <pc:sldMk cId="299558067" sldId="326"/>
        </pc:sldMkLst>
        <pc:spChg chg="del">
          <ac:chgData name="Amalia Spiliakou" userId="f4bd6b91a0b5818a" providerId="LiveId" clId="{ADF62A3B-D9DA-41EB-ABE9-2E8C729A25F3}" dt="2022-10-23T11:50:03.505" v="1405" actId="478"/>
          <ac:spMkLst>
            <pc:docMk/>
            <pc:sldMk cId="299558067" sldId="326"/>
            <ac:spMk id="2" creationId="{E771B107-129A-4579-38DE-C268D68A62BD}"/>
          </ac:spMkLst>
        </pc:spChg>
        <pc:spChg chg="add mod ord">
          <ac:chgData name="Amalia Spiliakou" userId="f4bd6b91a0b5818a" providerId="LiveId" clId="{ADF62A3B-D9DA-41EB-ABE9-2E8C729A25F3}" dt="2022-10-23T14:10:34.288" v="2393" actId="6549"/>
          <ac:spMkLst>
            <pc:docMk/>
            <pc:sldMk cId="299558067" sldId="326"/>
            <ac:spMk id="3" creationId="{4BBC2DB9-27F5-6808-307A-2AA9A6E25D97}"/>
          </ac:spMkLst>
        </pc:spChg>
        <pc:spChg chg="add del">
          <ac:chgData name="Amalia Spiliakou" userId="f4bd6b91a0b5818a" providerId="LiveId" clId="{ADF62A3B-D9DA-41EB-ABE9-2E8C729A25F3}" dt="2022-10-23T11:50:38.518" v="1410" actId="26606"/>
          <ac:spMkLst>
            <pc:docMk/>
            <pc:sldMk cId="299558067" sldId="326"/>
            <ac:spMk id="1033" creationId="{42A4FC2C-047E-45A5-965D-8E1E3BF09BC6}"/>
          </ac:spMkLst>
        </pc:spChg>
        <pc:spChg chg="add del">
          <ac:chgData name="Amalia Spiliakou" userId="f4bd6b91a0b5818a" providerId="LiveId" clId="{ADF62A3B-D9DA-41EB-ABE9-2E8C729A25F3}" dt="2022-10-23T11:51:25.202" v="1414" actId="700"/>
          <ac:spMkLst>
            <pc:docMk/>
            <pc:sldMk cId="299558067" sldId="326"/>
            <ac:spMk id="1038" creationId="{42A4FC2C-047E-45A5-965D-8E1E3BF09BC6}"/>
          </ac:spMkLst>
        </pc:spChg>
        <pc:picChg chg="add del mod">
          <ac:chgData name="Amalia Spiliakou" userId="f4bd6b91a0b5818a" providerId="LiveId" clId="{ADF62A3B-D9DA-41EB-ABE9-2E8C729A25F3}" dt="2022-10-23T11:49:42.154" v="1404" actId="478"/>
          <ac:picMkLst>
            <pc:docMk/>
            <pc:sldMk cId="299558067" sldId="326"/>
            <ac:picMk id="1026" creationId="{C2582643-49CE-3E88-1744-25AAD480181A}"/>
          </ac:picMkLst>
        </pc:picChg>
        <pc:picChg chg="add del mod">
          <ac:chgData name="Amalia Spiliakou" userId="f4bd6b91a0b5818a" providerId="LiveId" clId="{ADF62A3B-D9DA-41EB-ABE9-2E8C729A25F3}" dt="2022-10-23T11:50:15.892" v="1408" actId="478"/>
          <ac:picMkLst>
            <pc:docMk/>
            <pc:sldMk cId="299558067" sldId="326"/>
            <ac:picMk id="1028" creationId="{5AD3C466-4409-0467-51A0-8BD947AB444F}"/>
          </ac:picMkLst>
        </pc:picChg>
        <pc:picChg chg="add del mod">
          <ac:chgData name="Amalia Spiliakou" userId="f4bd6b91a0b5818a" providerId="LiveId" clId="{ADF62A3B-D9DA-41EB-ABE9-2E8C729A25F3}" dt="2022-10-23T11:50:40.490" v="1411" actId="478"/>
          <ac:picMkLst>
            <pc:docMk/>
            <pc:sldMk cId="299558067" sldId="326"/>
            <ac:picMk id="1030" creationId="{E84BD2C1-7E29-20C6-F857-B34F04C5D390}"/>
          </ac:picMkLst>
        </pc:picChg>
        <pc:picChg chg="add mod">
          <ac:chgData name="Amalia Spiliakou" userId="f4bd6b91a0b5818a" providerId="LiveId" clId="{ADF62A3B-D9DA-41EB-ABE9-2E8C729A25F3}" dt="2022-10-23T11:51:19.011" v="1413" actId="1076"/>
          <ac:picMkLst>
            <pc:docMk/>
            <pc:sldMk cId="299558067" sldId="326"/>
            <ac:picMk id="1032" creationId="{9C9BC6C8-D0CB-CD9C-84F7-F85C251D5F99}"/>
          </ac:picMkLst>
        </pc:picChg>
        <pc:picChg chg="add mod">
          <ac:chgData name="Amalia Spiliakou" userId="f4bd6b91a0b5818a" providerId="LiveId" clId="{ADF62A3B-D9DA-41EB-ABE9-2E8C729A25F3}" dt="2022-10-23T11:55:11.439" v="1442" actId="14100"/>
          <ac:picMkLst>
            <pc:docMk/>
            <pc:sldMk cId="299558067" sldId="326"/>
            <ac:picMk id="1034" creationId="{23564348-BB40-DFB1-0900-E786A551174D}"/>
          </ac:picMkLst>
        </pc:picChg>
      </pc:sldChg>
      <pc:sldChg chg="addSp delSp modSp new del mod setBg delDesignElem chgLayout">
        <pc:chgData name="Amalia Spiliakou" userId="f4bd6b91a0b5818a" providerId="LiveId" clId="{ADF62A3B-D9DA-41EB-ABE9-2E8C729A25F3}" dt="2022-10-23T12:13:58.304" v="1490" actId="47"/>
        <pc:sldMkLst>
          <pc:docMk/>
          <pc:sldMk cId="4091049351" sldId="327"/>
        </pc:sldMkLst>
        <pc:spChg chg="del">
          <ac:chgData name="Amalia Spiliakou" userId="f4bd6b91a0b5818a" providerId="LiveId" clId="{ADF62A3B-D9DA-41EB-ABE9-2E8C729A25F3}" dt="2022-10-23T12:04:24.996" v="1478" actId="478"/>
          <ac:spMkLst>
            <pc:docMk/>
            <pc:sldMk cId="4091049351" sldId="327"/>
            <ac:spMk id="2" creationId="{5225B9E1-B271-DA0C-10B8-654438C8613E}"/>
          </ac:spMkLst>
        </pc:spChg>
        <pc:spChg chg="add del mod ord">
          <ac:chgData name="Amalia Spiliakou" userId="f4bd6b91a0b5818a" providerId="LiveId" clId="{ADF62A3B-D9DA-41EB-ABE9-2E8C729A25F3}" dt="2022-10-23T12:05:15.921" v="1483" actId="700"/>
          <ac:spMkLst>
            <pc:docMk/>
            <pc:sldMk cId="4091049351" sldId="327"/>
            <ac:spMk id="3" creationId="{F46D1B53-A49B-53A6-1F54-DB53A1F6E9A0}"/>
          </ac:spMkLst>
        </pc:spChg>
        <pc:spChg chg="add mod ord">
          <ac:chgData name="Amalia Spiliakou" userId="f4bd6b91a0b5818a" providerId="LiveId" clId="{ADF62A3B-D9DA-41EB-ABE9-2E8C729A25F3}" dt="2022-10-23T12:06:04.035" v="1489" actId="20577"/>
          <ac:spMkLst>
            <pc:docMk/>
            <pc:sldMk cId="4091049351" sldId="327"/>
            <ac:spMk id="4" creationId="{90F77163-D1FB-6117-2A62-A2EEF5A771CB}"/>
          </ac:spMkLst>
        </pc:spChg>
        <pc:spChg chg="add del">
          <ac:chgData name="Amalia Spiliakou" userId="f4bd6b91a0b5818a" providerId="LiveId" clId="{ADF62A3B-D9DA-41EB-ABE9-2E8C729A25F3}" dt="2022-10-23T12:05:09.101" v="1482" actId="700"/>
          <ac:spMkLst>
            <pc:docMk/>
            <pc:sldMk cId="4091049351" sldId="327"/>
            <ac:spMk id="4103" creationId="{42A4FC2C-047E-45A5-965D-8E1E3BF09BC6}"/>
          </ac:spMkLst>
        </pc:spChg>
        <pc:picChg chg="add mod">
          <ac:chgData name="Amalia Spiliakou" userId="f4bd6b91a0b5818a" providerId="LiveId" clId="{ADF62A3B-D9DA-41EB-ABE9-2E8C729A25F3}" dt="2022-10-23T12:04:34.390" v="1480" actId="26606"/>
          <ac:picMkLst>
            <pc:docMk/>
            <pc:sldMk cId="4091049351" sldId="327"/>
            <ac:picMk id="4098" creationId="{A678130B-9A2F-FD55-AF50-A77535F1B5E5}"/>
          </ac:picMkLst>
        </pc:picChg>
      </pc:sldChg>
      <pc:sldChg chg="addSp delSp new del mod">
        <pc:chgData name="Amalia Spiliakou" userId="f4bd6b91a0b5818a" providerId="LiveId" clId="{ADF62A3B-D9DA-41EB-ABE9-2E8C729A25F3}" dt="2022-10-23T12:00:00.090" v="1475" actId="47"/>
        <pc:sldMkLst>
          <pc:docMk/>
          <pc:sldMk cId="4211140966" sldId="327"/>
        </pc:sldMkLst>
        <pc:spChg chg="del">
          <ac:chgData name="Amalia Spiliakou" userId="f4bd6b91a0b5818a" providerId="LiveId" clId="{ADF62A3B-D9DA-41EB-ABE9-2E8C729A25F3}" dt="2022-10-23T11:59:20.555" v="1473" actId="478"/>
          <ac:spMkLst>
            <pc:docMk/>
            <pc:sldMk cId="4211140966" sldId="327"/>
            <ac:spMk id="2" creationId="{0E3DB957-6AF5-DB55-7578-AB5C0D151E49}"/>
          </ac:spMkLst>
        </pc:spChg>
        <pc:picChg chg="add">
          <ac:chgData name="Amalia Spiliakou" userId="f4bd6b91a0b5818a" providerId="LiveId" clId="{ADF62A3B-D9DA-41EB-ABE9-2E8C729A25F3}" dt="2022-10-23T11:59:22.372" v="1474"/>
          <ac:picMkLst>
            <pc:docMk/>
            <pc:sldMk cId="4211140966" sldId="327"/>
            <ac:picMk id="3074" creationId="{D17CF076-AA5D-E1C0-DB52-08EE68E3A2D0}"/>
          </ac:picMkLst>
        </pc:picChg>
      </pc:sldChg>
      <pc:sldChg chg="addSp delSp modSp new mod setBg">
        <pc:chgData name="Amalia Spiliakou" userId="f4bd6b91a0b5818a" providerId="LiveId" clId="{ADF62A3B-D9DA-41EB-ABE9-2E8C729A25F3}" dt="2022-10-23T12:23:34.286" v="1550" actId="1076"/>
        <pc:sldMkLst>
          <pc:docMk/>
          <pc:sldMk cId="229416468" sldId="328"/>
        </pc:sldMkLst>
        <pc:spChg chg="mod">
          <ac:chgData name="Amalia Spiliakou" userId="f4bd6b91a0b5818a" providerId="LiveId" clId="{ADF62A3B-D9DA-41EB-ABE9-2E8C729A25F3}" dt="2022-10-23T12:22:46.359" v="1546" actId="14100"/>
          <ac:spMkLst>
            <pc:docMk/>
            <pc:sldMk cId="229416468" sldId="328"/>
            <ac:spMk id="2" creationId="{84A7689A-F3A2-DCBD-1EFB-9F088E5166A9}"/>
          </ac:spMkLst>
        </pc:spChg>
        <pc:spChg chg="add del">
          <ac:chgData name="Amalia Spiliakou" userId="f4bd6b91a0b5818a" providerId="LiveId" clId="{ADF62A3B-D9DA-41EB-ABE9-2E8C729A25F3}" dt="2022-10-23T12:18:16.345" v="1494"/>
          <ac:spMkLst>
            <pc:docMk/>
            <pc:sldMk cId="229416468" sldId="328"/>
            <ac:spMk id="3" creationId="{73ABBB42-3CE9-348B-E681-B54398C83206}"/>
          </ac:spMkLst>
        </pc:spChg>
        <pc:picChg chg="add mod">
          <ac:chgData name="Amalia Spiliakou" userId="f4bd6b91a0b5818a" providerId="LiveId" clId="{ADF62A3B-D9DA-41EB-ABE9-2E8C729A25F3}" dt="2022-10-23T12:23:13.336" v="1548" actId="1076"/>
          <ac:picMkLst>
            <pc:docMk/>
            <pc:sldMk cId="229416468" sldId="328"/>
            <ac:picMk id="4" creationId="{11A49D93-EBB5-C579-807C-08EC700D3D72}"/>
          </ac:picMkLst>
        </pc:picChg>
        <pc:picChg chg="add del">
          <ac:chgData name="Amalia Spiliakou" userId="f4bd6b91a0b5818a" providerId="LiveId" clId="{ADF62A3B-D9DA-41EB-ABE9-2E8C729A25F3}" dt="2022-10-23T12:15:31.590" v="1492" actId="478"/>
          <ac:picMkLst>
            <pc:docMk/>
            <pc:sldMk cId="229416468" sldId="328"/>
            <ac:picMk id="5122" creationId="{50913FF5-ADAD-DDEA-C9B6-64D7A0957430}"/>
          </ac:picMkLst>
        </pc:picChg>
        <pc:picChg chg="add mod">
          <ac:chgData name="Amalia Spiliakou" userId="f4bd6b91a0b5818a" providerId="LiveId" clId="{ADF62A3B-D9DA-41EB-ABE9-2E8C729A25F3}" dt="2022-10-23T12:23:34.286" v="1550" actId="1076"/>
          <ac:picMkLst>
            <pc:docMk/>
            <pc:sldMk cId="229416468" sldId="328"/>
            <ac:picMk id="5126" creationId="{61C6FAE4-6996-98AD-0B19-878C6EF50D3D}"/>
          </ac:picMkLst>
        </pc:picChg>
      </pc:sldChg>
      <pc:sldChg chg="addSp delSp modSp new del mod setBg modClrScheme chgLayout">
        <pc:chgData name="Amalia Spiliakou" userId="f4bd6b91a0b5818a" providerId="LiveId" clId="{ADF62A3B-D9DA-41EB-ABE9-2E8C729A25F3}" dt="2022-10-23T12:50:30.351" v="2004" actId="47"/>
        <pc:sldMkLst>
          <pc:docMk/>
          <pc:sldMk cId="379736334" sldId="329"/>
        </pc:sldMkLst>
        <pc:spChg chg="del">
          <ac:chgData name="Amalia Spiliakou" userId="f4bd6b91a0b5818a" providerId="LiveId" clId="{ADF62A3B-D9DA-41EB-ABE9-2E8C729A25F3}" dt="2022-10-23T12:31:08.237" v="1554" actId="700"/>
          <ac:spMkLst>
            <pc:docMk/>
            <pc:sldMk cId="379736334" sldId="329"/>
            <ac:spMk id="2" creationId="{FACE166C-3D33-D281-465A-3AB56A090F3A}"/>
          </ac:spMkLst>
        </pc:spChg>
        <pc:spChg chg="del">
          <ac:chgData name="Amalia Spiliakou" userId="f4bd6b91a0b5818a" providerId="LiveId" clId="{ADF62A3B-D9DA-41EB-ABE9-2E8C729A25F3}" dt="2022-10-23T12:31:08.237" v="1554" actId="700"/>
          <ac:spMkLst>
            <pc:docMk/>
            <pc:sldMk cId="379736334" sldId="329"/>
            <ac:spMk id="3" creationId="{8231D5F3-5125-6916-D2D9-32D26D60E419}"/>
          </ac:spMkLst>
        </pc:spChg>
        <pc:spChg chg="add del">
          <ac:chgData name="Amalia Spiliakou" userId="f4bd6b91a0b5818a" providerId="LiveId" clId="{ADF62A3B-D9DA-41EB-ABE9-2E8C729A25F3}" dt="2022-10-23T12:31:14.619" v="1556" actId="478"/>
          <ac:spMkLst>
            <pc:docMk/>
            <pc:sldMk cId="379736334" sldId="329"/>
            <ac:spMk id="5" creationId="{D773C627-5AB7-37A3-5CB7-3429A6088D65}"/>
          </ac:spMkLst>
        </pc:spChg>
        <pc:spChg chg="add mod ord">
          <ac:chgData name="Amalia Spiliakou" userId="f4bd6b91a0b5818a" providerId="LiveId" clId="{ADF62A3B-D9DA-41EB-ABE9-2E8C729A25F3}" dt="2022-10-23T12:37:45.171" v="1689" actId="700"/>
          <ac:spMkLst>
            <pc:docMk/>
            <pc:sldMk cId="379736334" sldId="329"/>
            <ac:spMk id="6" creationId="{305D8858-EBF4-E66A-50BD-758226B47F1B}"/>
          </ac:spMkLst>
        </pc:spChg>
        <pc:picChg chg="add del mod">
          <ac:chgData name="Amalia Spiliakou" userId="f4bd6b91a0b5818a" providerId="LiveId" clId="{ADF62A3B-D9DA-41EB-ABE9-2E8C729A25F3}" dt="2022-10-23T12:36:51.342" v="1611" actId="478"/>
          <ac:picMkLst>
            <pc:docMk/>
            <pc:sldMk cId="379736334" sldId="329"/>
            <ac:picMk id="6146" creationId="{B423435A-49F1-7925-8983-6AF2FFB2A611}"/>
          </ac:picMkLst>
        </pc:picChg>
        <pc:picChg chg="add mod">
          <ac:chgData name="Amalia Spiliakou" userId="f4bd6b91a0b5818a" providerId="LiveId" clId="{ADF62A3B-D9DA-41EB-ABE9-2E8C729A25F3}" dt="2022-10-23T12:37:03.271" v="1614" actId="14100"/>
          <ac:picMkLst>
            <pc:docMk/>
            <pc:sldMk cId="379736334" sldId="329"/>
            <ac:picMk id="6148" creationId="{B41E2CD4-87C4-D3C1-DA13-F1DDBC99FC37}"/>
          </ac:picMkLst>
        </pc:picChg>
      </pc:sldChg>
      <pc:sldChg chg="addSp modSp new mod setBg">
        <pc:chgData name="Amalia Spiliakou" userId="f4bd6b91a0b5818a" providerId="LiveId" clId="{ADF62A3B-D9DA-41EB-ABE9-2E8C729A25F3}" dt="2022-10-23T13:05:13.376" v="2027" actId="20577"/>
        <pc:sldMkLst>
          <pc:docMk/>
          <pc:sldMk cId="2083798136" sldId="330"/>
        </pc:sldMkLst>
        <pc:spChg chg="mod">
          <ac:chgData name="Amalia Spiliakou" userId="f4bd6b91a0b5818a" providerId="LiveId" clId="{ADF62A3B-D9DA-41EB-ABE9-2E8C729A25F3}" dt="2022-10-23T13:05:13.376" v="2027" actId="20577"/>
          <ac:spMkLst>
            <pc:docMk/>
            <pc:sldMk cId="2083798136" sldId="330"/>
            <ac:spMk id="2" creationId="{F6DE72B6-7226-FC42-39FF-4F766DBDD158}"/>
          </ac:spMkLst>
        </pc:spChg>
        <pc:picChg chg="add mod">
          <ac:chgData name="Amalia Spiliakou" userId="f4bd6b91a0b5818a" providerId="LiveId" clId="{ADF62A3B-D9DA-41EB-ABE9-2E8C729A25F3}" dt="2022-10-23T12:47:44.386" v="1983" actId="1076"/>
          <ac:picMkLst>
            <pc:docMk/>
            <pc:sldMk cId="2083798136" sldId="330"/>
            <ac:picMk id="3" creationId="{4EB863D6-08E8-C710-A01B-5F7C5947CE60}"/>
          </ac:picMkLst>
        </pc:picChg>
        <pc:picChg chg="add mod">
          <ac:chgData name="Amalia Spiliakou" userId="f4bd6b91a0b5818a" providerId="LiveId" clId="{ADF62A3B-D9DA-41EB-ABE9-2E8C729A25F3}" dt="2022-10-23T12:47:53.281" v="1984" actId="14100"/>
          <ac:picMkLst>
            <pc:docMk/>
            <pc:sldMk cId="2083798136" sldId="330"/>
            <ac:picMk id="7170" creationId="{18F82708-4D5A-B71D-5559-EFECF81AE901}"/>
          </ac:picMkLst>
        </pc:picChg>
        <pc:picChg chg="add mod">
          <ac:chgData name="Amalia Spiliakou" userId="f4bd6b91a0b5818a" providerId="LiveId" clId="{ADF62A3B-D9DA-41EB-ABE9-2E8C729A25F3}" dt="2022-10-23T12:47:58.221" v="1985" actId="14100"/>
          <ac:picMkLst>
            <pc:docMk/>
            <pc:sldMk cId="2083798136" sldId="330"/>
            <ac:picMk id="7172" creationId="{19EB00A2-1F7B-C8D0-CA14-ACEFBFC49F11}"/>
          </ac:picMkLst>
        </pc:picChg>
      </pc:sldChg>
      <pc:sldChg chg="addSp delSp modSp new mod setBg delDesignElem chgLayout">
        <pc:chgData name="Amalia Spiliakou" userId="f4bd6b91a0b5818a" providerId="LiveId" clId="{ADF62A3B-D9DA-41EB-ABE9-2E8C729A25F3}" dt="2022-11-18T14:14:06.666" v="4055" actId="1036"/>
        <pc:sldMkLst>
          <pc:docMk/>
          <pc:sldMk cId="1545972677" sldId="331"/>
        </pc:sldMkLst>
        <pc:spChg chg="del">
          <ac:chgData name="Amalia Spiliakou" userId="f4bd6b91a0b5818a" providerId="LiveId" clId="{ADF62A3B-D9DA-41EB-ABE9-2E8C729A25F3}" dt="2022-10-23T13:19:32.738" v="2029" actId="478"/>
          <ac:spMkLst>
            <pc:docMk/>
            <pc:sldMk cId="1545972677" sldId="331"/>
            <ac:spMk id="2" creationId="{D83907C5-4C8E-31E1-0A45-6257A7799731}"/>
          </ac:spMkLst>
        </pc:spChg>
        <pc:spChg chg="add mod ord">
          <ac:chgData name="Amalia Spiliakou" userId="f4bd6b91a0b5818a" providerId="LiveId" clId="{ADF62A3B-D9DA-41EB-ABE9-2E8C729A25F3}" dt="2022-10-23T14:11:06.251" v="2402" actId="20577"/>
          <ac:spMkLst>
            <pc:docMk/>
            <pc:sldMk cId="1545972677" sldId="331"/>
            <ac:spMk id="3" creationId="{DB057D80-1D11-7F4F-58A2-1A37F2CD813F}"/>
          </ac:spMkLst>
        </pc:spChg>
        <pc:spChg chg="add del">
          <ac:chgData name="Amalia Spiliakou" userId="f4bd6b91a0b5818a" providerId="LiveId" clId="{ADF62A3B-D9DA-41EB-ABE9-2E8C729A25F3}" dt="2022-10-23T13:19:49.208" v="2032" actId="700"/>
          <ac:spMkLst>
            <pc:docMk/>
            <pc:sldMk cId="1545972677" sldId="331"/>
            <ac:spMk id="8199" creationId="{42A4FC2C-047E-45A5-965D-8E1E3BF09BC6}"/>
          </ac:spMkLst>
        </pc:spChg>
        <pc:picChg chg="add mod">
          <ac:chgData name="Amalia Spiliakou" userId="f4bd6b91a0b5818a" providerId="LiveId" clId="{ADF62A3B-D9DA-41EB-ABE9-2E8C729A25F3}" dt="2022-11-18T14:14:06.666" v="4055" actId="1036"/>
          <ac:picMkLst>
            <pc:docMk/>
            <pc:sldMk cId="1545972677" sldId="331"/>
            <ac:picMk id="8194" creationId="{52EF270B-38C0-1790-EC97-C510E43563AF}"/>
          </ac:picMkLst>
        </pc:picChg>
      </pc:sldChg>
      <pc:sldChg chg="addSp delSp modSp new mod setBg">
        <pc:chgData name="Amalia Spiliakou" userId="f4bd6b91a0b5818a" providerId="LiveId" clId="{ADF62A3B-D9DA-41EB-ABE9-2E8C729A25F3}" dt="2022-10-23T13:48:09.901" v="2257" actId="1076"/>
        <pc:sldMkLst>
          <pc:docMk/>
          <pc:sldMk cId="2051977288" sldId="332"/>
        </pc:sldMkLst>
        <pc:spChg chg="mod">
          <ac:chgData name="Amalia Spiliakou" userId="f4bd6b91a0b5818a" providerId="LiveId" clId="{ADF62A3B-D9DA-41EB-ABE9-2E8C729A25F3}" dt="2022-10-23T13:47:44.483" v="2253" actId="20577"/>
          <ac:spMkLst>
            <pc:docMk/>
            <pc:sldMk cId="2051977288" sldId="332"/>
            <ac:spMk id="2" creationId="{D1D44C42-12BB-62F7-0A85-08C7B395CE8F}"/>
          </ac:spMkLst>
        </pc:spChg>
        <pc:spChg chg="add del mod">
          <ac:chgData name="Amalia Spiliakou" userId="f4bd6b91a0b5818a" providerId="LiveId" clId="{ADF62A3B-D9DA-41EB-ABE9-2E8C729A25F3}" dt="2022-10-23T13:37:56.365" v="2230" actId="478"/>
          <ac:spMkLst>
            <pc:docMk/>
            <pc:sldMk cId="2051977288" sldId="332"/>
            <ac:spMk id="4" creationId="{74737EEE-6BD1-9493-7FE5-C7F89EFB40E0}"/>
          </ac:spMkLst>
        </pc:spChg>
        <pc:spChg chg="add del">
          <ac:chgData name="Amalia Spiliakou" userId="f4bd6b91a0b5818a" providerId="LiveId" clId="{ADF62A3B-D9DA-41EB-ABE9-2E8C729A25F3}" dt="2022-10-23T13:47:30.937" v="2249" actId="478"/>
          <ac:spMkLst>
            <pc:docMk/>
            <pc:sldMk cId="2051977288" sldId="332"/>
            <ac:spMk id="6" creationId="{0D7DD82B-D3DB-E0BA-F1D2-6E1D7A3D475B}"/>
          </ac:spMkLst>
        </pc:spChg>
        <pc:picChg chg="add del mod">
          <ac:chgData name="Amalia Spiliakou" userId="f4bd6b91a0b5818a" providerId="LiveId" clId="{ADF62A3B-D9DA-41EB-ABE9-2E8C729A25F3}" dt="2022-10-23T13:39:48.094" v="2239" actId="478"/>
          <ac:picMkLst>
            <pc:docMk/>
            <pc:sldMk cId="2051977288" sldId="332"/>
            <ac:picMk id="9218" creationId="{03DDB1B8-23DC-53CE-6D30-FEB3985DB82A}"/>
          </ac:picMkLst>
        </pc:picChg>
        <pc:picChg chg="add del mod">
          <ac:chgData name="Amalia Spiliakou" userId="f4bd6b91a0b5818a" providerId="LiveId" clId="{ADF62A3B-D9DA-41EB-ABE9-2E8C729A25F3}" dt="2022-10-23T13:32:06.366" v="2085" actId="478"/>
          <ac:picMkLst>
            <pc:docMk/>
            <pc:sldMk cId="2051977288" sldId="332"/>
            <ac:picMk id="9220" creationId="{66C8A9A2-9B9F-80A3-E637-E65C7CF08823}"/>
          </ac:picMkLst>
        </pc:picChg>
        <pc:picChg chg="add mod">
          <ac:chgData name="Amalia Spiliakou" userId="f4bd6b91a0b5818a" providerId="LiveId" clId="{ADF62A3B-D9DA-41EB-ABE9-2E8C729A25F3}" dt="2022-10-23T13:32:40.620" v="2093" actId="1076"/>
          <ac:picMkLst>
            <pc:docMk/>
            <pc:sldMk cId="2051977288" sldId="332"/>
            <ac:picMk id="9222" creationId="{B0BE0453-366D-57B2-E06D-9B730E4BF517}"/>
          </ac:picMkLst>
        </pc:picChg>
        <pc:picChg chg="add mod">
          <ac:chgData name="Amalia Spiliakou" userId="f4bd6b91a0b5818a" providerId="LiveId" clId="{ADF62A3B-D9DA-41EB-ABE9-2E8C729A25F3}" dt="2022-10-23T13:48:09.901" v="2257" actId="1076"/>
          <ac:picMkLst>
            <pc:docMk/>
            <pc:sldMk cId="2051977288" sldId="332"/>
            <ac:picMk id="9224" creationId="{052CAF06-12C1-A511-2FA0-F1C51CE380F4}"/>
          </ac:picMkLst>
        </pc:picChg>
      </pc:sldChg>
      <pc:sldChg chg="addSp modSp new mod ord setBg">
        <pc:chgData name="Amalia Spiliakou" userId="f4bd6b91a0b5818a" providerId="LiveId" clId="{ADF62A3B-D9DA-41EB-ABE9-2E8C729A25F3}" dt="2022-10-23T14:59:58.456" v="3265" actId="6549"/>
        <pc:sldMkLst>
          <pc:docMk/>
          <pc:sldMk cId="177543286" sldId="333"/>
        </pc:sldMkLst>
        <pc:spChg chg="mod">
          <ac:chgData name="Amalia Spiliakou" userId="f4bd6b91a0b5818a" providerId="LiveId" clId="{ADF62A3B-D9DA-41EB-ABE9-2E8C729A25F3}" dt="2022-10-23T14:59:58.456" v="3265" actId="6549"/>
          <ac:spMkLst>
            <pc:docMk/>
            <pc:sldMk cId="177543286" sldId="333"/>
            <ac:spMk id="2" creationId="{961E5F13-E918-3464-1F26-BCAF452DB95F}"/>
          </ac:spMkLst>
        </pc:spChg>
        <pc:picChg chg="add mod">
          <ac:chgData name="Amalia Spiliakou" userId="f4bd6b91a0b5818a" providerId="LiveId" clId="{ADF62A3B-D9DA-41EB-ABE9-2E8C729A25F3}" dt="2022-10-23T13:38:02.481" v="2231"/>
          <ac:picMkLst>
            <pc:docMk/>
            <pc:sldMk cId="177543286" sldId="333"/>
            <ac:picMk id="3" creationId="{6AED3BF9-661E-1A9E-F105-75DA55BEA91F}"/>
          </ac:picMkLst>
        </pc:picChg>
      </pc:sldChg>
      <pc:sldChg chg="addSp delSp modSp new mod ord setBg">
        <pc:chgData name="Amalia Spiliakou" userId="f4bd6b91a0b5818a" providerId="LiveId" clId="{ADF62A3B-D9DA-41EB-ABE9-2E8C729A25F3}" dt="2022-11-18T14:16:06.096" v="4057"/>
        <pc:sldMkLst>
          <pc:docMk/>
          <pc:sldMk cId="2657020939" sldId="334"/>
        </pc:sldMkLst>
        <pc:spChg chg="mod">
          <ac:chgData name="Amalia Spiliakou" userId="f4bd6b91a0b5818a" providerId="LiveId" clId="{ADF62A3B-D9DA-41EB-ABE9-2E8C729A25F3}" dt="2022-10-23T14:12:18.503" v="2426" actId="255"/>
          <ac:spMkLst>
            <pc:docMk/>
            <pc:sldMk cId="2657020939" sldId="334"/>
            <ac:spMk id="2" creationId="{D0946A72-043A-6320-E327-04B7C8283FAB}"/>
          </ac:spMkLst>
        </pc:spChg>
        <pc:picChg chg="add mod">
          <ac:chgData name="Amalia Spiliakou" userId="f4bd6b91a0b5818a" providerId="LiveId" clId="{ADF62A3B-D9DA-41EB-ABE9-2E8C729A25F3}" dt="2022-10-23T13:52:42.819" v="2265" actId="1076"/>
          <ac:picMkLst>
            <pc:docMk/>
            <pc:sldMk cId="2657020939" sldId="334"/>
            <ac:picMk id="11266" creationId="{9B379F9A-5D73-2512-133B-18AD2CE263D8}"/>
          </ac:picMkLst>
        </pc:picChg>
        <pc:picChg chg="add del mod">
          <ac:chgData name="Amalia Spiliakou" userId="f4bd6b91a0b5818a" providerId="LiveId" clId="{ADF62A3B-D9DA-41EB-ABE9-2E8C729A25F3}" dt="2022-10-23T14:02:39.745" v="2340" actId="478"/>
          <ac:picMkLst>
            <pc:docMk/>
            <pc:sldMk cId="2657020939" sldId="334"/>
            <ac:picMk id="11268" creationId="{769CD1D3-7CDC-9164-225B-B9CAD55B0CC6}"/>
          </ac:picMkLst>
        </pc:picChg>
        <pc:picChg chg="add mod">
          <ac:chgData name="Amalia Spiliakou" userId="f4bd6b91a0b5818a" providerId="LiveId" clId="{ADF62A3B-D9DA-41EB-ABE9-2E8C729A25F3}" dt="2022-10-23T14:07:48.394" v="2377" actId="1076"/>
          <ac:picMkLst>
            <pc:docMk/>
            <pc:sldMk cId="2657020939" sldId="334"/>
            <ac:picMk id="11270" creationId="{AB686CE2-18A6-108C-6F95-15DBA5B7EA84}"/>
          </ac:picMkLst>
        </pc:picChg>
      </pc:sldChg>
      <pc:sldChg chg="addSp delSp modSp new del mod setBg chgLayout">
        <pc:chgData name="Amalia Spiliakou" userId="f4bd6b91a0b5818a" providerId="LiveId" clId="{ADF62A3B-D9DA-41EB-ABE9-2E8C729A25F3}" dt="2022-10-23T14:28:26.973" v="2757" actId="47"/>
        <pc:sldMkLst>
          <pc:docMk/>
          <pc:sldMk cId="4050760863" sldId="335"/>
        </pc:sldMkLst>
        <pc:spChg chg="del">
          <ac:chgData name="Amalia Spiliakou" userId="f4bd6b91a0b5818a" providerId="LiveId" clId="{ADF62A3B-D9DA-41EB-ABE9-2E8C729A25F3}" dt="2022-10-23T14:13:01.407" v="2428" actId="478"/>
          <ac:spMkLst>
            <pc:docMk/>
            <pc:sldMk cId="4050760863" sldId="335"/>
            <ac:spMk id="2" creationId="{84B17873-CB78-72A7-F1E8-780497B79DF6}"/>
          </ac:spMkLst>
        </pc:spChg>
        <pc:spChg chg="add mod ord">
          <ac:chgData name="Amalia Spiliakou" userId="f4bd6b91a0b5818a" providerId="LiveId" clId="{ADF62A3B-D9DA-41EB-ABE9-2E8C729A25F3}" dt="2022-10-23T14:21:47.332" v="2561" actId="700"/>
          <ac:spMkLst>
            <pc:docMk/>
            <pc:sldMk cId="4050760863" sldId="335"/>
            <ac:spMk id="3" creationId="{944F984F-50D0-5BF8-477B-24E96A7C9ECC}"/>
          </ac:spMkLst>
        </pc:spChg>
        <pc:spChg chg="add del mod">
          <ac:chgData name="Amalia Spiliakou" userId="f4bd6b91a0b5818a" providerId="LiveId" clId="{ADF62A3B-D9DA-41EB-ABE9-2E8C729A25F3}" dt="2022-10-23T14:21:41.633" v="2560" actId="478"/>
          <ac:spMkLst>
            <pc:docMk/>
            <pc:sldMk cId="4050760863" sldId="335"/>
            <ac:spMk id="4" creationId="{DE59C82D-0152-29A3-8684-FA2C28904FE3}"/>
          </ac:spMkLst>
        </pc:spChg>
        <pc:picChg chg="add mod">
          <ac:chgData name="Amalia Spiliakou" userId="f4bd6b91a0b5818a" providerId="LiveId" clId="{ADF62A3B-D9DA-41EB-ABE9-2E8C729A25F3}" dt="2022-10-23T14:13:10.757" v="2430" actId="1076"/>
          <ac:picMkLst>
            <pc:docMk/>
            <pc:sldMk cId="4050760863" sldId="335"/>
            <ac:picMk id="12290" creationId="{86EE13A6-1322-8F8B-B523-6F0BCAE4D4EF}"/>
          </ac:picMkLst>
        </pc:picChg>
      </pc:sldChg>
      <pc:sldChg chg="addSp delSp modSp new mod setBg">
        <pc:chgData name="Amalia Spiliakou" userId="f4bd6b91a0b5818a" providerId="LiveId" clId="{ADF62A3B-D9DA-41EB-ABE9-2E8C729A25F3}" dt="2022-10-23T14:28:19.373" v="2756" actId="255"/>
        <pc:sldMkLst>
          <pc:docMk/>
          <pc:sldMk cId="1332106513" sldId="336"/>
        </pc:sldMkLst>
        <pc:spChg chg="add del mod">
          <ac:chgData name="Amalia Spiliakou" userId="f4bd6b91a0b5818a" providerId="LiveId" clId="{ADF62A3B-D9DA-41EB-ABE9-2E8C729A25F3}" dt="2022-10-23T14:28:19.373" v="2756" actId="255"/>
          <ac:spMkLst>
            <pc:docMk/>
            <pc:sldMk cId="1332106513" sldId="336"/>
            <ac:spMk id="2" creationId="{135BEC87-2F0F-9563-C442-B39635A4768C}"/>
          </ac:spMkLst>
        </pc:spChg>
        <pc:spChg chg="add del mod">
          <ac:chgData name="Amalia Spiliakou" userId="f4bd6b91a0b5818a" providerId="LiveId" clId="{ADF62A3B-D9DA-41EB-ABE9-2E8C729A25F3}" dt="2022-10-23T14:24:17.702" v="2625" actId="478"/>
          <ac:spMkLst>
            <pc:docMk/>
            <pc:sldMk cId="1332106513" sldId="336"/>
            <ac:spMk id="4" creationId="{763E1F15-50FB-69A7-6B31-CB543C3BA8B0}"/>
          </ac:spMkLst>
        </pc:spChg>
        <pc:spChg chg="add del mod">
          <ac:chgData name="Amalia Spiliakou" userId="f4bd6b91a0b5818a" providerId="LiveId" clId="{ADF62A3B-D9DA-41EB-ABE9-2E8C729A25F3}" dt="2022-10-23T14:27:06.848" v="2732" actId="478"/>
          <ac:spMkLst>
            <pc:docMk/>
            <pc:sldMk cId="1332106513" sldId="336"/>
            <ac:spMk id="5" creationId="{71F9D6D2-022B-2DE0-716C-ED62E9591351}"/>
          </ac:spMkLst>
        </pc:spChg>
        <pc:spChg chg="add del mod">
          <ac:chgData name="Amalia Spiliakou" userId="f4bd6b91a0b5818a" providerId="LiveId" clId="{ADF62A3B-D9DA-41EB-ABE9-2E8C729A25F3}" dt="2022-10-23T14:26:51.886" v="2729" actId="478"/>
          <ac:spMkLst>
            <pc:docMk/>
            <pc:sldMk cId="1332106513" sldId="336"/>
            <ac:spMk id="6" creationId="{E90C653E-22D9-F11B-0130-208ABD16F92E}"/>
          </ac:spMkLst>
        </pc:spChg>
        <pc:picChg chg="add mod">
          <ac:chgData name="Amalia Spiliakou" userId="f4bd6b91a0b5818a" providerId="LiveId" clId="{ADF62A3B-D9DA-41EB-ABE9-2E8C729A25F3}" dt="2022-10-23T14:22:02.601" v="2563"/>
          <ac:picMkLst>
            <pc:docMk/>
            <pc:sldMk cId="1332106513" sldId="336"/>
            <ac:picMk id="3" creationId="{9CD8ACFD-8A9F-2D27-79CA-B40B03A6DAD5}"/>
          </ac:picMkLst>
        </pc:picChg>
      </pc:sldChg>
      <pc:sldChg chg="addSp delSp modSp new mod setBg modClrScheme chgLayout">
        <pc:chgData name="Amalia Spiliakou" userId="f4bd6b91a0b5818a" providerId="LiveId" clId="{ADF62A3B-D9DA-41EB-ABE9-2E8C729A25F3}" dt="2022-11-18T15:32:20.182" v="4106" actId="6549"/>
        <pc:sldMkLst>
          <pc:docMk/>
          <pc:sldMk cId="519754882" sldId="337"/>
        </pc:sldMkLst>
        <pc:spChg chg="del mod ord">
          <ac:chgData name="Amalia Spiliakou" userId="f4bd6b91a0b5818a" providerId="LiveId" clId="{ADF62A3B-D9DA-41EB-ABE9-2E8C729A25F3}" dt="2022-10-23T14:29:29.292" v="2760" actId="700"/>
          <ac:spMkLst>
            <pc:docMk/>
            <pc:sldMk cId="519754882" sldId="337"/>
            <ac:spMk id="2" creationId="{39BC2244-CBD7-9B07-96FA-1475FCA3683F}"/>
          </ac:spMkLst>
        </pc:spChg>
        <pc:spChg chg="del">
          <ac:chgData name="Amalia Spiliakou" userId="f4bd6b91a0b5818a" providerId="LiveId" clId="{ADF62A3B-D9DA-41EB-ABE9-2E8C729A25F3}" dt="2022-10-23T14:29:29.292" v="2760" actId="700"/>
          <ac:spMkLst>
            <pc:docMk/>
            <pc:sldMk cId="519754882" sldId="337"/>
            <ac:spMk id="3" creationId="{0E38E601-6046-E443-E7FA-387F28441507}"/>
          </ac:spMkLst>
        </pc:spChg>
        <pc:spChg chg="add mod">
          <ac:chgData name="Amalia Spiliakou" userId="f4bd6b91a0b5818a" providerId="LiveId" clId="{ADF62A3B-D9DA-41EB-ABE9-2E8C729A25F3}" dt="2022-11-18T15:31:54.302" v="4072" actId="6549"/>
          <ac:spMkLst>
            <pc:docMk/>
            <pc:sldMk cId="519754882" sldId="337"/>
            <ac:spMk id="3" creationId="{4D4F4249-CE7D-4D45-3012-5ED923AAFDC8}"/>
          </ac:spMkLst>
        </pc:spChg>
        <pc:spChg chg="add mod ord">
          <ac:chgData name="Amalia Spiliakou" userId="f4bd6b91a0b5818a" providerId="LiveId" clId="{ADF62A3B-D9DA-41EB-ABE9-2E8C729A25F3}" dt="2022-11-18T15:32:20.182" v="4106" actId="6549"/>
          <ac:spMkLst>
            <pc:docMk/>
            <pc:sldMk cId="519754882" sldId="337"/>
            <ac:spMk id="4" creationId="{2DC50CAE-B434-D3C9-B0A4-AC2C8CBA3852}"/>
          </ac:spMkLst>
        </pc:spChg>
        <pc:picChg chg="add mod">
          <ac:chgData name="Amalia Spiliakou" userId="f4bd6b91a0b5818a" providerId="LiveId" clId="{ADF62A3B-D9DA-41EB-ABE9-2E8C729A25F3}" dt="2022-10-23T14:29:35.832" v="2762" actId="1076"/>
          <ac:picMkLst>
            <pc:docMk/>
            <pc:sldMk cId="519754882" sldId="337"/>
            <ac:picMk id="14338" creationId="{90B21C5D-914D-0004-5D0A-BD24EEE290DF}"/>
          </ac:picMkLst>
        </pc:picChg>
        <pc:picChg chg="add mod">
          <ac:chgData name="Amalia Spiliakou" userId="f4bd6b91a0b5818a" providerId="LiveId" clId="{ADF62A3B-D9DA-41EB-ABE9-2E8C729A25F3}" dt="2022-10-23T14:39:54.051" v="2983" actId="14100"/>
          <ac:picMkLst>
            <pc:docMk/>
            <pc:sldMk cId="519754882" sldId="337"/>
            <ac:picMk id="14340" creationId="{3AD70D25-925F-A53F-6628-0259A10BADE9}"/>
          </ac:picMkLst>
        </pc:picChg>
      </pc:sldChg>
      <pc:sldChg chg="addSp delSp modSp new mod setBg delDesignElem chgLayout">
        <pc:chgData name="Amalia Spiliakou" userId="f4bd6b91a0b5818a" providerId="LiveId" clId="{ADF62A3B-D9DA-41EB-ABE9-2E8C729A25F3}" dt="2022-10-23T14:51:10.582" v="3229" actId="207"/>
        <pc:sldMkLst>
          <pc:docMk/>
          <pc:sldMk cId="2076582455" sldId="338"/>
        </pc:sldMkLst>
        <pc:spChg chg="del">
          <ac:chgData name="Amalia Spiliakou" userId="f4bd6b91a0b5818a" providerId="LiveId" clId="{ADF62A3B-D9DA-41EB-ABE9-2E8C729A25F3}" dt="2022-10-23T14:49:53.154" v="3218" actId="478"/>
          <ac:spMkLst>
            <pc:docMk/>
            <pc:sldMk cId="2076582455" sldId="338"/>
            <ac:spMk id="2" creationId="{4D8F161E-20B1-14DB-93F2-4DCF9D803AFA}"/>
          </ac:spMkLst>
        </pc:spChg>
        <pc:spChg chg="add mod ord">
          <ac:chgData name="Amalia Spiliakou" userId="f4bd6b91a0b5818a" providerId="LiveId" clId="{ADF62A3B-D9DA-41EB-ABE9-2E8C729A25F3}" dt="2022-10-23T14:51:10.582" v="3229" actId="207"/>
          <ac:spMkLst>
            <pc:docMk/>
            <pc:sldMk cId="2076582455" sldId="338"/>
            <ac:spMk id="3" creationId="{D9FCD329-03D7-F2B2-BDB7-35F5F4E5EE98}"/>
          </ac:spMkLst>
        </pc:spChg>
        <pc:spChg chg="add del">
          <ac:chgData name="Amalia Spiliakou" userId="f4bd6b91a0b5818a" providerId="LiveId" clId="{ADF62A3B-D9DA-41EB-ABE9-2E8C729A25F3}" dt="2022-10-23T14:50:20.931" v="3221" actId="700"/>
          <ac:spMkLst>
            <pc:docMk/>
            <pc:sldMk cId="2076582455" sldId="338"/>
            <ac:spMk id="15367" creationId="{42A4FC2C-047E-45A5-965D-8E1E3BF09BC6}"/>
          </ac:spMkLst>
        </pc:spChg>
        <pc:picChg chg="add mod">
          <ac:chgData name="Amalia Spiliakou" userId="f4bd6b91a0b5818a" providerId="LiveId" clId="{ADF62A3B-D9DA-41EB-ABE9-2E8C729A25F3}" dt="2022-10-23T14:50:00.909" v="3220" actId="26606"/>
          <ac:picMkLst>
            <pc:docMk/>
            <pc:sldMk cId="2076582455" sldId="338"/>
            <ac:picMk id="15362" creationId="{CC9556F2-99F9-7CC0-C590-26429C29BE4E}"/>
          </ac:picMkLst>
        </pc:picChg>
      </pc:sldChg>
      <pc:sldChg chg="addSp delSp modSp new mod setBg delDesignElem chgLayout">
        <pc:chgData name="Amalia Spiliakou" userId="f4bd6b91a0b5818a" providerId="LiveId" clId="{ADF62A3B-D9DA-41EB-ABE9-2E8C729A25F3}" dt="2022-10-23T15:03:51.079" v="3332" actId="20577"/>
        <pc:sldMkLst>
          <pc:docMk/>
          <pc:sldMk cId="2318538077" sldId="339"/>
        </pc:sldMkLst>
        <pc:spChg chg="del">
          <ac:chgData name="Amalia Spiliakou" userId="f4bd6b91a0b5818a" providerId="LiveId" clId="{ADF62A3B-D9DA-41EB-ABE9-2E8C729A25F3}" dt="2022-10-23T14:57:01.100" v="3243" actId="478"/>
          <ac:spMkLst>
            <pc:docMk/>
            <pc:sldMk cId="2318538077" sldId="339"/>
            <ac:spMk id="2" creationId="{0B6B36DA-6E11-9CF1-5182-9A7D0BA51001}"/>
          </ac:spMkLst>
        </pc:spChg>
        <pc:spChg chg="add mod ord">
          <ac:chgData name="Amalia Spiliakou" userId="f4bd6b91a0b5818a" providerId="LiveId" clId="{ADF62A3B-D9DA-41EB-ABE9-2E8C729A25F3}" dt="2022-10-23T15:03:51.079" v="3332" actId="20577"/>
          <ac:spMkLst>
            <pc:docMk/>
            <pc:sldMk cId="2318538077" sldId="339"/>
            <ac:spMk id="3" creationId="{FABE012E-3244-DBFD-46BC-B69F4DA69B11}"/>
          </ac:spMkLst>
        </pc:spChg>
        <pc:spChg chg="add del">
          <ac:chgData name="Amalia Spiliakou" userId="f4bd6b91a0b5818a" providerId="LiveId" clId="{ADF62A3B-D9DA-41EB-ABE9-2E8C729A25F3}" dt="2022-10-23T14:57:12.811" v="3246" actId="700"/>
          <ac:spMkLst>
            <pc:docMk/>
            <pc:sldMk cId="2318538077" sldId="339"/>
            <ac:spMk id="17415" creationId="{42A4FC2C-047E-45A5-965D-8E1E3BF09BC6}"/>
          </ac:spMkLst>
        </pc:spChg>
        <pc:picChg chg="add mod">
          <ac:chgData name="Amalia Spiliakou" userId="f4bd6b91a0b5818a" providerId="LiveId" clId="{ADF62A3B-D9DA-41EB-ABE9-2E8C729A25F3}" dt="2022-10-23T14:57:06.272" v="3245" actId="26606"/>
          <ac:picMkLst>
            <pc:docMk/>
            <pc:sldMk cId="2318538077" sldId="339"/>
            <ac:picMk id="17410" creationId="{34DB3A3D-0532-8313-047E-F5235B674190}"/>
          </ac:picMkLst>
        </pc:picChg>
      </pc:sldChg>
      <pc:sldChg chg="addSp delSp modSp new mod setBg modClrScheme chgLayout">
        <pc:chgData name="Amalia Spiliakou" userId="f4bd6b91a0b5818a" providerId="LiveId" clId="{ADF62A3B-D9DA-41EB-ABE9-2E8C729A25F3}" dt="2022-11-18T15:34:22.451" v="4107" actId="20577"/>
        <pc:sldMkLst>
          <pc:docMk/>
          <pc:sldMk cId="787401671" sldId="340"/>
        </pc:sldMkLst>
        <pc:spChg chg="del">
          <ac:chgData name="Amalia Spiliakou" userId="f4bd6b91a0b5818a" providerId="LiveId" clId="{ADF62A3B-D9DA-41EB-ABE9-2E8C729A25F3}" dt="2022-10-23T15:08:24.567" v="3346" actId="700"/>
          <ac:spMkLst>
            <pc:docMk/>
            <pc:sldMk cId="787401671" sldId="340"/>
            <ac:spMk id="2" creationId="{B0E87A52-1944-B7B6-9848-4D533F914AE7}"/>
          </ac:spMkLst>
        </pc:spChg>
        <pc:spChg chg="del">
          <ac:chgData name="Amalia Spiliakou" userId="f4bd6b91a0b5818a" providerId="LiveId" clId="{ADF62A3B-D9DA-41EB-ABE9-2E8C729A25F3}" dt="2022-10-23T15:08:24.567" v="3346" actId="700"/>
          <ac:spMkLst>
            <pc:docMk/>
            <pc:sldMk cId="787401671" sldId="340"/>
            <ac:spMk id="3" creationId="{21503BBD-A929-818C-48AA-A10758F62927}"/>
          </ac:spMkLst>
        </pc:spChg>
        <pc:spChg chg="add mod ord">
          <ac:chgData name="Amalia Spiliakou" userId="f4bd6b91a0b5818a" providerId="LiveId" clId="{ADF62A3B-D9DA-41EB-ABE9-2E8C729A25F3}" dt="2022-11-18T15:34:22.451" v="4107" actId="20577"/>
          <ac:spMkLst>
            <pc:docMk/>
            <pc:sldMk cId="787401671" sldId="340"/>
            <ac:spMk id="4" creationId="{D9F09F32-AD8C-DE54-5F01-2A8C395AFE71}"/>
          </ac:spMkLst>
        </pc:spChg>
        <pc:picChg chg="add del mod">
          <ac:chgData name="Amalia Spiliakou" userId="f4bd6b91a0b5818a" providerId="LiveId" clId="{ADF62A3B-D9DA-41EB-ABE9-2E8C729A25F3}" dt="2022-10-23T15:11:21.930" v="3350" actId="478"/>
          <ac:picMkLst>
            <pc:docMk/>
            <pc:sldMk cId="787401671" sldId="340"/>
            <ac:picMk id="18434" creationId="{7ACB7EB6-B491-4DCF-AA40-572D2100EEEB}"/>
          </ac:picMkLst>
        </pc:picChg>
        <pc:picChg chg="add mod">
          <ac:chgData name="Amalia Spiliakou" userId="f4bd6b91a0b5818a" providerId="LiveId" clId="{ADF62A3B-D9DA-41EB-ABE9-2E8C729A25F3}" dt="2022-10-23T15:11:41.623" v="3352" actId="1076"/>
          <ac:picMkLst>
            <pc:docMk/>
            <pc:sldMk cId="787401671" sldId="340"/>
            <ac:picMk id="18436" creationId="{91D66723-6C36-1AF8-EF7A-FFFFB0DB44E2}"/>
          </ac:picMkLst>
        </pc:picChg>
      </pc:sldChg>
      <pc:sldChg chg="addSp delSp modSp new mod setBg modClrScheme delDesignElem chgLayout">
        <pc:chgData name="Amalia Spiliakou" userId="f4bd6b91a0b5818a" providerId="LiveId" clId="{ADF62A3B-D9DA-41EB-ABE9-2E8C729A25F3}" dt="2022-10-26T08:45:31.991" v="3957" actId="20577"/>
        <pc:sldMkLst>
          <pc:docMk/>
          <pc:sldMk cId="3491856711" sldId="341"/>
        </pc:sldMkLst>
        <pc:spChg chg="del">
          <ac:chgData name="Amalia Spiliakou" userId="f4bd6b91a0b5818a" providerId="LiveId" clId="{ADF62A3B-D9DA-41EB-ABE9-2E8C729A25F3}" dt="2022-10-23T15:18:52.789" v="3458" actId="700"/>
          <ac:spMkLst>
            <pc:docMk/>
            <pc:sldMk cId="3491856711" sldId="341"/>
            <ac:spMk id="2" creationId="{3452DE2F-D912-3AAC-BD44-13A0E5D26A46}"/>
          </ac:spMkLst>
        </pc:spChg>
        <pc:spChg chg="del">
          <ac:chgData name="Amalia Spiliakou" userId="f4bd6b91a0b5818a" providerId="LiveId" clId="{ADF62A3B-D9DA-41EB-ABE9-2E8C729A25F3}" dt="2022-10-23T15:18:52.789" v="3458" actId="700"/>
          <ac:spMkLst>
            <pc:docMk/>
            <pc:sldMk cId="3491856711" sldId="341"/>
            <ac:spMk id="3" creationId="{0ED2A84A-9E71-4EA2-21D3-9F25EF0C9DA4}"/>
          </ac:spMkLst>
        </pc:spChg>
        <pc:spChg chg="add mod ord">
          <ac:chgData name="Amalia Spiliakou" userId="f4bd6b91a0b5818a" providerId="LiveId" clId="{ADF62A3B-D9DA-41EB-ABE9-2E8C729A25F3}" dt="2022-10-26T08:45:31.991" v="3957" actId="20577"/>
          <ac:spMkLst>
            <pc:docMk/>
            <pc:sldMk cId="3491856711" sldId="341"/>
            <ac:spMk id="4" creationId="{21080E73-81A4-A670-11F2-B014B9B218B8}"/>
          </ac:spMkLst>
        </pc:spChg>
        <pc:spChg chg="add del">
          <ac:chgData name="Amalia Spiliakou" userId="f4bd6b91a0b5818a" providerId="LiveId" clId="{ADF62A3B-D9DA-41EB-ABE9-2E8C729A25F3}" dt="2022-10-23T15:19:36.765" v="3461" actId="700"/>
          <ac:spMkLst>
            <pc:docMk/>
            <pc:sldMk cId="3491856711" sldId="341"/>
            <ac:spMk id="20487" creationId="{42A4FC2C-047E-45A5-965D-8E1E3BF09BC6}"/>
          </ac:spMkLst>
        </pc:spChg>
        <pc:picChg chg="add mod">
          <ac:chgData name="Amalia Spiliakou" userId="f4bd6b91a0b5818a" providerId="LiveId" clId="{ADF62A3B-D9DA-41EB-ABE9-2E8C729A25F3}" dt="2022-10-23T15:19:31.638" v="3460" actId="26606"/>
          <ac:picMkLst>
            <pc:docMk/>
            <pc:sldMk cId="3491856711" sldId="341"/>
            <ac:picMk id="20482" creationId="{6DC8788F-FB40-5026-C9E7-FB057F2D32F5}"/>
          </ac:picMkLst>
        </pc:picChg>
      </pc:sldChg>
      <pc:sldChg chg="addSp modSp new mod setBg">
        <pc:chgData name="Amalia Spiliakou" userId="f4bd6b91a0b5818a" providerId="LiveId" clId="{ADF62A3B-D9DA-41EB-ABE9-2E8C729A25F3}" dt="2022-10-23T15:43:53.193" v="3800" actId="1076"/>
        <pc:sldMkLst>
          <pc:docMk/>
          <pc:sldMk cId="2809941796" sldId="342"/>
        </pc:sldMkLst>
        <pc:spChg chg="mod">
          <ac:chgData name="Amalia Spiliakou" userId="f4bd6b91a0b5818a" providerId="LiveId" clId="{ADF62A3B-D9DA-41EB-ABE9-2E8C729A25F3}" dt="2022-10-23T15:43:37.265" v="3797" actId="20577"/>
          <ac:spMkLst>
            <pc:docMk/>
            <pc:sldMk cId="2809941796" sldId="342"/>
            <ac:spMk id="2" creationId="{E0D43878-448D-D9BE-7CCA-216835EAB16B}"/>
          </ac:spMkLst>
        </pc:spChg>
        <pc:picChg chg="add mod">
          <ac:chgData name="Amalia Spiliakou" userId="f4bd6b91a0b5818a" providerId="LiveId" clId="{ADF62A3B-D9DA-41EB-ABE9-2E8C729A25F3}" dt="2022-10-23T15:37:25.827" v="3694" actId="14100"/>
          <ac:picMkLst>
            <pc:docMk/>
            <pc:sldMk cId="2809941796" sldId="342"/>
            <ac:picMk id="22530" creationId="{6E1FF10B-318E-9296-6DF7-8019F9202E86}"/>
          </ac:picMkLst>
        </pc:picChg>
        <pc:picChg chg="add mod">
          <ac:chgData name="Amalia Spiliakou" userId="f4bd6b91a0b5818a" providerId="LiveId" clId="{ADF62A3B-D9DA-41EB-ABE9-2E8C729A25F3}" dt="2022-10-23T15:43:53.193" v="3800" actId="1076"/>
          <ac:picMkLst>
            <pc:docMk/>
            <pc:sldMk cId="2809941796" sldId="342"/>
            <ac:picMk id="22532" creationId="{79B14AB9-702F-3E34-B709-4D40FA81B388}"/>
          </ac:picMkLst>
        </pc:picChg>
      </pc:sldChg>
      <pc:sldChg chg="addSp delSp modSp new mod setBg chgLayout">
        <pc:chgData name="Amalia Spiliakou" userId="f4bd6b91a0b5818a" providerId="LiveId" clId="{ADF62A3B-D9DA-41EB-ABE9-2E8C729A25F3}" dt="2022-11-19T05:11:22.145" v="4144"/>
        <pc:sldMkLst>
          <pc:docMk/>
          <pc:sldMk cId="2706550770" sldId="343"/>
        </pc:sldMkLst>
        <pc:spChg chg="del">
          <ac:chgData name="Amalia Spiliakou" userId="f4bd6b91a0b5818a" providerId="LiveId" clId="{ADF62A3B-D9DA-41EB-ABE9-2E8C729A25F3}" dt="2022-11-19T05:08:56.273" v="4123" actId="478"/>
          <ac:spMkLst>
            <pc:docMk/>
            <pc:sldMk cId="2706550770" sldId="343"/>
            <ac:spMk id="2" creationId="{E32E0EAD-791F-9279-43C8-99BCEBBF55BD}"/>
          </ac:spMkLst>
        </pc:spChg>
        <pc:spChg chg="add mod ord">
          <ac:chgData name="Amalia Spiliakou" userId="f4bd6b91a0b5818a" providerId="LiveId" clId="{ADF62A3B-D9DA-41EB-ABE9-2E8C729A25F3}" dt="2022-11-19T05:11:10.457" v="4143" actId="14100"/>
          <ac:spMkLst>
            <pc:docMk/>
            <pc:sldMk cId="2706550770" sldId="343"/>
            <ac:spMk id="3" creationId="{173BC657-3245-47C8-2769-D289DB546A11}"/>
          </ac:spMkLst>
        </pc:spChg>
        <pc:picChg chg="add mod">
          <ac:chgData name="Amalia Spiliakou" userId="f4bd6b91a0b5818a" providerId="LiveId" clId="{ADF62A3B-D9DA-41EB-ABE9-2E8C729A25F3}" dt="2022-11-19T05:09:23.664" v="4130" actId="1037"/>
          <ac:picMkLst>
            <pc:docMk/>
            <pc:sldMk cId="2706550770" sldId="343"/>
            <ac:picMk id="2050" creationId="{C19CF170-923A-BE52-5A2F-A6D97D6B026A}"/>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588367-44EC-4BF0-9449-7412F6BE06F4}" type="datetimeFigureOut">
              <a:rPr lang="el-GR" smtClean="0"/>
              <a:t>19/11/2022</a:t>
            </a:fld>
            <a:endParaRPr lang="el-G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597B01-0031-4F4E-B1D1-9F47E8E8472C}" type="slidenum">
              <a:rPr lang="el-GR" smtClean="0"/>
              <a:t>‹#›</a:t>
            </a:fld>
            <a:endParaRPr lang="el-GR"/>
          </a:p>
        </p:txBody>
      </p:sp>
    </p:spTree>
    <p:extLst>
      <p:ext uri="{BB962C8B-B14F-4D97-AF65-F5344CB8AC3E}">
        <p14:creationId xmlns:p14="http://schemas.microsoft.com/office/powerpoint/2010/main" val="24836413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www.teachercurator.com/" TargetMode="Externa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hyperlink" Target="https://www.facebook.com/teachercurator/"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pinterest.co.uk/pin/565061084486485573/" TargetMode="External"/><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https://www.zingyhomes.com/latest-trends/egyptian-architecture-history-structures-characteristics-facts/" TargetMode="External"/><Relationship Id="rId7" Type="http://schemas.openxmlformats.org/officeDocument/2006/relationships/image" Target="../media/image5.png"/><Relationship Id="rId2" Type="http://schemas.openxmlformats.org/officeDocument/2006/relationships/hyperlink" Target="https://www.arkiplus.com/mastaba/" TargetMode="Externa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hyperlink" Target="https://elretohistorico.com/primera-reina-egipto-merytneit/"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en.wikipedia.org/wiki/Giza_East_Field#/media/File:Mastabas-est-kh%C3%A9ops.jpg" TargetMode="External"/><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fr.wikipedia.org/wiki/Khoufoukhaf_II" TargetMode="External"/><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s://en.wikipedia.org/wiki/Giza_East_Field#/media/File:Carte-n%C3%A9cropole-Gizeh-Est.jpg" TargetMode="External"/><Relationship Id="rId7" Type="http://schemas.openxmlformats.org/officeDocument/2006/relationships/image" Target="../media/image10.jpeg"/><Relationship Id="rId2" Type="http://schemas.openxmlformats.org/officeDocument/2006/relationships/hyperlink" Target="https://www.stilus.nl/oudheid/wdo/EGYPTE/GEWOON/MASTABA.html" TargetMode="Externa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hyperlink" Target="https://khaledgamean.wordpress.com/2019/02/10/mastabas-of-the-old-kingdom-at-saqqara-the-tomb-of-merefnebef/"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worldhistory.org/image/13377/saqqara-necropolis-reconstruction/" TargetMode="External"/><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landioustravel.com/egypt/egyptian-pyramids/pyramid-djoser/" TargetMode="External"/><Relationship Id="rId2" Type="http://schemas.openxmlformats.org/officeDocument/2006/relationships/image" Target="../media/image12.jpeg"/><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8" Type="http://schemas.openxmlformats.org/officeDocument/2006/relationships/hyperlink" Target="https://www.istockphoto.com/search/2/image?phrase=thoth" TargetMode="External"/><Relationship Id="rId3" Type="http://schemas.openxmlformats.org/officeDocument/2006/relationships/image" Target="../media/image15.jpeg"/><Relationship Id="rId7" Type="http://schemas.openxmlformats.org/officeDocument/2006/relationships/hyperlink" Target="https://www.google.com/search?q=Imhotep&amp;rlz=1C1GGRV_enGR751GR751&amp;source=lnms&amp;tbm=isch&amp;sa=X&amp;ved=2ahUKEwiShdel6vX6AhWPHOwKHUX3DrYQ_AUoAXoECAEQAw&amp;biw=1536&amp;bih=754&amp;dpr=1.25#imgrc=mXLCRGRcyer3gM" TargetMode="External"/><Relationship Id="rId2" Type="http://schemas.openxmlformats.org/officeDocument/2006/relationships/image" Target="../media/image14.jpeg"/><Relationship Id="rId1" Type="http://schemas.openxmlformats.org/officeDocument/2006/relationships/slideLayout" Target="../slideLayouts/slideLayout6.xml"/><Relationship Id="rId6" Type="http://schemas.openxmlformats.org/officeDocument/2006/relationships/hyperlink" Target="https://gr.pinterest.com/pin/37928821835037639/" TargetMode="External"/><Relationship Id="rId5" Type="http://schemas.openxmlformats.org/officeDocument/2006/relationships/hyperlink" Target="http://www.touregypt.net/featurestories/dsteppyramid1.htm" TargetMode="External"/><Relationship Id="rId4" Type="http://schemas.openxmlformats.org/officeDocument/2006/relationships/image" Target="../media/image16.png"/><Relationship Id="rId9" Type="http://schemas.openxmlformats.org/officeDocument/2006/relationships/image" Target="../media/image17.jpeg"/></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arce.org/resource/search-imhotep-tomb-architect-turned-god-remains-mystery" TargetMode="External"/><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gr.pinterest.com/pin/490822059366821309/" TargetMode="External"/><Relationship Id="rId2" Type="http://schemas.openxmlformats.org/officeDocument/2006/relationships/hyperlink" Target="https://www.britannica.com/biography/Djoser" TargetMode="External"/><Relationship Id="rId1" Type="http://schemas.openxmlformats.org/officeDocument/2006/relationships/slideLayout" Target="../slideLayouts/slideLayout6.xml"/><Relationship Id="rId5" Type="http://schemas.openxmlformats.org/officeDocument/2006/relationships/image" Target="../media/image21.jpe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hyperlink" Target="https://www.odysseyadventures.ca/articles/saqqara/saqqara_text02pyramid.html" TargetMode="External"/><Relationship Id="rId7" Type="http://schemas.openxmlformats.org/officeDocument/2006/relationships/image" Target="../media/image24.png"/><Relationship Id="rId2" Type="http://schemas.openxmlformats.org/officeDocument/2006/relationships/hyperlink" Target="https://www.flickriver.com/photos/11413503@N03/2554508226/" TargetMode="External"/><Relationship Id="rId1" Type="http://schemas.openxmlformats.org/officeDocument/2006/relationships/slideLayout" Target="../slideLayouts/slideLayout6.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hyperlink" Target="https://www.crystalinks.com/steppyr.html"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english.cctv.com/2021/09/16/ARTI6ulaYOUiXFMfEFy3IGCQ210916.shtml" TargetMode="External"/><Relationship Id="rId2" Type="http://schemas.openxmlformats.org/officeDocument/2006/relationships/hyperlink" Target="https://www.sciencephoto.com/media/708118/view/interior-of-djoser-s-pyramid-egypt" TargetMode="External"/><Relationship Id="rId1" Type="http://schemas.openxmlformats.org/officeDocument/2006/relationships/slideLayout" Target="../slideLayouts/slideLayout6.xml"/><Relationship Id="rId5" Type="http://schemas.openxmlformats.org/officeDocument/2006/relationships/image" Target="../media/image27.jpeg"/><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hyperlink" Target="https://partsolutions.com/engineering-the-egyptian-pyramids/" TargetMode="External"/><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6.xml"/><Relationship Id="rId6" Type="http://schemas.openxmlformats.org/officeDocument/2006/relationships/hyperlink" Target="https://www.egyptianhistorypodcast.com/gmedia/d4-snef_art_cairo_2_-jpg/" TargetMode="External"/><Relationship Id="rId5" Type="http://schemas.openxmlformats.org/officeDocument/2006/relationships/hyperlink" Target="https://www.egypttoursplus.com/meidum-pyramid/" TargetMode="External"/><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s://www.tripsinegypt.com/the-bent-pyramid/" TargetMode="Externa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3" Type="http://schemas.openxmlformats.org/officeDocument/2006/relationships/hyperlink" Target="https://www.flickr.com/photos/eliasroviello/44864517752" TargetMode="External"/><Relationship Id="rId2" Type="http://schemas.openxmlformats.org/officeDocument/2006/relationships/image" Target="../media/image34.jpeg"/><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hyperlink" Target="https://miquels777.wordpress.com/pitamide-de-gize-e-a-maior-revelacao/" TargetMode="External"/><Relationship Id="rId2" Type="http://schemas.openxmlformats.org/officeDocument/2006/relationships/image" Target="../media/image35.jpeg"/><Relationship Id="rId1" Type="http://schemas.openxmlformats.org/officeDocument/2006/relationships/slideLayout" Target="../slideLayouts/slideLayout6.xml"/><Relationship Id="rId5" Type="http://schemas.openxmlformats.org/officeDocument/2006/relationships/image" Target="../media/image36.jpeg"/><Relationship Id="rId4" Type="http://schemas.openxmlformats.org/officeDocument/2006/relationships/hyperlink" Target="https://www.istockphoto.com/search/2/image?phrase=great+pyramid+of+giza"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giza.fas.harvard.edu/archaeology/" TargetMode="External"/><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hyperlink" Target="http://giza.fas.harvard.edu/photos/87694/full/" TargetMode="External"/><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hyperlink" Target="https://curiosmos.com/10-jaw-dropping-satellite-images-of-the-ancient-egyptian-pyramids-youve-probably-never-seen/" TargetMode="External"/><Relationship Id="rId2" Type="http://schemas.openxmlformats.org/officeDocument/2006/relationships/hyperlink" Target="https://en.wikipedia.org/wiki/File:Giza_pyramid_complex_(map).svg" TargetMode="External"/><Relationship Id="rId1" Type="http://schemas.openxmlformats.org/officeDocument/2006/relationships/slideLayout" Target="../slideLayouts/slideLayout6.xml"/><Relationship Id="rId5" Type="http://schemas.openxmlformats.org/officeDocument/2006/relationships/image" Target="../media/image40.jpe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j4cdDT1ZvAA" TargetMode="External"/><Relationship Id="rId2" Type="http://schemas.openxmlformats.org/officeDocument/2006/relationships/hyperlink" Target="http://historyarch.com/2018/11/08/news-newly-discovered-ramp-in-ancient-egypt-may-reveal-secrets-about-the-pyramids/" TargetMode="External"/><Relationship Id="rId1" Type="http://schemas.openxmlformats.org/officeDocument/2006/relationships/slideLayout" Target="../slideLayouts/slideLayout6.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41.gif"/></Relationships>
</file>

<file path=ppt/slides/_rels/slide2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hyperlink" Target="https://www.thesun.co.uk/news/6908781/great-pyramid-giza-egypt-where-buried-khufu/" TargetMode="External"/><Relationship Id="rId2" Type="http://schemas.openxmlformats.org/officeDocument/2006/relationships/hyperlink" Target="https://www.timetrips.co.uk/pyramids-factskhufu.htm" TargetMode="External"/><Relationship Id="rId1" Type="http://schemas.openxmlformats.org/officeDocument/2006/relationships/slideLayout" Target="../slideLayouts/slideLayout6.xml"/><Relationship Id="rId4" Type="http://schemas.openxmlformats.org/officeDocument/2006/relationships/image" Target="../media/image45.jpeg"/></Relationships>
</file>

<file path=ppt/slides/_rels/slide27.xml.rels><?xml version="1.0" encoding="UTF-8" standalone="yes"?>
<Relationships xmlns="http://schemas.openxmlformats.org/package/2006/relationships"><Relationship Id="rId3" Type="http://schemas.openxmlformats.org/officeDocument/2006/relationships/hyperlink" Target="https://www.earthtrekkers.com/how-to-visit-pyramids-of-giza-egypt/" TargetMode="External"/><Relationship Id="rId2" Type="http://schemas.openxmlformats.org/officeDocument/2006/relationships/hyperlink" Target="https://www.timetrips.co.uk/pyramids-factskhufu.htm" TargetMode="External"/><Relationship Id="rId1" Type="http://schemas.openxmlformats.org/officeDocument/2006/relationships/slideLayout" Target="../slideLayouts/slideLayout6.xml"/><Relationship Id="rId5" Type="http://schemas.openxmlformats.org/officeDocument/2006/relationships/image" Target="../media/image47.jpeg"/><Relationship Id="rId4" Type="http://schemas.openxmlformats.org/officeDocument/2006/relationships/image" Target="../media/image46.jpeg"/></Relationships>
</file>

<file path=ppt/slides/_rels/slide28.xml.rels><?xml version="1.0" encoding="UTF-8" standalone="yes"?>
<Relationships xmlns="http://schemas.openxmlformats.org/package/2006/relationships"><Relationship Id="rId3" Type="http://schemas.openxmlformats.org/officeDocument/2006/relationships/hyperlink" Target="https://www.voanews.com/a/arts-culture_egypts-ancient-king-khufus-boat-moved-giza-pyramids-new-home/6209297.html" TargetMode="External"/><Relationship Id="rId2" Type="http://schemas.openxmlformats.org/officeDocument/2006/relationships/hyperlink" Target="https://www.alamy.com/the-khufu-ship-giza-solar-boat-museum-great-pyramids-of-giza-unesco-world-heritage-site-giza-egypt-north-africa-africa-image359561208.html" TargetMode="External"/><Relationship Id="rId1" Type="http://schemas.openxmlformats.org/officeDocument/2006/relationships/slideLayout" Target="../slideLayouts/slideLayout6.xml"/><Relationship Id="rId5" Type="http://schemas.openxmlformats.org/officeDocument/2006/relationships/image" Target="../media/image49.jpeg"/><Relationship Id="rId4" Type="http://schemas.openxmlformats.org/officeDocument/2006/relationships/image" Target="../media/image48.jpeg"/></Relationships>
</file>

<file path=ppt/slides/_rels/slide2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hyperlink" Target="https://en.wikipedia.org/wiki/Pyramid_of_Khafre" TargetMode="Externa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hyperlink" Target="https://www.touropia.com/pyramids-in-egypt/" TargetMode="External"/><Relationship Id="rId2" Type="http://schemas.openxmlformats.org/officeDocument/2006/relationships/image" Target="../media/image51.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hyperlink" Target="https://gr.pinterest.com/pin/66076319509315113/" TargetMode="External"/><Relationship Id="rId2" Type="http://schemas.openxmlformats.org/officeDocument/2006/relationships/image" Target="../media/image52.jpeg"/><Relationship Id="rId1" Type="http://schemas.openxmlformats.org/officeDocument/2006/relationships/slideLayout" Target="../slideLayouts/slideLayout6.xml"/><Relationship Id="rId5" Type="http://schemas.openxmlformats.org/officeDocument/2006/relationships/image" Target="../media/image53.jpeg"/><Relationship Id="rId4" Type="http://schemas.openxmlformats.org/officeDocument/2006/relationships/hyperlink" Target="http://www.touregypt.net/featurestories/khafrep.htm"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en.wikipedia.org/wiki/Pyramid_of_Khafre" TargetMode="External"/><Relationship Id="rId2" Type="http://schemas.openxmlformats.org/officeDocument/2006/relationships/hyperlink" Target="https://www.khanacademy.org/humanities/ap-art-history/ancient-mediterranean-ap/ancient-egypt-ap/a/old-kingdom-pyramid-of-khafre-and-the-great-sphinx" TargetMode="External"/><Relationship Id="rId1" Type="http://schemas.openxmlformats.org/officeDocument/2006/relationships/slideLayout" Target="../slideLayouts/slideLayout6.xml"/><Relationship Id="rId5" Type="http://schemas.openxmlformats.org/officeDocument/2006/relationships/image" Target="../media/image55.jpeg"/><Relationship Id="rId4" Type="http://schemas.openxmlformats.org/officeDocument/2006/relationships/image" Target="../media/image54.jpeg"/></Relationships>
</file>

<file path=ppt/slides/_rels/slide33.xml.rels><?xml version="1.0" encoding="UTF-8" standalone="yes"?>
<Relationships xmlns="http://schemas.openxmlformats.org/package/2006/relationships"><Relationship Id="rId3" Type="http://schemas.openxmlformats.org/officeDocument/2006/relationships/hyperlink" Target="https://www.khanacademy.org/humanities/ap-art-history/ancient-mediterranean-ap/ancient-egypt-ap/a/old-kingdom-pyramid-of-khafre-and-the-great-sphinx" TargetMode="External"/><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hyperlink" Target="https://www.picfair.com/pics/06585538-the-face-of-the-great-phinx-in-giza" TargetMode="External"/><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hyperlink" Target="https://www.khanacademy.org/humanities/ap-art-history/ancient-mediterranean-ap/ancient-egypt-ap/a/old-kingdom-pyramid-of-menkaure" TargetMode="External"/><Relationship Id="rId2" Type="http://schemas.openxmlformats.org/officeDocument/2006/relationships/image" Target="../media/image58.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hyperlink" Target="https://upload.wikimedia.org/wikipedia/commons/c/c1/Egypt.Giza.Menkaure.01.jpg" TargetMode="External"/><Relationship Id="rId7" Type="http://schemas.openxmlformats.org/officeDocument/2006/relationships/image" Target="../media/image60.jpeg"/><Relationship Id="rId2" Type="http://schemas.openxmlformats.org/officeDocument/2006/relationships/hyperlink" Target="https://upload.wikimedia.org/wikipedia/com" TargetMode="External"/><Relationship Id="rId1" Type="http://schemas.openxmlformats.org/officeDocument/2006/relationships/slideLayout" Target="../slideLayouts/slideLayout6.xml"/><Relationship Id="rId6" Type="http://schemas.openxmlformats.org/officeDocument/2006/relationships/image" Target="../media/image59.jpeg"/><Relationship Id="rId5" Type="http://schemas.openxmlformats.org/officeDocument/2006/relationships/hyperlink" Target="https://www.memphistours.com/egypt/Egypt-Wikis/Egypt-Pyramids/wiki/Pyramid-of-Mykerinus" TargetMode="External"/><Relationship Id="rId4" Type="http://schemas.openxmlformats.org/officeDocument/2006/relationships/hyperlink" Target="https://www.timetrips.co.uk/pyramids-factsmenkaure.htm"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en.wikipedia.org/wiki/Menkaure" TargetMode="External"/><Relationship Id="rId2" Type="http://schemas.openxmlformats.org/officeDocument/2006/relationships/hyperlink" Target="https://www.exploringart.co/ancient-gyptian-art-king-menkaure-queen/" TargetMode="External"/><Relationship Id="rId1" Type="http://schemas.openxmlformats.org/officeDocument/2006/relationships/slideLayout" Target="../slideLayouts/slideLayout6.xml"/><Relationship Id="rId5" Type="http://schemas.openxmlformats.org/officeDocument/2006/relationships/image" Target="../media/image62.jpeg"/><Relationship Id="rId4" Type="http://schemas.openxmlformats.org/officeDocument/2006/relationships/image" Target="../media/image6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Scroll: Horizontal 3">
            <a:extLst>
              <a:ext uri="{FF2B5EF4-FFF2-40B4-BE49-F238E27FC236}">
                <a16:creationId xmlns:a16="http://schemas.microsoft.com/office/drawing/2014/main" id="{24A044F9-D9A7-7843-82B1-17D005166544}"/>
              </a:ext>
            </a:extLst>
          </p:cNvPr>
          <p:cNvSpPr/>
          <p:nvPr/>
        </p:nvSpPr>
        <p:spPr>
          <a:xfrm>
            <a:off x="400050" y="319087"/>
            <a:ext cx="11391900" cy="6219825"/>
          </a:xfrm>
          <a:custGeom>
            <a:avLst/>
            <a:gdLst>
              <a:gd name="connsiteX0" fmla="*/ 11391900 w 11391900"/>
              <a:gd name="connsiteY0" fmla="*/ 388739 h 6219825"/>
              <a:gd name="connsiteX1" fmla="*/ 11003161 w 11391900"/>
              <a:gd name="connsiteY1" fmla="*/ 777478 h 6219825"/>
              <a:gd name="connsiteX2" fmla="*/ 11003161 w 11391900"/>
              <a:gd name="connsiteY2" fmla="*/ 388739 h 6219825"/>
              <a:gd name="connsiteX3" fmla="*/ 10808791 w 11391900"/>
              <a:gd name="connsiteY3" fmla="*/ 583109 h 6219825"/>
              <a:gd name="connsiteX4" fmla="*/ 10614421 w 11391900"/>
              <a:gd name="connsiteY4" fmla="*/ 388739 h 6219825"/>
              <a:gd name="connsiteX5" fmla="*/ 10614422 w 11391900"/>
              <a:gd name="connsiteY5" fmla="*/ 777478 h 6219825"/>
              <a:gd name="connsiteX6" fmla="*/ 388739 w 11391900"/>
              <a:gd name="connsiteY6" fmla="*/ 777478 h 6219825"/>
              <a:gd name="connsiteX7" fmla="*/ 0 w 11391900"/>
              <a:gd name="connsiteY7" fmla="*/ 1166217 h 6219825"/>
              <a:gd name="connsiteX8" fmla="*/ 0 w 11391900"/>
              <a:gd name="connsiteY8" fmla="*/ 5831086 h 6219825"/>
              <a:gd name="connsiteX9" fmla="*/ 388739 w 11391900"/>
              <a:gd name="connsiteY9" fmla="*/ 6219825 h 6219825"/>
              <a:gd name="connsiteX10" fmla="*/ 777478 w 11391900"/>
              <a:gd name="connsiteY10" fmla="*/ 5831086 h 6219825"/>
              <a:gd name="connsiteX11" fmla="*/ 777478 w 11391900"/>
              <a:gd name="connsiteY11" fmla="*/ 5442347 h 6219825"/>
              <a:gd name="connsiteX12" fmla="*/ 11003161 w 11391900"/>
              <a:gd name="connsiteY12" fmla="*/ 5442347 h 6219825"/>
              <a:gd name="connsiteX13" fmla="*/ 11391900 w 11391900"/>
              <a:gd name="connsiteY13" fmla="*/ 5053608 h 6219825"/>
              <a:gd name="connsiteX14" fmla="*/ 11391900 w 11391900"/>
              <a:gd name="connsiteY14" fmla="*/ 388739 h 6219825"/>
              <a:gd name="connsiteX15" fmla="*/ 388739 w 11391900"/>
              <a:gd name="connsiteY15" fmla="*/ 1554956 h 6219825"/>
              <a:gd name="connsiteX16" fmla="*/ 777478 w 11391900"/>
              <a:gd name="connsiteY16" fmla="*/ 1166217 h 6219825"/>
              <a:gd name="connsiteX17" fmla="*/ 583108 w 11391900"/>
              <a:gd name="connsiteY17" fmla="*/ 971847 h 6219825"/>
              <a:gd name="connsiteX18" fmla="*/ 388738 w 11391900"/>
              <a:gd name="connsiteY18" fmla="*/ 1166217 h 6219825"/>
              <a:gd name="connsiteX19" fmla="*/ 388739 w 11391900"/>
              <a:gd name="connsiteY19" fmla="*/ 1554956 h 6219825"/>
              <a:gd name="connsiteX0" fmla="*/ 388739 w 11391900"/>
              <a:gd name="connsiteY0" fmla="*/ 1554956 h 6219825"/>
              <a:gd name="connsiteX1" fmla="*/ 777478 w 11391900"/>
              <a:gd name="connsiteY1" fmla="*/ 1166217 h 6219825"/>
              <a:gd name="connsiteX2" fmla="*/ 583108 w 11391900"/>
              <a:gd name="connsiteY2" fmla="*/ 971847 h 6219825"/>
              <a:gd name="connsiteX3" fmla="*/ 388738 w 11391900"/>
              <a:gd name="connsiteY3" fmla="*/ 1166217 h 6219825"/>
              <a:gd name="connsiteX4" fmla="*/ 388739 w 11391900"/>
              <a:gd name="connsiteY4" fmla="*/ 1554956 h 6219825"/>
              <a:gd name="connsiteX5" fmla="*/ 11003161 w 11391900"/>
              <a:gd name="connsiteY5" fmla="*/ 777478 h 6219825"/>
              <a:gd name="connsiteX6" fmla="*/ 11391900 w 11391900"/>
              <a:gd name="connsiteY6" fmla="*/ 388739 h 6219825"/>
              <a:gd name="connsiteX7" fmla="*/ 11003161 w 11391900"/>
              <a:gd name="connsiteY7" fmla="*/ 0 h 6219825"/>
              <a:gd name="connsiteX8" fmla="*/ 10614422 w 11391900"/>
              <a:gd name="connsiteY8" fmla="*/ 388739 h 6219825"/>
              <a:gd name="connsiteX9" fmla="*/ 10808792 w 11391900"/>
              <a:gd name="connsiteY9" fmla="*/ 583109 h 6219825"/>
              <a:gd name="connsiteX10" fmla="*/ 11003162 w 11391900"/>
              <a:gd name="connsiteY10" fmla="*/ 388739 h 6219825"/>
              <a:gd name="connsiteX11" fmla="*/ 11003161 w 11391900"/>
              <a:gd name="connsiteY11" fmla="*/ 777478 h 6219825"/>
              <a:gd name="connsiteX0" fmla="*/ 0 w 11391900"/>
              <a:gd name="connsiteY0" fmla="*/ 1166217 h 6219825"/>
              <a:gd name="connsiteX1" fmla="*/ 388739 w 11391900"/>
              <a:gd name="connsiteY1" fmla="*/ 777478 h 6219825"/>
              <a:gd name="connsiteX2" fmla="*/ 10614422 w 11391900"/>
              <a:gd name="connsiteY2" fmla="*/ 777478 h 6219825"/>
              <a:gd name="connsiteX3" fmla="*/ 10614422 w 11391900"/>
              <a:gd name="connsiteY3" fmla="*/ 388739 h 6219825"/>
              <a:gd name="connsiteX4" fmla="*/ 11003161 w 11391900"/>
              <a:gd name="connsiteY4" fmla="*/ 0 h 6219825"/>
              <a:gd name="connsiteX5" fmla="*/ 11391900 w 11391900"/>
              <a:gd name="connsiteY5" fmla="*/ 388739 h 6219825"/>
              <a:gd name="connsiteX6" fmla="*/ 11391900 w 11391900"/>
              <a:gd name="connsiteY6" fmla="*/ 5053608 h 6219825"/>
              <a:gd name="connsiteX7" fmla="*/ 11003161 w 11391900"/>
              <a:gd name="connsiteY7" fmla="*/ 5442347 h 6219825"/>
              <a:gd name="connsiteX8" fmla="*/ 777478 w 11391900"/>
              <a:gd name="connsiteY8" fmla="*/ 5442347 h 6219825"/>
              <a:gd name="connsiteX9" fmla="*/ 777478 w 11391900"/>
              <a:gd name="connsiteY9" fmla="*/ 5831086 h 6219825"/>
              <a:gd name="connsiteX10" fmla="*/ 388739 w 11391900"/>
              <a:gd name="connsiteY10" fmla="*/ 6219825 h 6219825"/>
              <a:gd name="connsiteX11" fmla="*/ 0 w 11391900"/>
              <a:gd name="connsiteY11" fmla="*/ 5831086 h 6219825"/>
              <a:gd name="connsiteX12" fmla="*/ 0 w 11391900"/>
              <a:gd name="connsiteY12" fmla="*/ 1166217 h 6219825"/>
              <a:gd name="connsiteX13" fmla="*/ 10614422 w 11391900"/>
              <a:gd name="connsiteY13" fmla="*/ 777478 h 6219825"/>
              <a:gd name="connsiteX14" fmla="*/ 11003161 w 11391900"/>
              <a:gd name="connsiteY14" fmla="*/ 777478 h 6219825"/>
              <a:gd name="connsiteX15" fmla="*/ 11391900 w 11391900"/>
              <a:gd name="connsiteY15" fmla="*/ 388739 h 6219825"/>
              <a:gd name="connsiteX16" fmla="*/ 11003161 w 11391900"/>
              <a:gd name="connsiteY16" fmla="*/ 777478 h 6219825"/>
              <a:gd name="connsiteX17" fmla="*/ 11003161 w 11391900"/>
              <a:gd name="connsiteY17" fmla="*/ 388739 h 6219825"/>
              <a:gd name="connsiteX18" fmla="*/ 10808791 w 11391900"/>
              <a:gd name="connsiteY18" fmla="*/ 583109 h 6219825"/>
              <a:gd name="connsiteX19" fmla="*/ 10614421 w 11391900"/>
              <a:gd name="connsiteY19" fmla="*/ 388739 h 6219825"/>
              <a:gd name="connsiteX20" fmla="*/ 388739 w 11391900"/>
              <a:gd name="connsiteY20" fmla="*/ 1554956 h 6219825"/>
              <a:gd name="connsiteX21" fmla="*/ 388739 w 11391900"/>
              <a:gd name="connsiteY21" fmla="*/ 1166217 h 6219825"/>
              <a:gd name="connsiteX22" fmla="*/ 583109 w 11391900"/>
              <a:gd name="connsiteY22" fmla="*/ 971847 h 6219825"/>
              <a:gd name="connsiteX23" fmla="*/ 777479 w 11391900"/>
              <a:gd name="connsiteY23" fmla="*/ 1166217 h 6219825"/>
              <a:gd name="connsiteX24" fmla="*/ 388740 w 11391900"/>
              <a:gd name="connsiteY24" fmla="*/ 1554956 h 6219825"/>
              <a:gd name="connsiteX25" fmla="*/ 1 w 11391900"/>
              <a:gd name="connsiteY25" fmla="*/ 1166217 h 6219825"/>
              <a:gd name="connsiteX26" fmla="*/ 777478 w 11391900"/>
              <a:gd name="connsiteY26" fmla="*/ 1166217 h 6219825"/>
              <a:gd name="connsiteX27" fmla="*/ 777478 w 11391900"/>
              <a:gd name="connsiteY27" fmla="*/ 5442347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391900" h="6219825" stroke="0" extrusionOk="0">
                <a:moveTo>
                  <a:pt x="11391900" y="388739"/>
                </a:moveTo>
                <a:cubicBezTo>
                  <a:pt x="11386131" y="609689"/>
                  <a:pt x="11223810" y="747412"/>
                  <a:pt x="11003161" y="777478"/>
                </a:cubicBezTo>
                <a:cubicBezTo>
                  <a:pt x="11013408" y="718906"/>
                  <a:pt x="11016933" y="541313"/>
                  <a:pt x="11003161" y="388739"/>
                </a:cubicBezTo>
                <a:cubicBezTo>
                  <a:pt x="11014254" y="491382"/>
                  <a:pt x="10901948" y="588628"/>
                  <a:pt x="10808791" y="583109"/>
                </a:cubicBezTo>
                <a:cubicBezTo>
                  <a:pt x="10706134" y="582954"/>
                  <a:pt x="10632293" y="496503"/>
                  <a:pt x="10614421" y="388739"/>
                </a:cubicBezTo>
                <a:cubicBezTo>
                  <a:pt x="10615912" y="512697"/>
                  <a:pt x="10606460" y="668128"/>
                  <a:pt x="10614422" y="777478"/>
                </a:cubicBezTo>
                <a:cubicBezTo>
                  <a:pt x="6907888" y="720029"/>
                  <a:pt x="4877949" y="726187"/>
                  <a:pt x="388739" y="777478"/>
                </a:cubicBezTo>
                <a:cubicBezTo>
                  <a:pt x="178618" y="737501"/>
                  <a:pt x="-1562" y="963471"/>
                  <a:pt x="0" y="1166217"/>
                </a:cubicBezTo>
                <a:cubicBezTo>
                  <a:pt x="162176" y="3410985"/>
                  <a:pt x="128812" y="5234747"/>
                  <a:pt x="0" y="5831086"/>
                </a:cubicBezTo>
                <a:cubicBezTo>
                  <a:pt x="31708" y="6065864"/>
                  <a:pt x="187148" y="6199018"/>
                  <a:pt x="388739" y="6219825"/>
                </a:cubicBezTo>
                <a:cubicBezTo>
                  <a:pt x="581289" y="6243104"/>
                  <a:pt x="767143" y="6029250"/>
                  <a:pt x="777478" y="5831086"/>
                </a:cubicBezTo>
                <a:cubicBezTo>
                  <a:pt x="746909" y="5750861"/>
                  <a:pt x="759074" y="5524798"/>
                  <a:pt x="777478" y="5442347"/>
                </a:cubicBezTo>
                <a:cubicBezTo>
                  <a:pt x="4526100" y="5498387"/>
                  <a:pt x="9195494" y="5380491"/>
                  <a:pt x="11003161" y="5442347"/>
                </a:cubicBezTo>
                <a:cubicBezTo>
                  <a:pt x="11246980" y="5414878"/>
                  <a:pt x="11405996" y="5261134"/>
                  <a:pt x="11391900" y="5053608"/>
                </a:cubicBezTo>
                <a:cubicBezTo>
                  <a:pt x="11559554" y="4278440"/>
                  <a:pt x="11396911" y="1544101"/>
                  <a:pt x="11391900" y="388739"/>
                </a:cubicBezTo>
                <a:close/>
                <a:moveTo>
                  <a:pt x="388739" y="1554956"/>
                </a:moveTo>
                <a:cubicBezTo>
                  <a:pt x="608914" y="1563013"/>
                  <a:pt x="781773" y="1415988"/>
                  <a:pt x="777478" y="1166217"/>
                </a:cubicBezTo>
                <a:cubicBezTo>
                  <a:pt x="758815" y="1065646"/>
                  <a:pt x="679476" y="967226"/>
                  <a:pt x="583108" y="971847"/>
                </a:cubicBezTo>
                <a:cubicBezTo>
                  <a:pt x="484064" y="982461"/>
                  <a:pt x="400524" y="1060753"/>
                  <a:pt x="388738" y="1166217"/>
                </a:cubicBezTo>
                <a:cubicBezTo>
                  <a:pt x="389884" y="1291849"/>
                  <a:pt x="377853" y="1425210"/>
                  <a:pt x="388739" y="1554956"/>
                </a:cubicBezTo>
                <a:close/>
              </a:path>
              <a:path w="11391900" h="6219825" fill="darkenLess" stroke="0" extrusionOk="0">
                <a:moveTo>
                  <a:pt x="388739" y="1554956"/>
                </a:moveTo>
                <a:cubicBezTo>
                  <a:pt x="604790" y="1570548"/>
                  <a:pt x="790215" y="1366617"/>
                  <a:pt x="777478" y="1166217"/>
                </a:cubicBezTo>
                <a:cubicBezTo>
                  <a:pt x="794296" y="1069019"/>
                  <a:pt x="691893" y="977078"/>
                  <a:pt x="583108" y="971847"/>
                </a:cubicBezTo>
                <a:cubicBezTo>
                  <a:pt x="466239" y="965135"/>
                  <a:pt x="401431" y="1074556"/>
                  <a:pt x="388738" y="1166217"/>
                </a:cubicBezTo>
                <a:cubicBezTo>
                  <a:pt x="398820" y="1293608"/>
                  <a:pt x="372599" y="1413790"/>
                  <a:pt x="388739" y="1554956"/>
                </a:cubicBezTo>
                <a:close/>
                <a:moveTo>
                  <a:pt x="11003161" y="777478"/>
                </a:moveTo>
                <a:cubicBezTo>
                  <a:pt x="11181395" y="791681"/>
                  <a:pt x="11399004" y="594438"/>
                  <a:pt x="11391900" y="388739"/>
                </a:cubicBezTo>
                <a:cubicBezTo>
                  <a:pt x="11430023" y="172616"/>
                  <a:pt x="11254560" y="-6349"/>
                  <a:pt x="11003161" y="0"/>
                </a:cubicBezTo>
                <a:cubicBezTo>
                  <a:pt x="10789450" y="-7630"/>
                  <a:pt x="10646326" y="195071"/>
                  <a:pt x="10614422" y="388739"/>
                </a:cubicBezTo>
                <a:cubicBezTo>
                  <a:pt x="10611968" y="495717"/>
                  <a:pt x="10715865" y="569494"/>
                  <a:pt x="10808792" y="583109"/>
                </a:cubicBezTo>
                <a:cubicBezTo>
                  <a:pt x="10912199" y="567429"/>
                  <a:pt x="11005121" y="496603"/>
                  <a:pt x="11003162" y="388739"/>
                </a:cubicBezTo>
                <a:cubicBezTo>
                  <a:pt x="10984807" y="520453"/>
                  <a:pt x="10993765" y="651677"/>
                  <a:pt x="11003161" y="777478"/>
                </a:cubicBezTo>
                <a:close/>
              </a:path>
              <a:path w="11391900" h="6219825" fill="none" extrusionOk="0">
                <a:moveTo>
                  <a:pt x="0" y="1166217"/>
                </a:moveTo>
                <a:cubicBezTo>
                  <a:pt x="8345" y="946522"/>
                  <a:pt x="196656" y="770334"/>
                  <a:pt x="388739" y="777478"/>
                </a:cubicBezTo>
                <a:cubicBezTo>
                  <a:pt x="3139350" y="780869"/>
                  <a:pt x="6656668" y="886317"/>
                  <a:pt x="10614422" y="777478"/>
                </a:cubicBezTo>
                <a:cubicBezTo>
                  <a:pt x="10633885" y="611932"/>
                  <a:pt x="10580990" y="462576"/>
                  <a:pt x="10614422" y="388739"/>
                </a:cubicBezTo>
                <a:cubicBezTo>
                  <a:pt x="10590299" y="161517"/>
                  <a:pt x="10774805" y="28551"/>
                  <a:pt x="11003161" y="0"/>
                </a:cubicBezTo>
                <a:cubicBezTo>
                  <a:pt x="11227061" y="-40022"/>
                  <a:pt x="11379576" y="173938"/>
                  <a:pt x="11391900" y="388739"/>
                </a:cubicBezTo>
                <a:cubicBezTo>
                  <a:pt x="11356212" y="954407"/>
                  <a:pt x="11406760" y="3162965"/>
                  <a:pt x="11391900" y="5053608"/>
                </a:cubicBezTo>
                <a:cubicBezTo>
                  <a:pt x="11383822" y="5274000"/>
                  <a:pt x="11208950" y="5442516"/>
                  <a:pt x="11003161" y="5442347"/>
                </a:cubicBezTo>
                <a:cubicBezTo>
                  <a:pt x="7025669" y="5424912"/>
                  <a:pt x="4035261" y="5434800"/>
                  <a:pt x="777478" y="5442347"/>
                </a:cubicBezTo>
                <a:cubicBezTo>
                  <a:pt x="785555" y="5498163"/>
                  <a:pt x="770779" y="5791014"/>
                  <a:pt x="777478" y="5831086"/>
                </a:cubicBezTo>
                <a:cubicBezTo>
                  <a:pt x="794440" y="6058941"/>
                  <a:pt x="642624" y="6232405"/>
                  <a:pt x="388739" y="6219825"/>
                </a:cubicBezTo>
                <a:cubicBezTo>
                  <a:pt x="189559" y="6186846"/>
                  <a:pt x="-10166" y="6060375"/>
                  <a:pt x="0" y="5831086"/>
                </a:cubicBezTo>
                <a:cubicBezTo>
                  <a:pt x="116766" y="3555728"/>
                  <a:pt x="40583" y="1636152"/>
                  <a:pt x="0" y="1166217"/>
                </a:cubicBezTo>
                <a:close/>
                <a:moveTo>
                  <a:pt x="10614422" y="777478"/>
                </a:moveTo>
                <a:cubicBezTo>
                  <a:pt x="10793516" y="777837"/>
                  <a:pt x="10958709" y="744463"/>
                  <a:pt x="11003161" y="777478"/>
                </a:cubicBezTo>
                <a:cubicBezTo>
                  <a:pt x="11211469" y="773263"/>
                  <a:pt x="11392774" y="598041"/>
                  <a:pt x="11391900" y="388739"/>
                </a:cubicBezTo>
                <a:moveTo>
                  <a:pt x="11003161" y="777478"/>
                </a:moveTo>
                <a:cubicBezTo>
                  <a:pt x="11009640" y="617986"/>
                  <a:pt x="10971582" y="527588"/>
                  <a:pt x="11003161" y="388739"/>
                </a:cubicBezTo>
                <a:cubicBezTo>
                  <a:pt x="11001376" y="494855"/>
                  <a:pt x="10916492" y="584393"/>
                  <a:pt x="10808791" y="583109"/>
                </a:cubicBezTo>
                <a:cubicBezTo>
                  <a:pt x="10710635" y="590642"/>
                  <a:pt x="10615617" y="504145"/>
                  <a:pt x="10614421" y="388739"/>
                </a:cubicBezTo>
                <a:moveTo>
                  <a:pt x="388739" y="1554956"/>
                </a:moveTo>
                <a:cubicBezTo>
                  <a:pt x="376037" y="1461627"/>
                  <a:pt x="380442" y="1241876"/>
                  <a:pt x="388739" y="1166217"/>
                </a:cubicBezTo>
                <a:cubicBezTo>
                  <a:pt x="382630" y="1057319"/>
                  <a:pt x="469022" y="954641"/>
                  <a:pt x="583109" y="971847"/>
                </a:cubicBezTo>
                <a:cubicBezTo>
                  <a:pt x="701737" y="964637"/>
                  <a:pt x="778724" y="1053659"/>
                  <a:pt x="777479" y="1166217"/>
                </a:cubicBezTo>
                <a:cubicBezTo>
                  <a:pt x="795637" y="1398117"/>
                  <a:pt x="614314" y="1574618"/>
                  <a:pt x="388740" y="1554956"/>
                </a:cubicBezTo>
                <a:cubicBezTo>
                  <a:pt x="179526" y="1553938"/>
                  <a:pt x="-9197" y="1401096"/>
                  <a:pt x="1" y="1166217"/>
                </a:cubicBezTo>
                <a:moveTo>
                  <a:pt x="777478" y="1166217"/>
                </a:moveTo>
                <a:cubicBezTo>
                  <a:pt x="664326" y="2861260"/>
                  <a:pt x="729205" y="4506330"/>
                  <a:pt x="777478" y="5442347"/>
                </a:cubicBezTo>
              </a:path>
              <a:path w="11391900" h="6219825" fill="none" stroke="0" extrusionOk="0">
                <a:moveTo>
                  <a:pt x="0" y="1166217"/>
                </a:moveTo>
                <a:cubicBezTo>
                  <a:pt x="11771" y="945303"/>
                  <a:pt x="164013" y="796168"/>
                  <a:pt x="388739" y="777478"/>
                </a:cubicBezTo>
                <a:cubicBezTo>
                  <a:pt x="4506162" y="865439"/>
                  <a:pt x="8014135" y="702589"/>
                  <a:pt x="10614422" y="777478"/>
                </a:cubicBezTo>
                <a:cubicBezTo>
                  <a:pt x="10593913" y="628342"/>
                  <a:pt x="10591385" y="494979"/>
                  <a:pt x="10614422" y="388739"/>
                </a:cubicBezTo>
                <a:cubicBezTo>
                  <a:pt x="10643713" y="184910"/>
                  <a:pt x="10809579" y="11617"/>
                  <a:pt x="11003161" y="0"/>
                </a:cubicBezTo>
                <a:cubicBezTo>
                  <a:pt x="11201793" y="38846"/>
                  <a:pt x="11367952" y="165853"/>
                  <a:pt x="11391900" y="388739"/>
                </a:cubicBezTo>
                <a:cubicBezTo>
                  <a:pt x="11504868" y="2670106"/>
                  <a:pt x="11234837" y="3145041"/>
                  <a:pt x="11391900" y="5053608"/>
                </a:cubicBezTo>
                <a:cubicBezTo>
                  <a:pt x="11378601" y="5228561"/>
                  <a:pt x="11217113" y="5454568"/>
                  <a:pt x="11003161" y="5442347"/>
                </a:cubicBezTo>
                <a:cubicBezTo>
                  <a:pt x="7551639" y="5548629"/>
                  <a:pt x="4576759" y="5316611"/>
                  <a:pt x="777478" y="5442347"/>
                </a:cubicBezTo>
                <a:cubicBezTo>
                  <a:pt x="798525" y="5612087"/>
                  <a:pt x="785396" y="5727398"/>
                  <a:pt x="777478" y="5831086"/>
                </a:cubicBezTo>
                <a:cubicBezTo>
                  <a:pt x="783081" y="6028503"/>
                  <a:pt x="567620" y="6243414"/>
                  <a:pt x="388739" y="6219825"/>
                </a:cubicBezTo>
                <a:cubicBezTo>
                  <a:pt x="185995" y="6220842"/>
                  <a:pt x="-9111" y="6079603"/>
                  <a:pt x="0" y="5831086"/>
                </a:cubicBezTo>
                <a:cubicBezTo>
                  <a:pt x="-152293" y="4207614"/>
                  <a:pt x="-34154" y="2898548"/>
                  <a:pt x="0" y="1166217"/>
                </a:cubicBezTo>
                <a:close/>
                <a:moveTo>
                  <a:pt x="10614422" y="777478"/>
                </a:moveTo>
                <a:cubicBezTo>
                  <a:pt x="10768467" y="791030"/>
                  <a:pt x="10929625" y="760118"/>
                  <a:pt x="11003161" y="777478"/>
                </a:cubicBezTo>
                <a:cubicBezTo>
                  <a:pt x="11232049" y="799656"/>
                  <a:pt x="11405681" y="581542"/>
                  <a:pt x="11391900" y="388739"/>
                </a:cubicBezTo>
                <a:moveTo>
                  <a:pt x="11003161" y="777478"/>
                </a:moveTo>
                <a:cubicBezTo>
                  <a:pt x="11023322" y="734954"/>
                  <a:pt x="11019043" y="431925"/>
                  <a:pt x="11003161" y="388739"/>
                </a:cubicBezTo>
                <a:cubicBezTo>
                  <a:pt x="10991712" y="495345"/>
                  <a:pt x="10909603" y="569872"/>
                  <a:pt x="10808791" y="583109"/>
                </a:cubicBezTo>
                <a:cubicBezTo>
                  <a:pt x="10693839" y="576510"/>
                  <a:pt x="10634562" y="496423"/>
                  <a:pt x="10614421" y="388739"/>
                </a:cubicBezTo>
                <a:moveTo>
                  <a:pt x="388739" y="1554956"/>
                </a:moveTo>
                <a:cubicBezTo>
                  <a:pt x="400842" y="1388988"/>
                  <a:pt x="416581" y="1281309"/>
                  <a:pt x="388739" y="1166217"/>
                </a:cubicBezTo>
                <a:cubicBezTo>
                  <a:pt x="385075" y="1048940"/>
                  <a:pt x="482226" y="976639"/>
                  <a:pt x="583109" y="971847"/>
                </a:cubicBezTo>
                <a:cubicBezTo>
                  <a:pt x="689516" y="970837"/>
                  <a:pt x="790306" y="1073580"/>
                  <a:pt x="777479" y="1166217"/>
                </a:cubicBezTo>
                <a:cubicBezTo>
                  <a:pt x="799494" y="1352318"/>
                  <a:pt x="608909" y="1555326"/>
                  <a:pt x="388740" y="1554956"/>
                </a:cubicBezTo>
                <a:cubicBezTo>
                  <a:pt x="189509" y="1573048"/>
                  <a:pt x="-13469" y="1402768"/>
                  <a:pt x="1" y="1166217"/>
                </a:cubicBezTo>
                <a:moveTo>
                  <a:pt x="777478" y="1166217"/>
                </a:moveTo>
                <a:cubicBezTo>
                  <a:pt x="693654" y="3224644"/>
                  <a:pt x="650679" y="3361371"/>
                  <a:pt x="777478" y="5442347"/>
                </a:cubicBezTo>
              </a:path>
            </a:pathLst>
          </a:custGeom>
          <a:blipFill>
            <a:blip r:embed="rId2"/>
            <a:tile tx="0" ty="0" sx="100000" sy="100000" flip="none" algn="tl"/>
          </a:blipFill>
          <a:ln w="19050">
            <a:solidFill>
              <a:srgbClr val="92D050"/>
            </a:solidFill>
            <a:extLst>
              <a:ext uri="{C807C97D-BFC1-408E-A445-0C87EB9F89A2}">
                <ask:lineSketchStyleProps xmlns:ask="http://schemas.microsoft.com/office/drawing/2018/sketchyshapes" sd="596351565">
                  <a:prstGeom prst="horizontalScroll">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5400" b="1" dirty="0">
                <a:solidFill>
                  <a:schemeClr val="tx1"/>
                </a:solidFill>
                <a:latin typeface="Papyrus" panose="03070502060502030205" pitchFamily="66" charset="0"/>
                <a:cs typeface="Times New Roman" panose="02020603050405020304" pitchFamily="18" charset="0"/>
              </a:rPr>
              <a:t>Mastabas and Pyramids</a:t>
            </a:r>
            <a:br>
              <a:rPr lang="en-US" altLang="en-US" sz="5400" b="1" dirty="0">
                <a:solidFill>
                  <a:schemeClr val="tx1"/>
                </a:solidFill>
                <a:latin typeface="Papyrus" panose="03070502060502030205" pitchFamily="66" charset="0"/>
                <a:cs typeface="Times New Roman" panose="02020603050405020304" pitchFamily="18" charset="0"/>
              </a:rPr>
            </a:br>
            <a:r>
              <a:rPr lang="en-US" altLang="en-US" sz="5400" b="1" dirty="0">
                <a:solidFill>
                  <a:schemeClr val="tx1"/>
                </a:solidFill>
                <a:latin typeface="Papyrus" panose="03070502060502030205" pitchFamily="66" charset="0"/>
                <a:cs typeface="Times New Roman" panose="02020603050405020304" pitchFamily="18" charset="0"/>
              </a:rPr>
              <a:t>Old Kingdom, 3100-2100 BC</a:t>
            </a:r>
            <a:endParaRPr lang="en-US" sz="5400" dirty="0">
              <a:solidFill>
                <a:schemeClr val="tx1"/>
              </a:solidFill>
              <a:latin typeface="Papyrus" panose="03070502060502030205" pitchFamily="66" charset="0"/>
            </a:endParaRPr>
          </a:p>
        </p:txBody>
      </p:sp>
    </p:spTree>
    <p:extLst>
      <p:ext uri="{BB962C8B-B14F-4D97-AF65-F5344CB8AC3E}">
        <p14:creationId xmlns:p14="http://schemas.microsoft.com/office/powerpoint/2010/main" val="2833470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Scroll: Horizontal 3">
            <a:extLst>
              <a:ext uri="{FF2B5EF4-FFF2-40B4-BE49-F238E27FC236}">
                <a16:creationId xmlns:a16="http://schemas.microsoft.com/office/drawing/2014/main" id="{24A044F9-D9A7-7843-82B1-17D005166544}"/>
              </a:ext>
            </a:extLst>
          </p:cNvPr>
          <p:cNvSpPr/>
          <p:nvPr/>
        </p:nvSpPr>
        <p:spPr>
          <a:xfrm>
            <a:off x="355107" y="282794"/>
            <a:ext cx="11407806" cy="6287439"/>
          </a:xfrm>
          <a:custGeom>
            <a:avLst/>
            <a:gdLst>
              <a:gd name="connsiteX0" fmla="*/ 11407806 w 11407806"/>
              <a:gd name="connsiteY0" fmla="*/ 392965 h 6287439"/>
              <a:gd name="connsiteX1" fmla="*/ 11014841 w 11407806"/>
              <a:gd name="connsiteY1" fmla="*/ 785930 h 6287439"/>
              <a:gd name="connsiteX2" fmla="*/ 11014841 w 11407806"/>
              <a:gd name="connsiteY2" fmla="*/ 392965 h 6287439"/>
              <a:gd name="connsiteX3" fmla="*/ 10818359 w 11407806"/>
              <a:gd name="connsiteY3" fmla="*/ 589447 h 6287439"/>
              <a:gd name="connsiteX4" fmla="*/ 10621877 w 11407806"/>
              <a:gd name="connsiteY4" fmla="*/ 392965 h 6287439"/>
              <a:gd name="connsiteX5" fmla="*/ 10621876 w 11407806"/>
              <a:gd name="connsiteY5" fmla="*/ 785930 h 6287439"/>
              <a:gd name="connsiteX6" fmla="*/ 392965 w 11407806"/>
              <a:gd name="connsiteY6" fmla="*/ 785930 h 6287439"/>
              <a:gd name="connsiteX7" fmla="*/ 0 w 11407806"/>
              <a:gd name="connsiteY7" fmla="*/ 1178895 h 6287439"/>
              <a:gd name="connsiteX8" fmla="*/ 0 w 11407806"/>
              <a:gd name="connsiteY8" fmla="*/ 5894474 h 6287439"/>
              <a:gd name="connsiteX9" fmla="*/ 392965 w 11407806"/>
              <a:gd name="connsiteY9" fmla="*/ 6287439 h 6287439"/>
              <a:gd name="connsiteX10" fmla="*/ 785930 w 11407806"/>
              <a:gd name="connsiteY10" fmla="*/ 5894474 h 6287439"/>
              <a:gd name="connsiteX11" fmla="*/ 785930 w 11407806"/>
              <a:gd name="connsiteY11" fmla="*/ 5501509 h 6287439"/>
              <a:gd name="connsiteX12" fmla="*/ 11014841 w 11407806"/>
              <a:gd name="connsiteY12" fmla="*/ 5501509 h 6287439"/>
              <a:gd name="connsiteX13" fmla="*/ 11407806 w 11407806"/>
              <a:gd name="connsiteY13" fmla="*/ 5108544 h 6287439"/>
              <a:gd name="connsiteX14" fmla="*/ 11407806 w 11407806"/>
              <a:gd name="connsiteY14" fmla="*/ 392965 h 6287439"/>
              <a:gd name="connsiteX15" fmla="*/ 392965 w 11407806"/>
              <a:gd name="connsiteY15" fmla="*/ 1571860 h 6287439"/>
              <a:gd name="connsiteX16" fmla="*/ 785930 w 11407806"/>
              <a:gd name="connsiteY16" fmla="*/ 1178895 h 6287439"/>
              <a:gd name="connsiteX17" fmla="*/ 589448 w 11407806"/>
              <a:gd name="connsiteY17" fmla="*/ 982413 h 6287439"/>
              <a:gd name="connsiteX18" fmla="*/ 392966 w 11407806"/>
              <a:gd name="connsiteY18" fmla="*/ 1178895 h 6287439"/>
              <a:gd name="connsiteX19" fmla="*/ 392965 w 11407806"/>
              <a:gd name="connsiteY19" fmla="*/ 1571860 h 6287439"/>
              <a:gd name="connsiteX0" fmla="*/ 392965 w 11407806"/>
              <a:gd name="connsiteY0" fmla="*/ 1571860 h 6287439"/>
              <a:gd name="connsiteX1" fmla="*/ 785930 w 11407806"/>
              <a:gd name="connsiteY1" fmla="*/ 1178895 h 6287439"/>
              <a:gd name="connsiteX2" fmla="*/ 589448 w 11407806"/>
              <a:gd name="connsiteY2" fmla="*/ 982413 h 6287439"/>
              <a:gd name="connsiteX3" fmla="*/ 392966 w 11407806"/>
              <a:gd name="connsiteY3" fmla="*/ 1178895 h 6287439"/>
              <a:gd name="connsiteX4" fmla="*/ 392965 w 11407806"/>
              <a:gd name="connsiteY4" fmla="*/ 1571860 h 6287439"/>
              <a:gd name="connsiteX5" fmla="*/ 11014841 w 11407806"/>
              <a:gd name="connsiteY5" fmla="*/ 785930 h 6287439"/>
              <a:gd name="connsiteX6" fmla="*/ 11407806 w 11407806"/>
              <a:gd name="connsiteY6" fmla="*/ 392965 h 6287439"/>
              <a:gd name="connsiteX7" fmla="*/ 11014841 w 11407806"/>
              <a:gd name="connsiteY7" fmla="*/ 0 h 6287439"/>
              <a:gd name="connsiteX8" fmla="*/ 10621876 w 11407806"/>
              <a:gd name="connsiteY8" fmla="*/ 392965 h 6287439"/>
              <a:gd name="connsiteX9" fmla="*/ 10818358 w 11407806"/>
              <a:gd name="connsiteY9" fmla="*/ 589447 h 6287439"/>
              <a:gd name="connsiteX10" fmla="*/ 11014840 w 11407806"/>
              <a:gd name="connsiteY10" fmla="*/ 392965 h 6287439"/>
              <a:gd name="connsiteX11" fmla="*/ 11014841 w 11407806"/>
              <a:gd name="connsiteY11" fmla="*/ 785930 h 6287439"/>
              <a:gd name="connsiteX0" fmla="*/ 0 w 11407806"/>
              <a:gd name="connsiteY0" fmla="*/ 1178895 h 6287439"/>
              <a:gd name="connsiteX1" fmla="*/ 392965 w 11407806"/>
              <a:gd name="connsiteY1" fmla="*/ 785930 h 6287439"/>
              <a:gd name="connsiteX2" fmla="*/ 10621876 w 11407806"/>
              <a:gd name="connsiteY2" fmla="*/ 785930 h 6287439"/>
              <a:gd name="connsiteX3" fmla="*/ 10621876 w 11407806"/>
              <a:gd name="connsiteY3" fmla="*/ 392965 h 6287439"/>
              <a:gd name="connsiteX4" fmla="*/ 11014841 w 11407806"/>
              <a:gd name="connsiteY4" fmla="*/ 0 h 6287439"/>
              <a:gd name="connsiteX5" fmla="*/ 11407806 w 11407806"/>
              <a:gd name="connsiteY5" fmla="*/ 392965 h 6287439"/>
              <a:gd name="connsiteX6" fmla="*/ 11407806 w 11407806"/>
              <a:gd name="connsiteY6" fmla="*/ 5108544 h 6287439"/>
              <a:gd name="connsiteX7" fmla="*/ 11014841 w 11407806"/>
              <a:gd name="connsiteY7" fmla="*/ 5501509 h 6287439"/>
              <a:gd name="connsiteX8" fmla="*/ 785930 w 11407806"/>
              <a:gd name="connsiteY8" fmla="*/ 5501509 h 6287439"/>
              <a:gd name="connsiteX9" fmla="*/ 785930 w 11407806"/>
              <a:gd name="connsiteY9" fmla="*/ 5894474 h 6287439"/>
              <a:gd name="connsiteX10" fmla="*/ 392965 w 11407806"/>
              <a:gd name="connsiteY10" fmla="*/ 6287439 h 6287439"/>
              <a:gd name="connsiteX11" fmla="*/ 0 w 11407806"/>
              <a:gd name="connsiteY11" fmla="*/ 5894474 h 6287439"/>
              <a:gd name="connsiteX12" fmla="*/ 0 w 11407806"/>
              <a:gd name="connsiteY12" fmla="*/ 1178895 h 6287439"/>
              <a:gd name="connsiteX13" fmla="*/ 10621876 w 11407806"/>
              <a:gd name="connsiteY13" fmla="*/ 785930 h 6287439"/>
              <a:gd name="connsiteX14" fmla="*/ 11014841 w 11407806"/>
              <a:gd name="connsiteY14" fmla="*/ 785930 h 6287439"/>
              <a:gd name="connsiteX15" fmla="*/ 11407806 w 11407806"/>
              <a:gd name="connsiteY15" fmla="*/ 392965 h 6287439"/>
              <a:gd name="connsiteX16" fmla="*/ 11014841 w 11407806"/>
              <a:gd name="connsiteY16" fmla="*/ 785930 h 6287439"/>
              <a:gd name="connsiteX17" fmla="*/ 11014841 w 11407806"/>
              <a:gd name="connsiteY17" fmla="*/ 392965 h 6287439"/>
              <a:gd name="connsiteX18" fmla="*/ 10818359 w 11407806"/>
              <a:gd name="connsiteY18" fmla="*/ 589447 h 6287439"/>
              <a:gd name="connsiteX19" fmla="*/ 10621877 w 11407806"/>
              <a:gd name="connsiteY19" fmla="*/ 392965 h 6287439"/>
              <a:gd name="connsiteX20" fmla="*/ 392965 w 11407806"/>
              <a:gd name="connsiteY20" fmla="*/ 1571860 h 6287439"/>
              <a:gd name="connsiteX21" fmla="*/ 392965 w 11407806"/>
              <a:gd name="connsiteY21" fmla="*/ 1178895 h 6287439"/>
              <a:gd name="connsiteX22" fmla="*/ 589447 w 11407806"/>
              <a:gd name="connsiteY22" fmla="*/ 982413 h 6287439"/>
              <a:gd name="connsiteX23" fmla="*/ 785929 w 11407806"/>
              <a:gd name="connsiteY23" fmla="*/ 1178895 h 6287439"/>
              <a:gd name="connsiteX24" fmla="*/ 392964 w 11407806"/>
              <a:gd name="connsiteY24" fmla="*/ 1571860 h 6287439"/>
              <a:gd name="connsiteX25" fmla="*/ -1 w 11407806"/>
              <a:gd name="connsiteY25" fmla="*/ 1178895 h 6287439"/>
              <a:gd name="connsiteX26" fmla="*/ 785930 w 11407806"/>
              <a:gd name="connsiteY26" fmla="*/ 1178895 h 6287439"/>
              <a:gd name="connsiteX27" fmla="*/ 785930 w 11407806"/>
              <a:gd name="connsiteY27" fmla="*/ 5501509 h 6287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07806" h="6287439" stroke="0" extrusionOk="0">
                <a:moveTo>
                  <a:pt x="11407806" y="392965"/>
                </a:moveTo>
                <a:cubicBezTo>
                  <a:pt x="11382134" y="637829"/>
                  <a:pt x="11234495" y="772675"/>
                  <a:pt x="11014841" y="785930"/>
                </a:cubicBezTo>
                <a:cubicBezTo>
                  <a:pt x="11020632" y="711230"/>
                  <a:pt x="11012439" y="523461"/>
                  <a:pt x="11014841" y="392965"/>
                </a:cubicBezTo>
                <a:cubicBezTo>
                  <a:pt x="11029654" y="495197"/>
                  <a:pt x="10921231" y="591641"/>
                  <a:pt x="10818359" y="589447"/>
                </a:cubicBezTo>
                <a:cubicBezTo>
                  <a:pt x="10714288" y="589300"/>
                  <a:pt x="10636172" y="501812"/>
                  <a:pt x="10621877" y="392965"/>
                </a:cubicBezTo>
                <a:cubicBezTo>
                  <a:pt x="10622412" y="521938"/>
                  <a:pt x="10618215" y="664245"/>
                  <a:pt x="10621876" y="785930"/>
                </a:cubicBezTo>
                <a:cubicBezTo>
                  <a:pt x="7660042" y="728481"/>
                  <a:pt x="4910904" y="734639"/>
                  <a:pt x="392965" y="785930"/>
                </a:cubicBezTo>
                <a:cubicBezTo>
                  <a:pt x="179105" y="758235"/>
                  <a:pt x="-1161" y="970746"/>
                  <a:pt x="0" y="1178895"/>
                </a:cubicBezTo>
                <a:cubicBezTo>
                  <a:pt x="162176" y="2310244"/>
                  <a:pt x="128812" y="5290373"/>
                  <a:pt x="0" y="5894474"/>
                </a:cubicBezTo>
                <a:cubicBezTo>
                  <a:pt x="13050" y="6119768"/>
                  <a:pt x="196666" y="6254523"/>
                  <a:pt x="392965" y="6287439"/>
                </a:cubicBezTo>
                <a:cubicBezTo>
                  <a:pt x="606641" y="6290964"/>
                  <a:pt x="767814" y="6082527"/>
                  <a:pt x="785930" y="5894474"/>
                </a:cubicBezTo>
                <a:cubicBezTo>
                  <a:pt x="797072" y="5784915"/>
                  <a:pt x="758496" y="5614547"/>
                  <a:pt x="785930" y="5501509"/>
                </a:cubicBezTo>
                <a:cubicBezTo>
                  <a:pt x="4099740" y="5557549"/>
                  <a:pt x="8690371" y="5439653"/>
                  <a:pt x="11014841" y="5501509"/>
                </a:cubicBezTo>
                <a:cubicBezTo>
                  <a:pt x="11243673" y="5490376"/>
                  <a:pt x="11410844" y="5324028"/>
                  <a:pt x="11407806" y="5108544"/>
                </a:cubicBezTo>
                <a:cubicBezTo>
                  <a:pt x="11575460" y="2850981"/>
                  <a:pt x="11412817" y="1614968"/>
                  <a:pt x="11407806" y="392965"/>
                </a:cubicBezTo>
                <a:close/>
                <a:moveTo>
                  <a:pt x="392965" y="1571860"/>
                </a:moveTo>
                <a:cubicBezTo>
                  <a:pt x="619525" y="1585872"/>
                  <a:pt x="787130" y="1405725"/>
                  <a:pt x="785930" y="1178895"/>
                </a:cubicBezTo>
                <a:cubicBezTo>
                  <a:pt x="770153" y="1076110"/>
                  <a:pt x="689328" y="978779"/>
                  <a:pt x="589448" y="982413"/>
                </a:cubicBezTo>
                <a:cubicBezTo>
                  <a:pt x="486283" y="989250"/>
                  <a:pt x="396588" y="1070960"/>
                  <a:pt x="392966" y="1178895"/>
                </a:cubicBezTo>
                <a:cubicBezTo>
                  <a:pt x="396548" y="1297539"/>
                  <a:pt x="373402" y="1440574"/>
                  <a:pt x="392965" y="1571860"/>
                </a:cubicBezTo>
                <a:close/>
              </a:path>
              <a:path w="11407806" h="6287439" fill="darkenLess" stroke="0" extrusionOk="0">
                <a:moveTo>
                  <a:pt x="392965" y="1571860"/>
                </a:moveTo>
                <a:cubicBezTo>
                  <a:pt x="610699" y="1579963"/>
                  <a:pt x="813006" y="1365536"/>
                  <a:pt x="785930" y="1178895"/>
                </a:cubicBezTo>
                <a:cubicBezTo>
                  <a:pt x="801389" y="1079711"/>
                  <a:pt x="702328" y="998303"/>
                  <a:pt x="589448" y="982413"/>
                </a:cubicBezTo>
                <a:cubicBezTo>
                  <a:pt x="478946" y="981012"/>
                  <a:pt x="402731" y="1082450"/>
                  <a:pt x="392966" y="1178895"/>
                </a:cubicBezTo>
                <a:cubicBezTo>
                  <a:pt x="411560" y="1305846"/>
                  <a:pt x="387102" y="1436663"/>
                  <a:pt x="392965" y="1571860"/>
                </a:cubicBezTo>
                <a:close/>
                <a:moveTo>
                  <a:pt x="11014841" y="785930"/>
                </a:moveTo>
                <a:cubicBezTo>
                  <a:pt x="11214416" y="792729"/>
                  <a:pt x="11426048" y="586893"/>
                  <a:pt x="11407806" y="392965"/>
                </a:cubicBezTo>
                <a:cubicBezTo>
                  <a:pt x="11412190" y="175772"/>
                  <a:pt x="11260017" y="-4869"/>
                  <a:pt x="11014841" y="0"/>
                </a:cubicBezTo>
                <a:cubicBezTo>
                  <a:pt x="10802026" y="-32690"/>
                  <a:pt x="10631630" y="182365"/>
                  <a:pt x="10621876" y="392965"/>
                </a:cubicBezTo>
                <a:cubicBezTo>
                  <a:pt x="10617082" y="500757"/>
                  <a:pt x="10721615" y="578334"/>
                  <a:pt x="10818358" y="589447"/>
                </a:cubicBezTo>
                <a:cubicBezTo>
                  <a:pt x="10925553" y="584197"/>
                  <a:pt x="11034829" y="506749"/>
                  <a:pt x="11014840" y="392965"/>
                </a:cubicBezTo>
                <a:cubicBezTo>
                  <a:pt x="11005600" y="525027"/>
                  <a:pt x="11001327" y="660378"/>
                  <a:pt x="11014841" y="785930"/>
                </a:cubicBezTo>
                <a:close/>
              </a:path>
              <a:path w="11407806" h="6287439" fill="none" extrusionOk="0">
                <a:moveTo>
                  <a:pt x="0" y="1178895"/>
                </a:moveTo>
                <a:cubicBezTo>
                  <a:pt x="5348" y="958661"/>
                  <a:pt x="188128" y="782078"/>
                  <a:pt x="392965" y="785930"/>
                </a:cubicBezTo>
                <a:cubicBezTo>
                  <a:pt x="2871456" y="789321"/>
                  <a:pt x="5816773" y="894769"/>
                  <a:pt x="10621876" y="785930"/>
                </a:cubicBezTo>
                <a:cubicBezTo>
                  <a:pt x="10616921" y="663252"/>
                  <a:pt x="10596428" y="517754"/>
                  <a:pt x="10621876" y="392965"/>
                </a:cubicBezTo>
                <a:cubicBezTo>
                  <a:pt x="10600260" y="164711"/>
                  <a:pt x="10790532" y="15216"/>
                  <a:pt x="11014841" y="0"/>
                </a:cubicBezTo>
                <a:cubicBezTo>
                  <a:pt x="11238909" y="-30603"/>
                  <a:pt x="11369619" y="175607"/>
                  <a:pt x="11407806" y="392965"/>
                </a:cubicBezTo>
                <a:cubicBezTo>
                  <a:pt x="11372118" y="2115586"/>
                  <a:pt x="11422666" y="3697493"/>
                  <a:pt x="11407806" y="5108544"/>
                </a:cubicBezTo>
                <a:cubicBezTo>
                  <a:pt x="11381256" y="5344296"/>
                  <a:pt x="11218420" y="5501765"/>
                  <a:pt x="11014841" y="5501509"/>
                </a:cubicBezTo>
                <a:cubicBezTo>
                  <a:pt x="7086092" y="5484074"/>
                  <a:pt x="4187358" y="5493962"/>
                  <a:pt x="785930" y="5501509"/>
                </a:cubicBezTo>
                <a:cubicBezTo>
                  <a:pt x="755172" y="5644923"/>
                  <a:pt x="786615" y="5758806"/>
                  <a:pt x="785930" y="5894474"/>
                </a:cubicBezTo>
                <a:cubicBezTo>
                  <a:pt x="818600" y="6136850"/>
                  <a:pt x="623454" y="6291760"/>
                  <a:pt x="392965" y="6287439"/>
                </a:cubicBezTo>
                <a:cubicBezTo>
                  <a:pt x="190447" y="6256595"/>
                  <a:pt x="-22422" y="6143690"/>
                  <a:pt x="0" y="5894474"/>
                </a:cubicBezTo>
                <a:cubicBezTo>
                  <a:pt x="116766" y="3577244"/>
                  <a:pt x="40583" y="2367608"/>
                  <a:pt x="0" y="1178895"/>
                </a:cubicBezTo>
                <a:close/>
                <a:moveTo>
                  <a:pt x="10621876" y="785930"/>
                </a:moveTo>
                <a:cubicBezTo>
                  <a:pt x="10803023" y="757909"/>
                  <a:pt x="10901981" y="795840"/>
                  <a:pt x="11014841" y="785930"/>
                </a:cubicBezTo>
                <a:cubicBezTo>
                  <a:pt x="11220178" y="778214"/>
                  <a:pt x="11412181" y="583013"/>
                  <a:pt x="11407806" y="392965"/>
                </a:cubicBezTo>
                <a:moveTo>
                  <a:pt x="11014841" y="785930"/>
                </a:moveTo>
                <a:cubicBezTo>
                  <a:pt x="11045374" y="678478"/>
                  <a:pt x="11033765" y="568536"/>
                  <a:pt x="11014841" y="392965"/>
                </a:cubicBezTo>
                <a:cubicBezTo>
                  <a:pt x="11006238" y="495541"/>
                  <a:pt x="10929567" y="599238"/>
                  <a:pt x="10818359" y="589447"/>
                </a:cubicBezTo>
                <a:cubicBezTo>
                  <a:pt x="10719411" y="597286"/>
                  <a:pt x="10623778" y="514282"/>
                  <a:pt x="10621877" y="392965"/>
                </a:cubicBezTo>
                <a:moveTo>
                  <a:pt x="392965" y="1571860"/>
                </a:moveTo>
                <a:cubicBezTo>
                  <a:pt x="361607" y="1432178"/>
                  <a:pt x="406486" y="1287013"/>
                  <a:pt x="392965" y="1178895"/>
                </a:cubicBezTo>
                <a:cubicBezTo>
                  <a:pt x="375499" y="1065949"/>
                  <a:pt x="476522" y="971152"/>
                  <a:pt x="589447" y="982413"/>
                </a:cubicBezTo>
                <a:cubicBezTo>
                  <a:pt x="713298" y="972611"/>
                  <a:pt x="789040" y="1057362"/>
                  <a:pt x="785929" y="1178895"/>
                </a:cubicBezTo>
                <a:cubicBezTo>
                  <a:pt x="800879" y="1410089"/>
                  <a:pt x="622720" y="1594862"/>
                  <a:pt x="392964" y="1571860"/>
                </a:cubicBezTo>
                <a:cubicBezTo>
                  <a:pt x="196041" y="1568125"/>
                  <a:pt x="-17734" y="1434838"/>
                  <a:pt x="-1" y="1178895"/>
                </a:cubicBezTo>
                <a:moveTo>
                  <a:pt x="785930" y="1178895"/>
                </a:moveTo>
                <a:cubicBezTo>
                  <a:pt x="672778" y="3079003"/>
                  <a:pt x="737657" y="4818781"/>
                  <a:pt x="785930" y="5501509"/>
                </a:cubicBezTo>
              </a:path>
              <a:path w="11407806" h="6287439" fill="none" stroke="0" extrusionOk="0">
                <a:moveTo>
                  <a:pt x="0" y="1178895"/>
                </a:moveTo>
                <a:cubicBezTo>
                  <a:pt x="25713" y="948281"/>
                  <a:pt x="173358" y="790733"/>
                  <a:pt x="392965" y="785930"/>
                </a:cubicBezTo>
                <a:cubicBezTo>
                  <a:pt x="3278907" y="873891"/>
                  <a:pt x="7866322" y="711041"/>
                  <a:pt x="10621876" y="785930"/>
                </a:cubicBezTo>
                <a:cubicBezTo>
                  <a:pt x="10605674" y="682995"/>
                  <a:pt x="10653609" y="509151"/>
                  <a:pt x="10621876" y="392965"/>
                </a:cubicBezTo>
                <a:cubicBezTo>
                  <a:pt x="10645805" y="184813"/>
                  <a:pt x="10822547" y="13610"/>
                  <a:pt x="11014841" y="0"/>
                </a:cubicBezTo>
                <a:cubicBezTo>
                  <a:pt x="11224233" y="18470"/>
                  <a:pt x="11367939" y="162300"/>
                  <a:pt x="11407806" y="392965"/>
                </a:cubicBezTo>
                <a:cubicBezTo>
                  <a:pt x="11520774" y="1888327"/>
                  <a:pt x="11250743" y="3519270"/>
                  <a:pt x="11407806" y="5108544"/>
                </a:cubicBezTo>
                <a:cubicBezTo>
                  <a:pt x="11402187" y="5308782"/>
                  <a:pt x="11230375" y="5526099"/>
                  <a:pt x="11014841" y="5501509"/>
                </a:cubicBezTo>
                <a:cubicBezTo>
                  <a:pt x="7878048" y="5607791"/>
                  <a:pt x="5391243" y="5375773"/>
                  <a:pt x="785930" y="5501509"/>
                </a:cubicBezTo>
                <a:cubicBezTo>
                  <a:pt x="786545" y="5696685"/>
                  <a:pt x="758839" y="5740326"/>
                  <a:pt x="785930" y="5894474"/>
                </a:cubicBezTo>
                <a:cubicBezTo>
                  <a:pt x="799268" y="6070371"/>
                  <a:pt x="607816" y="6288874"/>
                  <a:pt x="392965" y="6287439"/>
                </a:cubicBezTo>
                <a:cubicBezTo>
                  <a:pt x="185508" y="6288254"/>
                  <a:pt x="-5998" y="6133771"/>
                  <a:pt x="0" y="5894474"/>
                </a:cubicBezTo>
                <a:cubicBezTo>
                  <a:pt x="-152293" y="4633913"/>
                  <a:pt x="-34154" y="1740363"/>
                  <a:pt x="0" y="1178895"/>
                </a:cubicBezTo>
                <a:close/>
                <a:moveTo>
                  <a:pt x="10621876" y="785930"/>
                </a:moveTo>
                <a:cubicBezTo>
                  <a:pt x="10720865" y="776257"/>
                  <a:pt x="10913030" y="759069"/>
                  <a:pt x="11014841" y="785930"/>
                </a:cubicBezTo>
                <a:cubicBezTo>
                  <a:pt x="11240180" y="798915"/>
                  <a:pt x="11418590" y="592863"/>
                  <a:pt x="11407806" y="392965"/>
                </a:cubicBezTo>
                <a:moveTo>
                  <a:pt x="11014841" y="785930"/>
                </a:moveTo>
                <a:cubicBezTo>
                  <a:pt x="11040616" y="658826"/>
                  <a:pt x="10995342" y="573293"/>
                  <a:pt x="11014841" y="392965"/>
                </a:cubicBezTo>
                <a:cubicBezTo>
                  <a:pt x="11007617" y="501011"/>
                  <a:pt x="10919674" y="574868"/>
                  <a:pt x="10818359" y="589447"/>
                </a:cubicBezTo>
                <a:cubicBezTo>
                  <a:pt x="10700455" y="581298"/>
                  <a:pt x="10639545" y="501773"/>
                  <a:pt x="10621877" y="392965"/>
                </a:cubicBezTo>
                <a:moveTo>
                  <a:pt x="392965" y="1571860"/>
                </a:moveTo>
                <a:cubicBezTo>
                  <a:pt x="372192" y="1456875"/>
                  <a:pt x="366301" y="1374558"/>
                  <a:pt x="392965" y="1178895"/>
                </a:cubicBezTo>
                <a:cubicBezTo>
                  <a:pt x="388213" y="1057504"/>
                  <a:pt x="486406" y="986470"/>
                  <a:pt x="589447" y="982413"/>
                </a:cubicBezTo>
                <a:cubicBezTo>
                  <a:pt x="690058" y="973932"/>
                  <a:pt x="790014" y="1075066"/>
                  <a:pt x="785929" y="1178895"/>
                </a:cubicBezTo>
                <a:cubicBezTo>
                  <a:pt x="802177" y="1374820"/>
                  <a:pt x="619070" y="1572473"/>
                  <a:pt x="392964" y="1571860"/>
                </a:cubicBezTo>
                <a:cubicBezTo>
                  <a:pt x="197583" y="1597187"/>
                  <a:pt x="-6282" y="1406116"/>
                  <a:pt x="-1" y="1178895"/>
                </a:cubicBezTo>
                <a:moveTo>
                  <a:pt x="785930" y="1178895"/>
                </a:moveTo>
                <a:cubicBezTo>
                  <a:pt x="702106" y="1717137"/>
                  <a:pt x="659131" y="4696470"/>
                  <a:pt x="785930" y="5501509"/>
                </a:cubicBezTo>
              </a:path>
            </a:pathLst>
          </a:custGeom>
          <a:blipFill>
            <a:blip r:embed="rId2"/>
            <a:tile tx="0" ty="0" sx="100000" sy="100000" flip="none" algn="tl"/>
          </a:blipFill>
          <a:ln w="19050">
            <a:solidFill>
              <a:srgbClr val="92D050"/>
            </a:solidFill>
            <a:extLst>
              <a:ext uri="{C807C97D-BFC1-408E-A445-0C87EB9F89A2}">
                <ask:lineSketchStyleProps xmlns:ask="http://schemas.microsoft.com/office/drawing/2018/sketchyshapes" sd="596351565">
                  <a:prstGeom prst="horizontalScroll">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US" sz="726" b="1" dirty="0">
              <a:solidFill>
                <a:schemeClr val="tx1"/>
              </a:solidFill>
              <a:latin typeface="Papyrus" panose="03070502060502030205" pitchFamily="66" charset="0"/>
              <a:cs typeface="Times New Roman" panose="02020603050405020304" pitchFamily="18" charset="0"/>
            </a:endParaRPr>
          </a:p>
          <a:p>
            <a:pPr algn="ctr"/>
            <a:endParaRPr lang="en-US" altLang="en-US" sz="726" b="1" dirty="0">
              <a:solidFill>
                <a:schemeClr val="tx1"/>
              </a:solidFill>
              <a:latin typeface="Papyrus" panose="03070502060502030205" pitchFamily="66" charset="0"/>
              <a:cs typeface="Times New Roman" panose="02020603050405020304" pitchFamily="18" charset="0"/>
            </a:endParaRPr>
          </a:p>
          <a:p>
            <a:pPr algn="ctr"/>
            <a:r>
              <a:rPr lang="en-US" altLang="en-US" sz="3600" b="1" dirty="0">
                <a:solidFill>
                  <a:schemeClr val="tx1"/>
                </a:solidFill>
                <a:latin typeface="Papyrus" panose="03070502060502030205" pitchFamily="66" charset="0"/>
                <a:cs typeface="Times New Roman" panose="02020603050405020304" pitchFamily="18" charset="0"/>
              </a:rPr>
              <a:t>For Lesson Info and PowerPoints, please… Check: </a:t>
            </a:r>
            <a:r>
              <a:rPr lang="en-US" altLang="en-US" sz="3600" b="1" dirty="0">
                <a:solidFill>
                  <a:schemeClr val="tx1"/>
                </a:solidFill>
                <a:latin typeface="Papyrus" panose="03070502060502030205" pitchFamily="66" charset="0"/>
                <a:cs typeface="Times New Roman" panose="02020603050405020304" pitchFamily="18" charset="0"/>
                <a:hlinkClick r:id="rId3"/>
              </a:rPr>
              <a:t>https://www.teachercurator.com/</a:t>
            </a:r>
            <a:r>
              <a:rPr lang="en-US" altLang="en-US" sz="3600" b="1" dirty="0">
                <a:solidFill>
                  <a:schemeClr val="tx1"/>
                </a:solidFill>
                <a:latin typeface="Papyrus" panose="03070502060502030205" pitchFamily="66" charset="0"/>
                <a:cs typeface="Times New Roman" panose="02020603050405020304" pitchFamily="18" charset="0"/>
              </a:rPr>
              <a:t> </a:t>
            </a:r>
          </a:p>
          <a:p>
            <a:pPr algn="ctr"/>
            <a:r>
              <a:rPr lang="en-US" sz="3600" b="1" dirty="0">
                <a:solidFill>
                  <a:schemeClr val="tx1"/>
                </a:solidFill>
                <a:latin typeface="Papyrus" panose="03070502060502030205" pitchFamily="66" charset="0"/>
                <a:cs typeface="Times New Roman" panose="02020603050405020304" pitchFamily="18" charset="0"/>
                <a:hlinkClick r:id="rId4"/>
              </a:rPr>
              <a:t>https://www.facebook.com/teachercurator/</a:t>
            </a:r>
            <a:r>
              <a:rPr lang="el-GR" sz="3600" b="1">
                <a:solidFill>
                  <a:schemeClr val="tx1"/>
                </a:solidFill>
                <a:latin typeface="Papyrus" panose="03070502060502030205" pitchFamily="66" charset="0"/>
                <a:cs typeface="Times New Roman" panose="02020603050405020304" pitchFamily="18" charset="0"/>
              </a:rPr>
              <a:t> </a:t>
            </a:r>
            <a:r>
              <a:rPr lang="en-US" sz="3600" b="1">
                <a:solidFill>
                  <a:schemeClr val="tx1"/>
                </a:solidFill>
                <a:latin typeface="Papyrus" panose="03070502060502030205" pitchFamily="66" charset="0"/>
                <a:cs typeface="Times New Roman" panose="02020603050405020304" pitchFamily="18" charset="0"/>
              </a:rPr>
              <a:t> </a:t>
            </a:r>
            <a:endParaRPr lang="en-US" sz="3600" b="1" dirty="0">
              <a:solidFill>
                <a:schemeClr val="tx1"/>
              </a:solidFill>
              <a:latin typeface="Papyrus" panose="03070502060502030205" pitchFamily="66" charset="0"/>
              <a:cs typeface="Times New Roman" panose="02020603050405020304" pitchFamily="18" charset="0"/>
            </a:endParaRPr>
          </a:p>
        </p:txBody>
      </p:sp>
    </p:spTree>
    <p:extLst>
      <p:ext uri="{BB962C8B-B14F-4D97-AF65-F5344CB8AC3E}">
        <p14:creationId xmlns:p14="http://schemas.microsoft.com/office/powerpoint/2010/main" val="1316180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172" name="Picture 4" descr="Map of Lower Egypt - Hermopolis, Heliopolis, Memphis &amp; Thebes | Egypt,  Egypt map, Ancient egypt">
            <a:extLst>
              <a:ext uri="{FF2B5EF4-FFF2-40B4-BE49-F238E27FC236}">
                <a16:creationId xmlns:a16="http://schemas.microsoft.com/office/drawing/2014/main" id="{44538F39-8790-1666-064E-897196686D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61924"/>
            <a:ext cx="6452429" cy="65436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8417D7E-C846-8F36-5B7D-428C61192A43}"/>
              </a:ext>
            </a:extLst>
          </p:cNvPr>
          <p:cNvSpPr>
            <a:spLocks noGrp="1"/>
          </p:cNvSpPr>
          <p:nvPr>
            <p:ph type="title"/>
          </p:nvPr>
        </p:nvSpPr>
        <p:spPr>
          <a:xfrm>
            <a:off x="6740769" y="4314091"/>
            <a:ext cx="5298831" cy="2391507"/>
          </a:xfrm>
        </p:spPr>
        <p:txBody>
          <a:bodyPr>
            <a:normAutofit/>
          </a:bodyPr>
          <a:lstStyle/>
          <a:p>
            <a:pPr algn="ctr"/>
            <a:r>
              <a:rPr lang="en-US" sz="2000" dirty="0">
                <a:solidFill>
                  <a:schemeClr val="bg1"/>
                </a:solidFill>
                <a:latin typeface="Papyrus" panose="03070502060502030205" pitchFamily="66" charset="0"/>
                <a:hlinkClick r:id="rId3"/>
              </a:rPr>
              <a:t>https://www.pinterest.co.uk/pin/565061084486485573/</a:t>
            </a:r>
            <a:r>
              <a:rPr lang="en-US" sz="2000" dirty="0">
                <a:solidFill>
                  <a:schemeClr val="bg1"/>
                </a:solidFill>
                <a:latin typeface="Papyrus" panose="03070502060502030205" pitchFamily="66" charset="0"/>
              </a:rPr>
              <a:t> </a:t>
            </a:r>
          </a:p>
        </p:txBody>
      </p:sp>
    </p:spTree>
    <p:extLst>
      <p:ext uri="{BB962C8B-B14F-4D97-AF65-F5344CB8AC3E}">
        <p14:creationId xmlns:p14="http://schemas.microsoft.com/office/powerpoint/2010/main" val="2716257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074" name="Title 1"/>
          <p:cNvSpPr>
            <a:spLocks noGrp="1"/>
          </p:cNvSpPr>
          <p:nvPr>
            <p:ph type="title"/>
          </p:nvPr>
        </p:nvSpPr>
        <p:spPr>
          <a:xfrm>
            <a:off x="4740677" y="274638"/>
            <a:ext cx="7310760" cy="1143000"/>
          </a:xfrm>
        </p:spPr>
        <p:txBody>
          <a:bodyPr>
            <a:normAutofit fontScale="90000"/>
          </a:bodyPr>
          <a:lstStyle/>
          <a:p>
            <a:pPr algn="ctr" eaLnBrk="1" hangingPunct="1"/>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800" b="1" dirty="0"/>
            </a:br>
            <a:br>
              <a:rPr lang="en-US" altLang="en-US" sz="800" b="1" dirty="0"/>
            </a:br>
            <a:br>
              <a:rPr lang="en-US" altLang="en-US" sz="800" b="1" dirty="0"/>
            </a:br>
            <a:br>
              <a:rPr lang="en-US" altLang="en-US" sz="800" b="1" dirty="0"/>
            </a:br>
            <a:br>
              <a:rPr lang="en-US" altLang="en-US" sz="800" b="1" dirty="0"/>
            </a:br>
            <a:r>
              <a:rPr lang="en-US" altLang="en-US" sz="2700" b="1" dirty="0">
                <a:solidFill>
                  <a:schemeClr val="accent4">
                    <a:lumMod val="20000"/>
                    <a:lumOff val="80000"/>
                  </a:schemeClr>
                </a:solidFill>
                <a:latin typeface="Papyrus" panose="03070502060502030205" pitchFamily="66" charset="0"/>
              </a:rPr>
              <a:t>Mastabas and Pyramids</a:t>
            </a:r>
            <a:br>
              <a:rPr lang="en-US" altLang="en-US" sz="2700" b="1" dirty="0">
                <a:solidFill>
                  <a:schemeClr val="accent4">
                    <a:lumMod val="20000"/>
                    <a:lumOff val="80000"/>
                  </a:schemeClr>
                </a:solidFill>
                <a:latin typeface="Papyrus" panose="03070502060502030205" pitchFamily="66" charset="0"/>
              </a:rPr>
            </a:br>
            <a:r>
              <a:rPr lang="en-GB" altLang="en-US" sz="2000" dirty="0">
                <a:solidFill>
                  <a:schemeClr val="accent4">
                    <a:lumMod val="20000"/>
                    <a:lumOff val="80000"/>
                  </a:schemeClr>
                </a:solidFill>
                <a:latin typeface="Papyrus" panose="03070502060502030205" pitchFamily="66" charset="0"/>
              </a:rPr>
              <a:t>A </a:t>
            </a:r>
            <a:r>
              <a:rPr lang="en-GB" altLang="en-US" sz="2000" b="1" dirty="0">
                <a:solidFill>
                  <a:schemeClr val="accent4">
                    <a:lumMod val="20000"/>
                    <a:lumOff val="80000"/>
                  </a:schemeClr>
                </a:solidFill>
                <a:latin typeface="Papyrus" panose="03070502060502030205" pitchFamily="66" charset="0"/>
              </a:rPr>
              <a:t>mastaba</a:t>
            </a:r>
            <a:r>
              <a:rPr lang="en-GB" altLang="en-US" sz="2000" dirty="0">
                <a:solidFill>
                  <a:schemeClr val="accent4">
                    <a:lumMod val="20000"/>
                    <a:lumOff val="80000"/>
                  </a:schemeClr>
                </a:solidFill>
                <a:latin typeface="Papyrus" panose="03070502060502030205" pitchFamily="66" charset="0"/>
              </a:rPr>
              <a:t> or "</a:t>
            </a:r>
            <a:r>
              <a:rPr lang="en-GB" altLang="en-US" sz="2000" b="1" dirty="0">
                <a:solidFill>
                  <a:schemeClr val="accent4">
                    <a:lumMod val="20000"/>
                    <a:lumOff val="80000"/>
                  </a:schemeClr>
                </a:solidFill>
                <a:latin typeface="Papyrus" panose="03070502060502030205" pitchFamily="66" charset="0"/>
              </a:rPr>
              <a:t>pr-</a:t>
            </a:r>
            <a:r>
              <a:rPr lang="en-GB" altLang="en-US" sz="2000" b="1" dirty="0" err="1">
                <a:solidFill>
                  <a:schemeClr val="accent4">
                    <a:lumMod val="20000"/>
                    <a:lumOff val="80000"/>
                  </a:schemeClr>
                </a:solidFill>
                <a:latin typeface="Papyrus" panose="03070502060502030205" pitchFamily="66" charset="0"/>
              </a:rPr>
              <a:t>djt</a:t>
            </a:r>
            <a:r>
              <a:rPr lang="en-GB" altLang="en-US" sz="2000" dirty="0">
                <a:solidFill>
                  <a:schemeClr val="accent4">
                    <a:lumMod val="20000"/>
                    <a:lumOff val="80000"/>
                  </a:schemeClr>
                </a:solidFill>
                <a:latin typeface="Papyrus" panose="03070502060502030205" pitchFamily="66" charset="0"/>
              </a:rPr>
              <a:t>" (meaning "house for eternity" or "eternal house"), is a type of ancient Egyptian tomb in the form of a flat-roofed, rectangular structure with outward sloping sides that marked the burial site of many eminent Egyptians of Egypt's ancient period. Mastabas were constructed out of mud-bricks (from the Nile River) or stone. In the Old Kingdom, kings began to be buried in pyramids instead of mastabas, although non-royal use of mastabas continued for more than a thousand years.</a:t>
            </a:r>
            <a:br>
              <a:rPr lang="en-GB" altLang="en-US" sz="2000" dirty="0">
                <a:solidFill>
                  <a:schemeClr val="accent4">
                    <a:lumMod val="20000"/>
                    <a:lumOff val="80000"/>
                  </a:schemeClr>
                </a:solidFill>
                <a:latin typeface="Papyrus" panose="03070502060502030205" pitchFamily="66" charset="0"/>
              </a:rPr>
            </a:br>
            <a:r>
              <a:rPr lang="en-GB" altLang="en-US" sz="2000" dirty="0">
                <a:solidFill>
                  <a:schemeClr val="accent4">
                    <a:lumMod val="20000"/>
                    <a:lumOff val="80000"/>
                  </a:schemeClr>
                </a:solidFill>
                <a:latin typeface="Papyrus" panose="03070502060502030205" pitchFamily="66" charset="0"/>
              </a:rPr>
              <a:t> </a:t>
            </a:r>
            <a:r>
              <a:rPr lang="en-GB" altLang="en-US" sz="1100" dirty="0">
                <a:solidFill>
                  <a:schemeClr val="accent4">
                    <a:lumMod val="20000"/>
                    <a:lumOff val="80000"/>
                  </a:schemeClr>
                </a:solidFill>
                <a:latin typeface="Papyrus" panose="03070502060502030205" pitchFamily="66" charset="0"/>
                <a:hlinkClick r:id="rId2"/>
              </a:rPr>
              <a:t>https://www.arkiplus.com/mastaba/</a:t>
            </a:r>
            <a:r>
              <a:rPr lang="en-GB" altLang="en-US" sz="1100" dirty="0">
                <a:solidFill>
                  <a:schemeClr val="accent4">
                    <a:lumMod val="20000"/>
                    <a:lumOff val="80000"/>
                  </a:schemeClr>
                </a:solidFill>
                <a:latin typeface="Papyrus" panose="03070502060502030205" pitchFamily="66" charset="0"/>
              </a:rPr>
              <a:t> and</a:t>
            </a:r>
            <a:r>
              <a:rPr lang="en-GB" altLang="en-US" sz="2000" dirty="0">
                <a:solidFill>
                  <a:schemeClr val="accent4">
                    <a:lumMod val="20000"/>
                    <a:lumOff val="80000"/>
                  </a:schemeClr>
                </a:solidFill>
                <a:latin typeface="Papyrus" panose="03070502060502030205" pitchFamily="66" charset="0"/>
              </a:rPr>
              <a:t> </a:t>
            </a:r>
            <a:r>
              <a:rPr lang="en-GB" altLang="en-US" sz="1100" dirty="0">
                <a:solidFill>
                  <a:schemeClr val="accent4">
                    <a:lumMod val="20000"/>
                    <a:lumOff val="80000"/>
                  </a:schemeClr>
                </a:solidFill>
                <a:latin typeface="Papyrus" panose="03070502060502030205" pitchFamily="66" charset="0"/>
                <a:hlinkClick r:id="rId3"/>
              </a:rPr>
              <a:t>https://www.zingyhomes.com/latest-trends/egyptian-architecture-history-structures-characteristics-facts/</a:t>
            </a:r>
            <a:r>
              <a:rPr lang="en-GB" altLang="en-US" sz="1100" dirty="0">
                <a:solidFill>
                  <a:schemeClr val="accent4">
                    <a:lumMod val="20000"/>
                    <a:lumOff val="80000"/>
                  </a:schemeClr>
                </a:solidFill>
                <a:latin typeface="Papyrus" panose="03070502060502030205" pitchFamily="66" charset="0"/>
              </a:rPr>
              <a:t>  </a:t>
            </a:r>
            <a:r>
              <a:rPr lang="en-GB" altLang="en-US" sz="1000" dirty="0">
                <a:solidFill>
                  <a:schemeClr val="accent4">
                    <a:lumMod val="20000"/>
                    <a:lumOff val="80000"/>
                  </a:schemeClr>
                </a:solidFill>
                <a:latin typeface="Papyrus" panose="03070502060502030205" pitchFamily="66" charset="0"/>
              </a:rPr>
              <a:t>and </a:t>
            </a:r>
            <a:r>
              <a:rPr lang="en-GB" altLang="en-US" sz="1100" dirty="0">
                <a:solidFill>
                  <a:schemeClr val="accent4">
                    <a:lumMod val="20000"/>
                    <a:lumOff val="80000"/>
                  </a:schemeClr>
                </a:solidFill>
                <a:latin typeface="Papyrus" panose="03070502060502030205" pitchFamily="66" charset="0"/>
                <a:hlinkClick r:id="rId4"/>
              </a:rPr>
              <a:t>https://elretohistorico.com/primera-reina-egipto-merytneit/</a:t>
            </a:r>
            <a:r>
              <a:rPr lang="en-GB" altLang="en-US" sz="1100" dirty="0">
                <a:solidFill>
                  <a:schemeClr val="accent4">
                    <a:lumMod val="20000"/>
                    <a:lumOff val="80000"/>
                  </a:schemeClr>
                </a:solidFill>
                <a:latin typeface="Papyrus" panose="03070502060502030205" pitchFamily="66" charset="0"/>
              </a:rPr>
              <a:t> </a:t>
            </a:r>
            <a:br>
              <a:rPr lang="en-GB" altLang="en-US" sz="1100" dirty="0">
                <a:solidFill>
                  <a:schemeClr val="accent4">
                    <a:lumMod val="20000"/>
                    <a:lumOff val="80000"/>
                  </a:schemeClr>
                </a:solidFill>
                <a:latin typeface="Papyrus" panose="03070502060502030205" pitchFamily="66" charset="0"/>
              </a:rPr>
            </a:br>
            <a:endParaRPr lang="en-US" altLang="en-US" sz="1100" b="1" dirty="0">
              <a:solidFill>
                <a:schemeClr val="accent4">
                  <a:lumMod val="20000"/>
                  <a:lumOff val="80000"/>
                </a:schemeClr>
              </a:solidFill>
              <a:latin typeface="Papyrus" panose="03070502060502030205" pitchFamily="66" charset="0"/>
            </a:endParaRPr>
          </a:p>
        </p:txBody>
      </p:sp>
      <p:pic>
        <p:nvPicPr>
          <p:cNvPr id="3076" name="Picture 3" descr="Mastaba-faraoun-3.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0562" y="3367238"/>
            <a:ext cx="4502149" cy="33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4" descr="mastaba-en-dos-pisos.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40563" y="116088"/>
            <a:ext cx="4502148" cy="3168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primera reina egipto">
            <a:extLst>
              <a:ext uri="{FF2B5EF4-FFF2-40B4-BE49-F238E27FC236}">
                <a16:creationId xmlns:a16="http://schemas.microsoft.com/office/drawing/2014/main" id="{1032B989-C7FB-51B8-80EC-12D6DC21D53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0" y="3148039"/>
            <a:ext cx="4940979" cy="3594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7377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9FBE173-E330-EB40-A106-E0A14F7CE0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372" b="5642"/>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9D54D2E-FEDF-BF85-163A-7B652C70E90C}"/>
              </a:ext>
            </a:extLst>
          </p:cNvPr>
          <p:cNvSpPr>
            <a:spLocks noGrp="1"/>
          </p:cNvSpPr>
          <p:nvPr>
            <p:ph type="title"/>
          </p:nvPr>
        </p:nvSpPr>
        <p:spPr>
          <a:xfrm>
            <a:off x="838200" y="5930283"/>
            <a:ext cx="10515600" cy="816746"/>
          </a:xfrm>
        </p:spPr>
        <p:txBody>
          <a:bodyPr>
            <a:normAutofit/>
          </a:bodyPr>
          <a:lstStyle/>
          <a:p>
            <a:pPr algn="ctr"/>
            <a:r>
              <a:rPr lang="en-US" sz="2000" dirty="0">
                <a:latin typeface="Papyrus" panose="03070502060502030205" pitchFamily="66" charset="0"/>
                <a:hlinkClick r:id="rId3"/>
              </a:rPr>
              <a:t>https://en.wikipedia.org/wiki/Giza_East_Field#/media/File:Mastabas-est-kh%C3%A9ops.jpg</a:t>
            </a:r>
            <a:r>
              <a:rPr lang="en-US" sz="2000" dirty="0">
                <a:latin typeface="Papyrus" panose="03070502060502030205" pitchFamily="66" charset="0"/>
              </a:rPr>
              <a:t> </a:t>
            </a:r>
          </a:p>
        </p:txBody>
      </p:sp>
    </p:spTree>
    <p:extLst>
      <p:ext uri="{BB962C8B-B14F-4D97-AF65-F5344CB8AC3E}">
        <p14:creationId xmlns:p14="http://schemas.microsoft.com/office/powerpoint/2010/main" val="3495913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7035CCC4-9734-963D-90B0-4010CD0E919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424" b="12590"/>
          <a:stretch/>
        </p:blipFill>
        <p:spPr bwMode="auto">
          <a:xfrm>
            <a:off x="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7699B147-AA1B-F4A6-453D-623545BBE037}"/>
              </a:ext>
            </a:extLst>
          </p:cNvPr>
          <p:cNvSpPr>
            <a:spLocks noGrp="1"/>
          </p:cNvSpPr>
          <p:nvPr>
            <p:ph type="title"/>
          </p:nvPr>
        </p:nvSpPr>
        <p:spPr>
          <a:xfrm>
            <a:off x="123825" y="365125"/>
            <a:ext cx="11229975" cy="1325563"/>
          </a:xfrm>
        </p:spPr>
        <p:txBody>
          <a:bodyPr>
            <a:normAutofit/>
          </a:bodyPr>
          <a:lstStyle/>
          <a:p>
            <a:r>
              <a:rPr lang="pt-BR" sz="2000" b="1" dirty="0">
                <a:latin typeface="Papyrus" panose="03070502060502030205" pitchFamily="66" charset="0"/>
              </a:rPr>
              <a:t>Mastaba de Khoufoukhaf II in Giza, son or grandson of Cheops, c. 1550 BC.</a:t>
            </a:r>
            <a:br>
              <a:rPr lang="pt-BR" sz="2000" b="1" dirty="0">
                <a:latin typeface="Papyrus" panose="03070502060502030205" pitchFamily="66" charset="0"/>
              </a:rPr>
            </a:br>
            <a:r>
              <a:rPr lang="en-US" sz="2000" b="1" dirty="0">
                <a:latin typeface="Papyrus" panose="03070502060502030205" pitchFamily="66" charset="0"/>
              </a:rPr>
              <a:t>His mastaba is in the eastern necropolis of Giza at the foot of the Cheops funerary complex .</a:t>
            </a:r>
            <a:br>
              <a:rPr lang="en-US" sz="2000" b="1" dirty="0">
                <a:latin typeface="Papyrus" panose="03070502060502030205" pitchFamily="66" charset="0"/>
              </a:rPr>
            </a:br>
            <a:r>
              <a:rPr lang="en-US" sz="1000" b="1" dirty="0">
                <a:latin typeface="Papyrus" panose="03070502060502030205" pitchFamily="66" charset="0"/>
                <a:hlinkClick r:id="rId3"/>
              </a:rPr>
              <a:t>https://fr.wikipedia.org/wiki/Khoufoukhaf_II</a:t>
            </a:r>
            <a:r>
              <a:rPr lang="en-US" sz="1000" b="1" dirty="0">
                <a:latin typeface="Papyrus" panose="03070502060502030205" pitchFamily="66" charset="0"/>
              </a:rPr>
              <a:t> </a:t>
            </a:r>
          </a:p>
        </p:txBody>
      </p:sp>
    </p:spTree>
    <p:extLst>
      <p:ext uri="{BB962C8B-B14F-4D97-AF65-F5344CB8AC3E}">
        <p14:creationId xmlns:p14="http://schemas.microsoft.com/office/powerpoint/2010/main" val="1279891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122" name="Title 1"/>
          <p:cNvSpPr>
            <a:spLocks noGrp="1"/>
          </p:cNvSpPr>
          <p:nvPr>
            <p:ph type="title"/>
          </p:nvPr>
        </p:nvSpPr>
        <p:spPr>
          <a:xfrm>
            <a:off x="145641" y="365125"/>
            <a:ext cx="7064783" cy="1325563"/>
          </a:xfrm>
        </p:spPr>
        <p:txBody>
          <a:bodyPr>
            <a:normAutofit fontScale="90000"/>
          </a:bodyPr>
          <a:lstStyle/>
          <a:p>
            <a:pPr algn="ctr" eaLnBrk="1" hangingPunct="1"/>
            <a:br>
              <a:rPr lang="en-US" altLang="en-US" sz="2000" b="1" dirty="0">
                <a:solidFill>
                  <a:schemeClr val="accent2">
                    <a:lumMod val="20000"/>
                    <a:lumOff val="80000"/>
                  </a:schemeClr>
                </a:solidFill>
                <a:latin typeface="Papyrus" panose="03070502060502030205" pitchFamily="66" charset="0"/>
              </a:rPr>
            </a:br>
            <a:br>
              <a:rPr lang="en-US" altLang="en-US" sz="2000" b="1" dirty="0">
                <a:solidFill>
                  <a:schemeClr val="accent2">
                    <a:lumMod val="20000"/>
                    <a:lumOff val="80000"/>
                  </a:schemeClr>
                </a:solidFill>
                <a:latin typeface="Papyrus" panose="03070502060502030205" pitchFamily="66" charset="0"/>
              </a:rPr>
            </a:br>
            <a:r>
              <a:rPr lang="en-US" altLang="en-US" sz="2200" b="1" dirty="0">
                <a:solidFill>
                  <a:schemeClr val="accent2">
                    <a:lumMod val="20000"/>
                    <a:lumOff val="80000"/>
                  </a:schemeClr>
                </a:solidFill>
                <a:latin typeface="Papyrus" panose="03070502060502030205" pitchFamily="66" charset="0"/>
              </a:rPr>
              <a:t>Aerial Photo of the Giza Necropolis, Plan of the Giza Necropolis and Plan of the Saqqara Necropolis</a:t>
            </a:r>
            <a:br>
              <a:rPr lang="en-US" altLang="en-US" sz="2200" b="1" dirty="0">
                <a:latin typeface="Papyrus" panose="03070502060502030205" pitchFamily="66" charset="0"/>
              </a:rPr>
            </a:br>
            <a:r>
              <a:rPr lang="en-US" altLang="en-US" sz="1100" b="1" dirty="0">
                <a:latin typeface="Papyrus" panose="03070502060502030205" pitchFamily="66" charset="0"/>
                <a:hlinkClick r:id="rId2"/>
              </a:rPr>
              <a:t>https://www.stilus.nl/oudheid/wdo/EGYPTE/GEWOON/MASTABA.html</a:t>
            </a:r>
            <a:r>
              <a:rPr lang="en-US" altLang="en-US" sz="1100" b="1" dirty="0">
                <a:latin typeface="Papyrus" panose="03070502060502030205" pitchFamily="66" charset="0"/>
              </a:rPr>
              <a:t>  </a:t>
            </a:r>
            <a:r>
              <a:rPr lang="en-US" altLang="en-US" sz="1100" b="1" dirty="0">
                <a:solidFill>
                  <a:schemeClr val="accent2">
                    <a:lumMod val="20000"/>
                    <a:lumOff val="80000"/>
                  </a:schemeClr>
                </a:solidFill>
                <a:latin typeface="Papyrus" panose="03070502060502030205" pitchFamily="66" charset="0"/>
              </a:rPr>
              <a:t>and </a:t>
            </a:r>
            <a:r>
              <a:rPr lang="en-US" altLang="en-US" sz="1100" b="1" dirty="0">
                <a:latin typeface="Papyrus" panose="03070502060502030205" pitchFamily="66" charset="0"/>
                <a:hlinkClick r:id="rId3"/>
              </a:rPr>
              <a:t>https://en.wikipedia.org/wiki/Giza_East_Field#/media/File:Carte-n%C3%A9cropole-Gizeh-Est.jpg</a:t>
            </a:r>
            <a:r>
              <a:rPr lang="en-US" altLang="en-US" sz="1100" b="1" dirty="0">
                <a:latin typeface="Papyrus" panose="03070502060502030205" pitchFamily="66" charset="0"/>
              </a:rPr>
              <a:t> </a:t>
            </a:r>
            <a:r>
              <a:rPr lang="en-US" altLang="en-US" sz="1100" b="1" dirty="0">
                <a:solidFill>
                  <a:schemeClr val="accent2">
                    <a:lumMod val="20000"/>
                    <a:lumOff val="80000"/>
                  </a:schemeClr>
                </a:solidFill>
                <a:latin typeface="Papyrus" panose="03070502060502030205" pitchFamily="66" charset="0"/>
              </a:rPr>
              <a:t>and  </a:t>
            </a:r>
            <a:r>
              <a:rPr lang="en-US" altLang="en-US" sz="1100" b="1" dirty="0">
                <a:solidFill>
                  <a:schemeClr val="accent2">
                    <a:lumMod val="20000"/>
                    <a:lumOff val="80000"/>
                  </a:schemeClr>
                </a:solidFill>
                <a:latin typeface="Papyrus" panose="03070502060502030205" pitchFamily="66" charset="0"/>
                <a:hlinkClick r:id="rId4"/>
              </a:rPr>
              <a:t>https://khaledgamean.wordpress.com/2019/02/10/mastabas-of-the-old-kingdom-at-saqqara-the-tomb-of-merefnebef/</a:t>
            </a:r>
            <a:r>
              <a:rPr lang="en-US" altLang="en-US" sz="1100" b="1" dirty="0">
                <a:solidFill>
                  <a:schemeClr val="accent2">
                    <a:lumMod val="20000"/>
                    <a:lumOff val="80000"/>
                  </a:schemeClr>
                </a:solidFill>
                <a:latin typeface="Papyrus" panose="03070502060502030205" pitchFamily="66" charset="0"/>
              </a:rPr>
              <a:t> </a:t>
            </a:r>
          </a:p>
        </p:txBody>
      </p:sp>
      <p:pic>
        <p:nvPicPr>
          <p:cNvPr id="5123" name="Content Placeholder 3" descr="NorthSaqqara1.gif"/>
          <p:cNvPicPr>
            <a:picLocks noGrp="1" noChangeAspect="1"/>
          </p:cNvPicPr>
          <p:nvPr>
            <p:ph idx="1"/>
          </p:nvPr>
        </p:nvPicPr>
        <p:blipFill>
          <a:blip r:embed="rId5">
            <a:extLst>
              <a:ext uri="{28A0092B-C50C-407E-A947-70E740481C1C}">
                <a14:useLocalDpi xmlns:a14="http://schemas.microsoft.com/office/drawing/2010/main" val="0"/>
              </a:ext>
            </a:extLst>
          </a:blip>
          <a:srcRect/>
          <a:stretch>
            <a:fillRect/>
          </a:stretch>
        </p:blipFill>
        <p:spPr>
          <a:xfrm>
            <a:off x="7210425" y="3366408"/>
            <a:ext cx="4835933" cy="3362125"/>
          </a:xfrm>
        </p:spPr>
      </p:pic>
      <p:pic>
        <p:nvPicPr>
          <p:cNvPr id="3074" name="Picture 2">
            <a:extLst>
              <a:ext uri="{FF2B5EF4-FFF2-40B4-BE49-F238E27FC236}">
                <a16:creationId xmlns:a16="http://schemas.microsoft.com/office/drawing/2014/main" id="{8D608986-65C4-D908-D6B4-96CEC747541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10425" y="129466"/>
            <a:ext cx="4823360" cy="308955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Mastaba">
            <a:extLst>
              <a:ext uri="{FF2B5EF4-FFF2-40B4-BE49-F238E27FC236}">
                <a16:creationId xmlns:a16="http://schemas.microsoft.com/office/drawing/2014/main" id="{D2AF7CFC-A1EE-21D2-B612-BC7782C1AF7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1052" y="2026493"/>
            <a:ext cx="5813960" cy="4702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4048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aqqara Necropolis Reconstruction (Illustration) - World History  Encyclopedia">
            <a:extLst>
              <a:ext uri="{FF2B5EF4-FFF2-40B4-BE49-F238E27FC236}">
                <a16:creationId xmlns:a16="http://schemas.microsoft.com/office/drawing/2014/main" id="{9D981F9B-D4A7-27BC-8031-DB40B94727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A7FBE361-8A4E-6072-84B4-73EF7A2979BC}"/>
              </a:ext>
            </a:extLst>
          </p:cNvPr>
          <p:cNvSpPr>
            <a:spLocks noGrp="1"/>
          </p:cNvSpPr>
          <p:nvPr>
            <p:ph type="title"/>
          </p:nvPr>
        </p:nvSpPr>
        <p:spPr>
          <a:xfrm>
            <a:off x="838200" y="5610225"/>
            <a:ext cx="10515600" cy="1133475"/>
          </a:xfrm>
        </p:spPr>
        <p:txBody>
          <a:bodyPr>
            <a:normAutofit/>
          </a:bodyPr>
          <a:lstStyle/>
          <a:p>
            <a:pPr algn="ctr"/>
            <a:r>
              <a:rPr lang="en-US" sz="2000" dirty="0">
                <a:latin typeface="Papyrus" panose="03070502060502030205" pitchFamily="66" charset="0"/>
                <a:hlinkClick r:id="rId3"/>
              </a:rPr>
              <a:t>https://www.worldhistory.org/image/13377/saqqara-necropolis-reconstruction/</a:t>
            </a:r>
            <a:r>
              <a:rPr lang="en-US" sz="2000" dirty="0">
                <a:latin typeface="Papyrus" panose="03070502060502030205" pitchFamily="66" charset="0"/>
              </a:rPr>
              <a:t> </a:t>
            </a:r>
          </a:p>
        </p:txBody>
      </p:sp>
    </p:spTree>
    <p:extLst>
      <p:ext uri="{BB962C8B-B14F-4D97-AF65-F5344CB8AC3E}">
        <p14:creationId xmlns:p14="http://schemas.microsoft.com/office/powerpoint/2010/main" val="4140658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descr="Pyramid of Djoser &gt; Landious Travel">
            <a:extLst>
              <a:ext uri="{FF2B5EF4-FFF2-40B4-BE49-F238E27FC236}">
                <a16:creationId xmlns:a16="http://schemas.microsoft.com/office/drawing/2014/main" id="{B449BFA2-C371-B0E4-06BD-45FD841AFE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A12EE205-56C4-1451-8879-0A9CF0021A5C}"/>
              </a:ext>
            </a:extLst>
          </p:cNvPr>
          <p:cNvSpPr>
            <a:spLocks noGrp="1"/>
          </p:cNvSpPr>
          <p:nvPr>
            <p:ph type="title"/>
          </p:nvPr>
        </p:nvSpPr>
        <p:spPr>
          <a:xfrm>
            <a:off x="838200" y="5308847"/>
            <a:ext cx="8634274" cy="1349128"/>
          </a:xfrm>
        </p:spPr>
        <p:txBody>
          <a:bodyPr>
            <a:normAutofit/>
          </a:bodyPr>
          <a:lstStyle/>
          <a:p>
            <a:r>
              <a:rPr lang="en-US" altLang="en-US" sz="2000" b="1" dirty="0">
                <a:solidFill>
                  <a:schemeClr val="bg1"/>
                </a:solidFill>
                <a:latin typeface="Papyrus" panose="03070502060502030205" pitchFamily="66" charset="0"/>
              </a:rPr>
              <a:t>The Pyramid Complex of Djoser, 3</a:t>
            </a:r>
            <a:r>
              <a:rPr lang="en-US" altLang="en-US" sz="2000" b="1" baseline="30000" dirty="0">
                <a:solidFill>
                  <a:schemeClr val="bg1"/>
                </a:solidFill>
                <a:latin typeface="Papyrus" panose="03070502060502030205" pitchFamily="66" charset="0"/>
              </a:rPr>
              <a:t>rd</a:t>
            </a:r>
            <a:r>
              <a:rPr lang="en-US" altLang="en-US" sz="2000" b="1" dirty="0">
                <a:solidFill>
                  <a:schemeClr val="bg1"/>
                </a:solidFill>
                <a:latin typeface="Papyrus" panose="03070502060502030205" pitchFamily="66" charset="0"/>
              </a:rPr>
              <a:t> Dynasty, Reign: ca. 2686–2648 BC </a:t>
            </a:r>
            <a:r>
              <a:rPr lang="en-US" sz="2000" b="1" dirty="0">
                <a:latin typeface="Papyrus" panose="03070502060502030205" pitchFamily="66" charset="0"/>
                <a:hlinkClick r:id="rId3"/>
              </a:rPr>
              <a:t>https://landioustravel.com/egypt/egyptian-pyramids/pyramid-djoser/</a:t>
            </a:r>
            <a:r>
              <a:rPr lang="en-US" sz="2000" b="1" dirty="0">
                <a:latin typeface="Papyrus" panose="03070502060502030205" pitchFamily="66" charset="0"/>
              </a:rPr>
              <a:t> </a:t>
            </a:r>
          </a:p>
        </p:txBody>
      </p:sp>
      <p:pic>
        <p:nvPicPr>
          <p:cNvPr id="2" name="Picture 6" descr="egypt_map_01.jpg">
            <a:extLst>
              <a:ext uri="{FF2B5EF4-FFF2-40B4-BE49-F238E27FC236}">
                <a16:creationId xmlns:a16="http://schemas.microsoft.com/office/drawing/2014/main" id="{54EAE8FC-5D26-CA90-3FFD-0767366037D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544050" y="3372236"/>
            <a:ext cx="2419350" cy="3285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250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7410" name="Picture 6" descr="dsteppyramid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0025" y="210230"/>
            <a:ext cx="5006975" cy="643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8" descr="dsteppyramid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86375" y="931560"/>
            <a:ext cx="6705600" cy="5716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9" descr="Imhotep.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44075" y="2924175"/>
            <a:ext cx="1714500"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07BE3167-36ED-6A77-BFFD-3E56602AD68F}"/>
              </a:ext>
            </a:extLst>
          </p:cNvPr>
          <p:cNvSpPr>
            <a:spLocks noGrp="1"/>
          </p:cNvSpPr>
          <p:nvPr>
            <p:ph type="title"/>
          </p:nvPr>
        </p:nvSpPr>
        <p:spPr>
          <a:xfrm>
            <a:off x="5286374" y="365125"/>
            <a:ext cx="6705600" cy="1325563"/>
          </a:xfrm>
        </p:spPr>
        <p:txBody>
          <a:bodyPr>
            <a:normAutofit fontScale="90000"/>
          </a:bodyPr>
          <a:lstStyle/>
          <a:p>
            <a:pPr algn="ctr"/>
            <a:r>
              <a:rPr lang="en-US" sz="1000" b="1" dirty="0">
                <a:solidFill>
                  <a:schemeClr val="bg1"/>
                </a:solidFill>
                <a:latin typeface="Papyrus" panose="03070502060502030205" pitchFamily="66" charset="0"/>
                <a:hlinkClick r:id="rId5"/>
              </a:rPr>
              <a:t>http://www.touregypt.net/featurestories/dsteppyramid1.htm</a:t>
            </a:r>
            <a:r>
              <a:rPr lang="en-US" sz="1000" b="1" dirty="0">
                <a:solidFill>
                  <a:schemeClr val="bg1"/>
                </a:solidFill>
                <a:latin typeface="Papyrus" panose="03070502060502030205" pitchFamily="66" charset="0"/>
              </a:rPr>
              <a:t> and </a:t>
            </a:r>
            <a:r>
              <a:rPr lang="en-US" sz="1000" b="1" dirty="0">
                <a:solidFill>
                  <a:schemeClr val="bg1"/>
                </a:solidFill>
                <a:latin typeface="Papyrus" panose="03070502060502030205" pitchFamily="66" charset="0"/>
                <a:hlinkClick r:id="rId6"/>
              </a:rPr>
              <a:t>https://gr.pinterest.com/pin/37928821835037639/</a:t>
            </a:r>
            <a:r>
              <a:rPr lang="en-US" sz="1000" b="1" dirty="0">
                <a:solidFill>
                  <a:schemeClr val="bg1"/>
                </a:solidFill>
                <a:latin typeface="Papyrus" panose="03070502060502030205" pitchFamily="66" charset="0"/>
              </a:rPr>
              <a:t> and </a:t>
            </a:r>
            <a:r>
              <a:rPr lang="en-US" sz="1000" b="1" dirty="0">
                <a:solidFill>
                  <a:schemeClr val="bg1"/>
                </a:solidFill>
                <a:latin typeface="Papyrus" panose="03070502060502030205" pitchFamily="66" charset="0"/>
                <a:hlinkClick r:id="rId7"/>
              </a:rPr>
              <a:t>https://www.google.com/search?q=Imhotep&amp;rlz=1C1GGRV_enGR751GR751&amp;source=lnms&amp;tbm=isch&amp;sa=X&amp;ved=2ahUKEwiShdel6vX6AhWPHOwKHUX3DrYQ_AUoAXoECAEQAw&amp;biw=1536&amp;bih=754&amp;dpr=1.25#imgrc=mXLCRGRcyer3gM</a:t>
            </a:r>
            <a:r>
              <a:rPr lang="en-US" sz="1000" b="1" dirty="0">
                <a:solidFill>
                  <a:schemeClr val="bg1"/>
                </a:solidFill>
                <a:latin typeface="Papyrus" panose="03070502060502030205" pitchFamily="66" charset="0"/>
              </a:rPr>
              <a:t>  and  </a:t>
            </a:r>
            <a:r>
              <a:rPr lang="en-US" sz="1000" b="1" dirty="0">
                <a:solidFill>
                  <a:schemeClr val="bg1"/>
                </a:solidFill>
                <a:latin typeface="Papyrus" panose="03070502060502030205" pitchFamily="66" charset="0"/>
                <a:hlinkClick r:id="rId8"/>
              </a:rPr>
              <a:t>https://www.istockphoto.com/search/2/image?phrase=thoth</a:t>
            </a:r>
            <a:r>
              <a:rPr lang="en-US" sz="1000" b="1" dirty="0">
                <a:solidFill>
                  <a:schemeClr val="bg1"/>
                </a:solidFill>
                <a:latin typeface="Papyrus" panose="03070502060502030205" pitchFamily="66" charset="0"/>
              </a:rPr>
              <a:t> </a:t>
            </a:r>
            <a:br>
              <a:rPr lang="en-US" sz="1000" b="1" dirty="0">
                <a:solidFill>
                  <a:schemeClr val="bg1"/>
                </a:solidFill>
                <a:latin typeface="Papyrus" panose="03070502060502030205" pitchFamily="66" charset="0"/>
              </a:rPr>
            </a:br>
            <a:br>
              <a:rPr lang="en-US" sz="1000" b="1" dirty="0">
                <a:solidFill>
                  <a:schemeClr val="bg1"/>
                </a:solidFill>
                <a:latin typeface="Papyrus" panose="03070502060502030205" pitchFamily="66" charset="0"/>
              </a:rPr>
            </a:br>
            <a:br>
              <a:rPr lang="en-US" sz="1000" b="1" dirty="0">
                <a:solidFill>
                  <a:schemeClr val="bg1"/>
                </a:solidFill>
                <a:latin typeface="Papyrus" panose="03070502060502030205" pitchFamily="66" charset="0"/>
              </a:rPr>
            </a:br>
            <a:br>
              <a:rPr lang="en-US" sz="1000" b="1" dirty="0">
                <a:solidFill>
                  <a:schemeClr val="bg1"/>
                </a:solidFill>
                <a:latin typeface="Papyrus" panose="03070502060502030205" pitchFamily="66" charset="0"/>
              </a:rPr>
            </a:br>
            <a:br>
              <a:rPr lang="en-US" sz="1000" b="1" dirty="0">
                <a:solidFill>
                  <a:schemeClr val="bg1"/>
                </a:solidFill>
                <a:latin typeface="Papyrus" panose="03070502060502030205" pitchFamily="66" charset="0"/>
              </a:rPr>
            </a:br>
            <a:br>
              <a:rPr lang="en-US" sz="1000" b="1" dirty="0">
                <a:solidFill>
                  <a:schemeClr val="bg1"/>
                </a:solidFill>
                <a:latin typeface="Papyrus" panose="03070502060502030205" pitchFamily="66" charset="0"/>
              </a:rPr>
            </a:br>
            <a:br>
              <a:rPr lang="en-US" sz="1000" b="1" dirty="0">
                <a:solidFill>
                  <a:schemeClr val="bg1"/>
                </a:solidFill>
                <a:latin typeface="Papyrus" panose="03070502060502030205" pitchFamily="66" charset="0"/>
              </a:rPr>
            </a:br>
            <a:endParaRPr lang="en-US" sz="1000" b="1" dirty="0">
              <a:solidFill>
                <a:schemeClr val="bg1"/>
              </a:solidFill>
              <a:latin typeface="Papyrus" panose="03070502060502030205" pitchFamily="66" charset="0"/>
            </a:endParaRPr>
          </a:p>
        </p:txBody>
      </p:sp>
      <p:pic>
        <p:nvPicPr>
          <p:cNvPr id="1026" name="Picture 2" descr="391 Thoth Stock Photos, Pictures &amp; Royalty-Free Images - iStock">
            <a:extLst>
              <a:ext uri="{FF2B5EF4-FFF2-40B4-BE49-F238E27FC236}">
                <a16:creationId xmlns:a16="http://schemas.microsoft.com/office/drawing/2014/main" id="{8CE1F62E-3FE5-1B66-5682-65B4FFA8266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14873" y="2924175"/>
            <a:ext cx="2188716" cy="3283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7630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8434" name="Content Placeholder 3" descr="steppyramid1.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223962" y="159367"/>
            <a:ext cx="9744076" cy="6539265"/>
          </a:xfrm>
        </p:spPr>
      </p:pic>
    </p:spTree>
    <p:extLst>
      <p:ext uri="{BB962C8B-B14F-4D97-AF65-F5344CB8AC3E}">
        <p14:creationId xmlns:p14="http://schemas.microsoft.com/office/powerpoint/2010/main" val="612329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BAD46490-0965-469B-2521-603347EFD70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286" b="9460"/>
          <a:stretch/>
        </p:blipFill>
        <p:spPr bwMode="auto">
          <a:xfrm>
            <a:off x="20" y="2033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CFCB894B-16CF-7567-48CA-88CDDF94B5A0}"/>
              </a:ext>
            </a:extLst>
          </p:cNvPr>
          <p:cNvSpPr>
            <a:spLocks noGrp="1"/>
          </p:cNvSpPr>
          <p:nvPr>
            <p:ph type="title"/>
          </p:nvPr>
        </p:nvSpPr>
        <p:spPr>
          <a:xfrm>
            <a:off x="838200" y="5772150"/>
            <a:ext cx="10515600" cy="971550"/>
          </a:xfrm>
        </p:spPr>
        <p:txBody>
          <a:bodyPr>
            <a:normAutofit/>
          </a:bodyPr>
          <a:lstStyle/>
          <a:p>
            <a:r>
              <a:rPr lang="en-US" sz="2000" dirty="0">
                <a:latin typeface="Papyrus" panose="03070502060502030205" pitchFamily="66" charset="0"/>
                <a:hlinkClick r:id="rId3"/>
              </a:rPr>
              <a:t>https://www.arce.org/resource/search-imhotep-tomb-architect-turned-god-remains-mystery</a:t>
            </a:r>
            <a:r>
              <a:rPr lang="en-US" sz="2000" dirty="0">
                <a:latin typeface="Papyrus" panose="03070502060502030205" pitchFamily="66" charset="0"/>
              </a:rPr>
              <a:t> </a:t>
            </a:r>
          </a:p>
        </p:txBody>
      </p:sp>
    </p:spTree>
    <p:extLst>
      <p:ext uri="{BB962C8B-B14F-4D97-AF65-F5344CB8AC3E}">
        <p14:creationId xmlns:p14="http://schemas.microsoft.com/office/powerpoint/2010/main" val="1792823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8F8759-0F3E-189D-53E8-1F5E05903810}"/>
              </a:ext>
            </a:extLst>
          </p:cNvPr>
          <p:cNvSpPr>
            <a:spLocks noGrp="1"/>
          </p:cNvSpPr>
          <p:nvPr>
            <p:ph type="title"/>
          </p:nvPr>
        </p:nvSpPr>
        <p:spPr/>
        <p:txBody>
          <a:bodyPr>
            <a:normAutofit/>
          </a:bodyPr>
          <a:lstStyle/>
          <a:p>
            <a:pPr algn="ctr"/>
            <a:r>
              <a:rPr lang="en-US" sz="1400" dirty="0">
                <a:latin typeface="Papyrus" panose="03070502060502030205" pitchFamily="66" charset="0"/>
                <a:hlinkClick r:id="rId2"/>
              </a:rPr>
              <a:t>https://www.britannica.com/biography/Djoser</a:t>
            </a:r>
            <a:r>
              <a:rPr lang="en-US" sz="1400" dirty="0">
                <a:latin typeface="Papyrus" panose="03070502060502030205" pitchFamily="66" charset="0"/>
              </a:rPr>
              <a:t>  </a:t>
            </a:r>
            <a:br>
              <a:rPr lang="en-US" sz="1400" dirty="0">
                <a:latin typeface="Papyrus" panose="03070502060502030205" pitchFamily="66" charset="0"/>
              </a:rPr>
            </a:br>
            <a:r>
              <a:rPr lang="en-US" sz="1400" dirty="0">
                <a:latin typeface="Papyrus" panose="03070502060502030205" pitchFamily="66" charset="0"/>
                <a:hlinkClick r:id="rId3"/>
              </a:rPr>
              <a:t>https://gr.pinterest.com/pin/490822059366821309/</a:t>
            </a:r>
            <a:r>
              <a:rPr lang="en-US" sz="1400" dirty="0">
                <a:latin typeface="Papyrus" panose="03070502060502030205" pitchFamily="66" charset="0"/>
              </a:rPr>
              <a:t> </a:t>
            </a:r>
            <a:br>
              <a:rPr lang="en-US" sz="1400" dirty="0">
                <a:latin typeface="Papyrus" panose="03070502060502030205" pitchFamily="66" charset="0"/>
              </a:rPr>
            </a:br>
            <a:br>
              <a:rPr lang="en-US" sz="1400" dirty="0">
                <a:latin typeface="Papyrus" panose="03070502060502030205" pitchFamily="66" charset="0"/>
              </a:rPr>
            </a:br>
            <a:endParaRPr lang="en-US" sz="1400" dirty="0">
              <a:latin typeface="Papyrus" panose="03070502060502030205" pitchFamily="66" charset="0"/>
            </a:endParaRPr>
          </a:p>
        </p:txBody>
      </p:sp>
      <p:pic>
        <p:nvPicPr>
          <p:cNvPr id="2050" name="Picture 2" descr="The Step Pyramid Complex of Djoser - Discover Egypt's Monuments - Ministry  of Tourism and Antiquities">
            <a:extLst>
              <a:ext uri="{FF2B5EF4-FFF2-40B4-BE49-F238E27FC236}">
                <a16:creationId xmlns:a16="http://schemas.microsoft.com/office/drawing/2014/main" id="{A4443490-F15A-0B5D-D084-4FC9B9EA83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182687"/>
            <a:ext cx="12192000" cy="567531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Saqqara - Pyramid of Djoser Roofed colonnade corridor leading into the  complex, with stone pillars carved to imitate bundled p… | Pyramid of  djoser, Pyramids, Egypt">
            <a:extLst>
              <a:ext uri="{FF2B5EF4-FFF2-40B4-BE49-F238E27FC236}">
                <a16:creationId xmlns:a16="http://schemas.microsoft.com/office/drawing/2014/main" id="{B6E406BC-BE5D-1D5A-9606-FF6A936A79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925" y="1345163"/>
            <a:ext cx="4095750" cy="535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2148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B6661-5555-D618-18E4-4432662E8233}"/>
              </a:ext>
            </a:extLst>
          </p:cNvPr>
          <p:cNvSpPr>
            <a:spLocks noGrp="1"/>
          </p:cNvSpPr>
          <p:nvPr>
            <p:ph type="title"/>
          </p:nvPr>
        </p:nvSpPr>
        <p:spPr>
          <a:xfrm>
            <a:off x="133349" y="809625"/>
            <a:ext cx="2838861" cy="2471428"/>
          </a:xfrm>
        </p:spPr>
        <p:txBody>
          <a:bodyPr>
            <a:normAutofit/>
          </a:bodyPr>
          <a:lstStyle/>
          <a:p>
            <a:r>
              <a:rPr lang="en-US" sz="1200" dirty="0">
                <a:latin typeface="Papyrus" panose="03070502060502030205" pitchFamily="66" charset="0"/>
                <a:hlinkClick r:id="rId2"/>
              </a:rPr>
              <a:t>https://www.flickriver.com/photos/11413503@N03/2554508226/</a:t>
            </a:r>
            <a:r>
              <a:rPr lang="en-US" sz="1200" dirty="0">
                <a:latin typeface="Papyrus" panose="03070502060502030205" pitchFamily="66" charset="0"/>
              </a:rPr>
              <a:t> </a:t>
            </a:r>
            <a:r>
              <a:rPr lang="en-US" sz="1200" dirty="0">
                <a:solidFill>
                  <a:schemeClr val="bg1"/>
                </a:solidFill>
                <a:latin typeface="Papyrus" panose="03070502060502030205" pitchFamily="66" charset="0"/>
              </a:rPr>
              <a:t>and </a:t>
            </a:r>
            <a:r>
              <a:rPr lang="en-US" sz="1200" dirty="0">
                <a:solidFill>
                  <a:schemeClr val="bg1"/>
                </a:solidFill>
                <a:latin typeface="Papyrus" panose="03070502060502030205" pitchFamily="66" charset="0"/>
                <a:hlinkClick r:id="rId3"/>
              </a:rPr>
              <a:t>https://www.odysseyadventures.ca/articles/saqqara/saqqara_text02pyramid.html</a:t>
            </a:r>
            <a:r>
              <a:rPr lang="en-US" sz="1200" dirty="0">
                <a:solidFill>
                  <a:schemeClr val="bg1"/>
                </a:solidFill>
                <a:latin typeface="Papyrus" panose="03070502060502030205" pitchFamily="66" charset="0"/>
              </a:rPr>
              <a:t> and </a:t>
            </a:r>
            <a:r>
              <a:rPr lang="en-US" sz="1200" dirty="0">
                <a:solidFill>
                  <a:schemeClr val="bg1"/>
                </a:solidFill>
                <a:latin typeface="Papyrus" panose="03070502060502030205" pitchFamily="66" charset="0"/>
                <a:hlinkClick r:id="rId3"/>
              </a:rPr>
              <a:t>https://www.odysseyadventures.ca/articles/saqqara/saqqara_text02pyramid.html</a:t>
            </a:r>
            <a:r>
              <a:rPr lang="en-US" sz="1200" dirty="0">
                <a:solidFill>
                  <a:schemeClr val="bg1"/>
                </a:solidFill>
                <a:latin typeface="Papyrus" panose="03070502060502030205" pitchFamily="66" charset="0"/>
              </a:rPr>
              <a:t> and </a:t>
            </a:r>
            <a:r>
              <a:rPr lang="en-US" sz="1200" dirty="0">
                <a:solidFill>
                  <a:schemeClr val="bg1"/>
                </a:solidFill>
                <a:latin typeface="Papyrus" panose="03070502060502030205" pitchFamily="66" charset="0"/>
                <a:hlinkClick r:id="rId4"/>
              </a:rPr>
              <a:t>https://www.crystalinks.com/steppyr.html</a:t>
            </a:r>
            <a:r>
              <a:rPr lang="en-US" sz="1200" dirty="0">
                <a:solidFill>
                  <a:schemeClr val="bg1"/>
                </a:solidFill>
                <a:latin typeface="Papyrus" panose="03070502060502030205" pitchFamily="66" charset="0"/>
              </a:rPr>
              <a:t> </a:t>
            </a:r>
            <a:endParaRPr lang="en-US" sz="1200" dirty="0">
              <a:latin typeface="Papyrus" panose="03070502060502030205" pitchFamily="66" charset="0"/>
            </a:endParaRPr>
          </a:p>
        </p:txBody>
      </p:sp>
      <p:pic>
        <p:nvPicPr>
          <p:cNvPr id="3076" name="Picture 4" descr="The Step Pyramid of Djoser, Saqqara">
            <a:extLst>
              <a:ext uri="{FF2B5EF4-FFF2-40B4-BE49-F238E27FC236}">
                <a16:creationId xmlns:a16="http://schemas.microsoft.com/office/drawing/2014/main" id="{B5CA5445-625A-D0A5-126C-5EEFFC3313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349" y="3576947"/>
            <a:ext cx="8873053" cy="3147703"/>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Serdab Statue of Djoser - a photo on Flickriver">
            <a:extLst>
              <a:ext uri="{FF2B5EF4-FFF2-40B4-BE49-F238E27FC236}">
                <a16:creationId xmlns:a16="http://schemas.microsoft.com/office/drawing/2014/main" id="{FCE8D430-359F-1E95-3F07-65BEC4212F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63215" y="133350"/>
            <a:ext cx="2643188" cy="3345808"/>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Serdab | The Ancient Egypt Site">
            <a:extLst>
              <a:ext uri="{FF2B5EF4-FFF2-40B4-BE49-F238E27FC236}">
                <a16:creationId xmlns:a16="http://schemas.microsoft.com/office/drawing/2014/main" id="{6834E157-4F76-EDFB-98A0-3AABCBFB777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72210" y="133350"/>
            <a:ext cx="3312681" cy="3345808"/>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Saqqara. The Step Pyramid">
            <a:extLst>
              <a:ext uri="{FF2B5EF4-FFF2-40B4-BE49-F238E27FC236}">
                <a16:creationId xmlns:a16="http://schemas.microsoft.com/office/drawing/2014/main" id="{D5EA965B-555A-BABC-1C63-A6827840336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63050" y="124072"/>
            <a:ext cx="2895600" cy="66309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168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ED4EF-0B9D-983E-D687-5F671DE6F53D}"/>
              </a:ext>
            </a:extLst>
          </p:cNvPr>
          <p:cNvSpPr>
            <a:spLocks noGrp="1"/>
          </p:cNvSpPr>
          <p:nvPr>
            <p:ph type="title"/>
          </p:nvPr>
        </p:nvSpPr>
        <p:spPr>
          <a:xfrm>
            <a:off x="5686424" y="365125"/>
            <a:ext cx="6402388" cy="1325563"/>
          </a:xfrm>
        </p:spPr>
        <p:txBody>
          <a:bodyPr>
            <a:normAutofit/>
          </a:bodyPr>
          <a:lstStyle/>
          <a:p>
            <a:pPr algn="ct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The underground Chambers of the South Tomb</a:t>
            </a:r>
            <a:br>
              <a:rPr lang="en-US" sz="2000" b="1" dirty="0">
                <a:latin typeface="Papyrus" panose="03070502060502030205" pitchFamily="66" charset="0"/>
              </a:rPr>
            </a:br>
            <a:r>
              <a:rPr lang="en-US" sz="1100" dirty="0">
                <a:latin typeface="Papyrus" panose="03070502060502030205" pitchFamily="66" charset="0"/>
                <a:hlinkClick r:id="rId2"/>
              </a:rPr>
              <a:t>https://www.sciencephoto.com/media/708118/view/interior-of-djoser-s-pyramid-egypt</a:t>
            </a:r>
            <a:r>
              <a:rPr lang="en-US" sz="1100" dirty="0">
                <a:latin typeface="Papyrus" panose="03070502060502030205" pitchFamily="66" charset="0"/>
              </a:rPr>
              <a:t> </a:t>
            </a:r>
            <a:r>
              <a:rPr lang="en-US" sz="1100" dirty="0">
                <a:solidFill>
                  <a:schemeClr val="accent2">
                    <a:lumMod val="20000"/>
                    <a:lumOff val="80000"/>
                  </a:schemeClr>
                </a:solidFill>
                <a:latin typeface="Papyrus" panose="03070502060502030205" pitchFamily="66" charset="0"/>
              </a:rPr>
              <a:t>and </a:t>
            </a:r>
            <a:r>
              <a:rPr lang="en-US" sz="1100" dirty="0">
                <a:solidFill>
                  <a:schemeClr val="accent2">
                    <a:lumMod val="20000"/>
                    <a:lumOff val="80000"/>
                  </a:schemeClr>
                </a:solidFill>
                <a:latin typeface="Papyrus" panose="03070502060502030205" pitchFamily="66" charset="0"/>
                <a:hlinkClick r:id="rId3"/>
              </a:rPr>
              <a:t>https://english.cctv.com/2021/09/16/ARTI6ulaYOUiXFMfEFy3IGCQ210916.shtml</a:t>
            </a:r>
            <a:r>
              <a:rPr lang="en-US" sz="1100" dirty="0">
                <a:solidFill>
                  <a:schemeClr val="accent2">
                    <a:lumMod val="20000"/>
                    <a:lumOff val="80000"/>
                  </a:schemeClr>
                </a:solidFill>
                <a:latin typeface="Papyrus" panose="03070502060502030205" pitchFamily="66" charset="0"/>
              </a:rPr>
              <a:t> </a:t>
            </a:r>
            <a:r>
              <a:rPr lang="en-US" sz="1100" dirty="0">
                <a:latin typeface="Papyrus" panose="03070502060502030205" pitchFamily="66" charset="0"/>
              </a:rPr>
              <a:t> </a:t>
            </a:r>
          </a:p>
        </p:txBody>
      </p:sp>
      <p:pic>
        <p:nvPicPr>
          <p:cNvPr id="3" name="Picture 2" descr="Interior of Djoser's Pyramid, Egypt - Stock Image - C027/8009 - Science  Photo Library">
            <a:extLst>
              <a:ext uri="{FF2B5EF4-FFF2-40B4-BE49-F238E27FC236}">
                <a16:creationId xmlns:a16="http://schemas.microsoft.com/office/drawing/2014/main" id="{8328D213-218A-7D95-1B87-523D0F2B36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187" y="0"/>
            <a:ext cx="545147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769F3A26-B16F-B94D-54BB-ECAB4ABC12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86425" y="2408767"/>
            <a:ext cx="6402388" cy="4268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9214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descr="Sneferu's pyramids">
            <a:extLst>
              <a:ext uri="{FF2B5EF4-FFF2-40B4-BE49-F238E27FC236}">
                <a16:creationId xmlns:a16="http://schemas.microsoft.com/office/drawing/2014/main" id="{9E39254E-8FDC-28CA-4EDE-355DCCBDE1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313" b="770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625F4F9B-4548-0079-2A0F-8904CB8F19B1}"/>
              </a:ext>
            </a:extLst>
          </p:cNvPr>
          <p:cNvSpPr>
            <a:spLocks noGrp="1"/>
          </p:cNvSpPr>
          <p:nvPr>
            <p:ph type="title"/>
          </p:nvPr>
        </p:nvSpPr>
        <p:spPr>
          <a:xfrm>
            <a:off x="114300" y="5534025"/>
            <a:ext cx="11944350" cy="1200150"/>
          </a:xfrm>
        </p:spPr>
        <p:txBody>
          <a:bodyPr>
            <a:normAutofit fontScale="90000"/>
          </a:bodyPr>
          <a:lstStyle/>
          <a:p>
            <a:pPr algn="ctr"/>
            <a:br>
              <a:rPr lang="en-US" sz="2000" dirty="0">
                <a:solidFill>
                  <a:schemeClr val="bg1"/>
                </a:solidFill>
                <a:latin typeface="Papyrus" panose="03070502060502030205" pitchFamily="66" charset="0"/>
              </a:rPr>
            </a:br>
            <a:r>
              <a:rPr lang="en-US" sz="2000" dirty="0">
                <a:solidFill>
                  <a:schemeClr val="bg1"/>
                </a:solidFill>
                <a:latin typeface="Papyrus" panose="03070502060502030205" pitchFamily="66" charset="0"/>
              </a:rPr>
              <a:t>The next Pharaoh to build a Pyramid was Snefru (4</a:t>
            </a:r>
            <a:r>
              <a:rPr lang="en-US" sz="2000" baseline="30000" dirty="0">
                <a:solidFill>
                  <a:schemeClr val="bg1"/>
                </a:solidFill>
                <a:latin typeface="Papyrus" panose="03070502060502030205" pitchFamily="66" charset="0"/>
              </a:rPr>
              <a:t>th</a:t>
            </a:r>
            <a:r>
              <a:rPr lang="en-US" sz="2000" dirty="0">
                <a:solidFill>
                  <a:schemeClr val="bg1"/>
                </a:solidFill>
                <a:latin typeface="Papyrus" panose="03070502060502030205" pitchFamily="66" charset="0"/>
              </a:rPr>
              <a:t> Dynasty, Reign: c. 2613 to 2589 BC), who built 3 Pyramids!</a:t>
            </a:r>
            <a:br>
              <a:rPr lang="en-US" sz="2000" dirty="0">
                <a:solidFill>
                  <a:schemeClr val="bg1"/>
                </a:solidFill>
                <a:latin typeface="Papyrus" panose="03070502060502030205" pitchFamily="66" charset="0"/>
              </a:rPr>
            </a:br>
            <a:r>
              <a:rPr lang="en-US" sz="2000" dirty="0">
                <a:solidFill>
                  <a:schemeClr val="bg1"/>
                </a:solidFill>
                <a:latin typeface="Papyrus" panose="03070502060502030205" pitchFamily="66" charset="0"/>
                <a:hlinkClick r:id="rId3"/>
              </a:rPr>
              <a:t>https://partsolutions.com/engineering-the-egyptian-pyramids/</a:t>
            </a:r>
            <a:r>
              <a:rPr lang="en-US" sz="2000" dirty="0">
                <a:solidFill>
                  <a:schemeClr val="bg1"/>
                </a:solidFill>
                <a:latin typeface="Papyrus" panose="03070502060502030205" pitchFamily="66" charset="0"/>
              </a:rPr>
              <a:t> </a:t>
            </a:r>
            <a:br>
              <a:rPr lang="en-US" sz="2000" dirty="0">
                <a:solidFill>
                  <a:schemeClr val="bg1"/>
                </a:solidFill>
                <a:latin typeface="Papyrus" panose="03070502060502030205" pitchFamily="66" charset="0"/>
              </a:rPr>
            </a:br>
            <a:endParaRPr lang="en-US" sz="2000" dirty="0">
              <a:solidFill>
                <a:schemeClr val="bg1"/>
              </a:solidFill>
              <a:latin typeface="Papyrus" panose="03070502060502030205" pitchFamily="66" charset="0"/>
            </a:endParaRPr>
          </a:p>
        </p:txBody>
      </p:sp>
    </p:spTree>
    <p:extLst>
      <p:ext uri="{BB962C8B-B14F-4D97-AF65-F5344CB8AC3E}">
        <p14:creationId xmlns:p14="http://schemas.microsoft.com/office/powerpoint/2010/main" val="1443200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01_meidum_distance.jpg">
            <a:extLst>
              <a:ext uri="{FF2B5EF4-FFF2-40B4-BE49-F238E27FC236}">
                <a16:creationId xmlns:a16="http://schemas.microsoft.com/office/drawing/2014/main" id="{C90C0589-FDA0-8BFE-91FC-D19F79789FC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07544" y="124140"/>
            <a:ext cx="4962525" cy="6619875"/>
          </a:xfrm>
          <a:prstGeom prst="rect">
            <a:avLst/>
          </a:prstGeom>
        </p:spPr>
      </p:pic>
      <p:pic>
        <p:nvPicPr>
          <p:cNvPr id="5" name="Picture 4" descr="King Sneferu, c.2620 - 2575 BCE">
            <a:extLst>
              <a:ext uri="{FF2B5EF4-FFF2-40B4-BE49-F238E27FC236}">
                <a16:creationId xmlns:a16="http://schemas.microsoft.com/office/drawing/2014/main" id="{780659C8-1B4A-3482-7A70-614AA6C50B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8994" y="114301"/>
            <a:ext cx="3717968" cy="66097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map_location.jpg">
            <a:extLst>
              <a:ext uri="{FF2B5EF4-FFF2-40B4-BE49-F238E27FC236}">
                <a16:creationId xmlns:a16="http://schemas.microsoft.com/office/drawing/2014/main" id="{E15D5CCF-330A-A276-C317-6E1AFCE6AE1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005887" y="124140"/>
            <a:ext cx="3071814" cy="6631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a:extLst>
              <a:ext uri="{FF2B5EF4-FFF2-40B4-BE49-F238E27FC236}">
                <a16:creationId xmlns:a16="http://schemas.microsoft.com/office/drawing/2014/main" id="{C3569109-A1C1-186B-7A3C-A9877016A8B5}"/>
              </a:ext>
            </a:extLst>
          </p:cNvPr>
          <p:cNvSpPr>
            <a:spLocks noGrp="1"/>
          </p:cNvSpPr>
          <p:nvPr>
            <p:ph type="title"/>
          </p:nvPr>
        </p:nvSpPr>
        <p:spPr/>
        <p:txBody>
          <a:bodyPr>
            <a:normAutofit fontScale="90000"/>
          </a:bodyPr>
          <a:lstStyle/>
          <a:p>
            <a:pPr algn="ctr"/>
            <a:r>
              <a:rPr lang="en-US" sz="2000" dirty="0">
                <a:solidFill>
                  <a:schemeClr val="bg1"/>
                </a:solidFill>
                <a:latin typeface="Papyrus" panose="03070502060502030205" pitchFamily="66" charset="0"/>
              </a:rPr>
              <a:t>S</a:t>
            </a: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br>
              <a:rPr lang="en-US" sz="2000" dirty="0">
                <a:solidFill>
                  <a:schemeClr val="bg1"/>
                </a:solidFill>
                <a:latin typeface="Papyrus" panose="03070502060502030205" pitchFamily="66" charset="0"/>
              </a:rPr>
            </a:br>
            <a:r>
              <a:rPr lang="en-US" sz="2200" b="1" dirty="0">
                <a:solidFill>
                  <a:schemeClr val="bg1"/>
                </a:solidFill>
                <a:latin typeface="Papyrus" panose="03070502060502030205" pitchFamily="66" charset="0"/>
              </a:rPr>
              <a:t>Step Pyramid of Snefru at </a:t>
            </a:r>
            <a:r>
              <a:rPr lang="en-US" sz="2200" b="1" dirty="0" err="1">
                <a:solidFill>
                  <a:schemeClr val="bg1"/>
                </a:solidFill>
                <a:latin typeface="Papyrus" panose="03070502060502030205" pitchFamily="66" charset="0"/>
              </a:rPr>
              <a:t>Meidum</a:t>
            </a:r>
            <a:r>
              <a:rPr lang="en-US" sz="2200" b="1" dirty="0">
                <a:solidFill>
                  <a:schemeClr val="bg1"/>
                </a:solidFill>
                <a:latin typeface="Papyrus" panose="03070502060502030205" pitchFamily="66" charset="0"/>
              </a:rPr>
              <a:t>, 4th Dynasty, c. 2590 BC</a:t>
            </a:r>
            <a:br>
              <a:rPr lang="en-US" sz="2200" b="1" dirty="0">
                <a:solidFill>
                  <a:schemeClr val="bg1"/>
                </a:solidFill>
                <a:latin typeface="Papyrus" panose="03070502060502030205" pitchFamily="66" charset="0"/>
              </a:rPr>
            </a:br>
            <a:r>
              <a:rPr lang="en-US" sz="2200" b="1" dirty="0">
                <a:solidFill>
                  <a:schemeClr val="bg1"/>
                </a:solidFill>
                <a:latin typeface="Papyrus" panose="03070502060502030205" pitchFamily="66" charset="0"/>
              </a:rPr>
              <a:t>Height:	65 m (as ruined); would have been 91.65 m </a:t>
            </a:r>
            <a:br>
              <a:rPr lang="en-US" sz="2200" b="1" dirty="0">
                <a:solidFill>
                  <a:schemeClr val="bg1"/>
                </a:solidFill>
                <a:latin typeface="Papyrus" panose="03070502060502030205" pitchFamily="66" charset="0"/>
              </a:rPr>
            </a:br>
            <a:r>
              <a:rPr lang="en-US" sz="2200" b="1" dirty="0">
                <a:solidFill>
                  <a:schemeClr val="bg1"/>
                </a:solidFill>
                <a:latin typeface="Papyrus" panose="03070502060502030205" pitchFamily="66" charset="0"/>
              </a:rPr>
              <a:t>Base: 144 m</a:t>
            </a:r>
            <a:br>
              <a:rPr lang="en-US" sz="2200" b="1" dirty="0">
                <a:solidFill>
                  <a:schemeClr val="bg1"/>
                </a:solidFill>
                <a:latin typeface="Papyrus" panose="03070502060502030205" pitchFamily="66" charset="0"/>
              </a:rPr>
            </a:br>
            <a:r>
              <a:rPr lang="en-US" sz="2200" b="1" dirty="0">
                <a:solidFill>
                  <a:schemeClr val="bg1"/>
                </a:solidFill>
                <a:latin typeface="Papyrus" panose="03070502060502030205" pitchFamily="66" charset="0"/>
              </a:rPr>
              <a:t>Slope:	51°50’35”</a:t>
            </a:r>
            <a:br>
              <a:rPr lang="en-US" sz="2200" b="1" dirty="0">
                <a:solidFill>
                  <a:schemeClr val="bg1"/>
                </a:solidFill>
                <a:latin typeface="Papyrus" panose="03070502060502030205" pitchFamily="66" charset="0"/>
              </a:rPr>
            </a:br>
            <a:r>
              <a:rPr lang="en-US" sz="2200" b="1" dirty="0">
                <a:solidFill>
                  <a:schemeClr val="bg1"/>
                </a:solidFill>
                <a:latin typeface="Papyrus" panose="03070502060502030205" pitchFamily="66" charset="0"/>
              </a:rPr>
              <a:t>Statue of Snefru,  Limestone, Cairo Museum, Egypt </a:t>
            </a:r>
            <a:br>
              <a:rPr lang="en-US" sz="1300" b="1" dirty="0">
                <a:solidFill>
                  <a:schemeClr val="bg1"/>
                </a:solidFill>
                <a:latin typeface="Papyrus" panose="03070502060502030205" pitchFamily="66" charset="0"/>
              </a:rPr>
            </a:br>
            <a:r>
              <a:rPr lang="en-US" sz="1300" dirty="0">
                <a:solidFill>
                  <a:schemeClr val="bg1"/>
                </a:solidFill>
                <a:latin typeface="Papyrus" panose="03070502060502030205" pitchFamily="66" charset="0"/>
                <a:hlinkClick r:id="rId5"/>
              </a:rPr>
              <a:t>https://www.egypttoursplus.com/meidum-pyramid/</a:t>
            </a:r>
            <a:r>
              <a:rPr lang="en-US" sz="1300" dirty="0">
                <a:solidFill>
                  <a:schemeClr val="bg1"/>
                </a:solidFill>
                <a:latin typeface="Papyrus" panose="03070502060502030205" pitchFamily="66" charset="0"/>
              </a:rPr>
              <a:t>   and </a:t>
            </a:r>
            <a:r>
              <a:rPr lang="en-US" sz="1300" dirty="0">
                <a:solidFill>
                  <a:schemeClr val="bg1"/>
                </a:solidFill>
                <a:latin typeface="Papyrus" panose="03070502060502030205" pitchFamily="66" charset="0"/>
                <a:hlinkClick r:id="rId6"/>
              </a:rPr>
              <a:t>https://www.egyptianhistorypodcast.com/gmedia/d4-snef_art_cairo_2_-jpg/</a:t>
            </a:r>
            <a:r>
              <a:rPr lang="en-US" sz="1300" dirty="0">
                <a:solidFill>
                  <a:schemeClr val="bg1"/>
                </a:solidFill>
                <a:latin typeface="Papyrus" panose="03070502060502030205" pitchFamily="66" charset="0"/>
              </a:rPr>
              <a:t>  </a:t>
            </a:r>
            <a:br>
              <a:rPr lang="en-US" sz="1300" dirty="0">
                <a:solidFill>
                  <a:schemeClr val="bg1"/>
                </a:solidFill>
                <a:latin typeface="Papyrus" panose="03070502060502030205" pitchFamily="66" charset="0"/>
              </a:rPr>
            </a:br>
            <a:br>
              <a:rPr lang="en-US" sz="1300" dirty="0">
                <a:solidFill>
                  <a:schemeClr val="bg1"/>
                </a:solidFill>
                <a:latin typeface="Papyrus" panose="03070502060502030205" pitchFamily="66" charset="0"/>
              </a:rPr>
            </a:br>
            <a:endParaRPr lang="en-US" sz="1300" dirty="0">
              <a:solidFill>
                <a:schemeClr val="bg1"/>
              </a:solidFill>
              <a:latin typeface="Papyrus" panose="03070502060502030205" pitchFamily="66" charset="0"/>
            </a:endParaRPr>
          </a:p>
        </p:txBody>
      </p:sp>
    </p:spTree>
    <p:extLst>
      <p:ext uri="{BB962C8B-B14F-4D97-AF65-F5344CB8AC3E}">
        <p14:creationId xmlns:p14="http://schemas.microsoft.com/office/powerpoint/2010/main" val="34533330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5842" name="Title 1"/>
          <p:cNvSpPr>
            <a:spLocks noGrp="1"/>
          </p:cNvSpPr>
          <p:nvPr>
            <p:ph type="title"/>
          </p:nvPr>
        </p:nvSpPr>
        <p:spPr>
          <a:xfrm>
            <a:off x="161193" y="365125"/>
            <a:ext cx="8959606" cy="1325563"/>
          </a:xfrm>
        </p:spPr>
        <p:txBody>
          <a:bodyPr>
            <a:normAutofit fontScale="90000"/>
          </a:bodyPr>
          <a:lstStyle/>
          <a:p>
            <a:pPr algn="ctr"/>
            <a:br>
              <a:rPr lang="en-US" altLang="en-US" sz="2000" b="1" dirty="0">
                <a:latin typeface="Papyrus" panose="03070502060502030205" pitchFamily="66" charset="0"/>
              </a:rPr>
            </a:br>
            <a:br>
              <a:rPr lang="en-US" altLang="en-US" sz="2000" b="1" dirty="0">
                <a:latin typeface="Papyrus" panose="03070502060502030205" pitchFamily="66" charset="0"/>
              </a:rPr>
            </a:br>
            <a:br>
              <a:rPr lang="en-US" altLang="en-US" sz="2000" b="1" dirty="0">
                <a:latin typeface="Papyrus" panose="03070502060502030205" pitchFamily="66" charset="0"/>
              </a:rPr>
            </a:br>
            <a:br>
              <a:rPr lang="en-US" altLang="en-US" sz="2000" b="1" dirty="0">
                <a:latin typeface="Papyrus" panose="03070502060502030205" pitchFamily="66" charset="0"/>
              </a:rPr>
            </a:br>
            <a:br>
              <a:rPr lang="en-US" altLang="en-US" sz="2000" b="1" dirty="0">
                <a:latin typeface="Papyrus" panose="03070502060502030205" pitchFamily="66" charset="0"/>
              </a:rPr>
            </a:br>
            <a:br>
              <a:rPr lang="en-US" altLang="en-US" sz="2000" b="1" dirty="0">
                <a:latin typeface="Papyrus" panose="03070502060502030205" pitchFamily="66" charset="0"/>
              </a:rPr>
            </a:br>
            <a:r>
              <a:rPr lang="en-US" altLang="en-US" sz="2700" b="1" dirty="0">
                <a:solidFill>
                  <a:schemeClr val="accent2">
                    <a:lumMod val="20000"/>
                    <a:lumOff val="80000"/>
                  </a:schemeClr>
                </a:solidFill>
                <a:latin typeface="Papyrus" panose="03070502060502030205" pitchFamily="66" charset="0"/>
              </a:rPr>
              <a:t>Bent Pyramid of Snefru at </a:t>
            </a:r>
            <a:r>
              <a:rPr lang="en-US" altLang="en-US" sz="2700" b="1" dirty="0" err="1">
                <a:solidFill>
                  <a:schemeClr val="accent2">
                    <a:lumMod val="20000"/>
                    <a:lumOff val="80000"/>
                  </a:schemeClr>
                </a:solidFill>
                <a:latin typeface="Papyrus" panose="03070502060502030205" pitchFamily="66" charset="0"/>
              </a:rPr>
              <a:t>Dashur</a:t>
            </a:r>
            <a:r>
              <a:rPr lang="en-US" altLang="en-US" sz="2700" b="1" dirty="0">
                <a:solidFill>
                  <a:schemeClr val="accent2">
                    <a:lumMod val="20000"/>
                    <a:lumOff val="80000"/>
                  </a:schemeClr>
                </a:solidFill>
                <a:latin typeface="Papyrus" panose="03070502060502030205" pitchFamily="66" charset="0"/>
              </a:rPr>
              <a:t>, 4</a:t>
            </a:r>
            <a:r>
              <a:rPr lang="en-US" altLang="en-US" sz="2700" b="1" baseline="30000" dirty="0">
                <a:solidFill>
                  <a:schemeClr val="accent2">
                    <a:lumMod val="20000"/>
                    <a:lumOff val="80000"/>
                  </a:schemeClr>
                </a:solidFill>
                <a:latin typeface="Papyrus" panose="03070502060502030205" pitchFamily="66" charset="0"/>
              </a:rPr>
              <a:t>th</a:t>
            </a:r>
            <a:r>
              <a:rPr lang="en-US" altLang="en-US" sz="2700" b="1" dirty="0">
                <a:solidFill>
                  <a:schemeClr val="accent2">
                    <a:lumMod val="20000"/>
                    <a:lumOff val="80000"/>
                  </a:schemeClr>
                </a:solidFill>
                <a:latin typeface="Papyrus" panose="03070502060502030205" pitchFamily="66" charset="0"/>
              </a:rPr>
              <a:t> Dynasty, c. 2590 BC</a:t>
            </a:r>
            <a:br>
              <a:rPr lang="en-US" altLang="en-US" sz="2000" b="1" dirty="0">
                <a:solidFill>
                  <a:schemeClr val="accent2">
                    <a:lumMod val="20000"/>
                    <a:lumOff val="80000"/>
                  </a:schemeClr>
                </a:solidFill>
                <a:latin typeface="Papyrus" panose="03070502060502030205" pitchFamily="66" charset="0"/>
              </a:rPr>
            </a:br>
            <a:r>
              <a:rPr lang="en-US" altLang="en-US" sz="2200" b="1" dirty="0">
                <a:solidFill>
                  <a:schemeClr val="accent2">
                    <a:lumMod val="20000"/>
                    <a:lumOff val="80000"/>
                  </a:schemeClr>
                </a:solidFill>
                <a:latin typeface="Papyrus" panose="03070502060502030205" pitchFamily="66" charset="0"/>
              </a:rPr>
              <a:t>The total height of the bent pyramid: 104.71m - The height of the lower part: 47.04m</a:t>
            </a:r>
            <a:br>
              <a:rPr lang="en-US" altLang="en-US" sz="2200" b="1" dirty="0">
                <a:solidFill>
                  <a:schemeClr val="accent2">
                    <a:lumMod val="20000"/>
                    <a:lumOff val="80000"/>
                  </a:schemeClr>
                </a:solidFill>
                <a:latin typeface="Papyrus" panose="03070502060502030205" pitchFamily="66" charset="0"/>
              </a:rPr>
            </a:br>
            <a:r>
              <a:rPr lang="en-US" altLang="en-US" sz="2200" b="1" dirty="0">
                <a:solidFill>
                  <a:schemeClr val="accent2">
                    <a:lumMod val="20000"/>
                    <a:lumOff val="80000"/>
                  </a:schemeClr>
                </a:solidFill>
                <a:latin typeface="Papyrus" panose="03070502060502030205" pitchFamily="66" charset="0"/>
              </a:rPr>
              <a:t>The height of the upper part: 57.67m - The base of the bent pyramid: 189.43m</a:t>
            </a:r>
            <a:br>
              <a:rPr lang="en-US" altLang="en-US" sz="2200" b="1" dirty="0">
                <a:solidFill>
                  <a:schemeClr val="accent2">
                    <a:lumMod val="20000"/>
                    <a:lumOff val="80000"/>
                  </a:schemeClr>
                </a:solidFill>
                <a:latin typeface="Papyrus" panose="03070502060502030205" pitchFamily="66" charset="0"/>
              </a:rPr>
            </a:br>
            <a:r>
              <a:rPr lang="en-US" altLang="en-US" sz="2200" b="1" dirty="0">
                <a:solidFill>
                  <a:schemeClr val="accent2">
                    <a:lumMod val="20000"/>
                    <a:lumOff val="80000"/>
                  </a:schemeClr>
                </a:solidFill>
                <a:latin typeface="Papyrus" panose="03070502060502030205" pitchFamily="66" charset="0"/>
              </a:rPr>
              <a:t>The base at bend: 123.58m - The slope of the lower part: 54°27′44″</a:t>
            </a:r>
            <a:br>
              <a:rPr lang="en-US" altLang="en-US" sz="2200" b="1" dirty="0">
                <a:solidFill>
                  <a:schemeClr val="accent2">
                    <a:lumMod val="20000"/>
                    <a:lumOff val="80000"/>
                  </a:schemeClr>
                </a:solidFill>
                <a:latin typeface="Papyrus" panose="03070502060502030205" pitchFamily="66" charset="0"/>
              </a:rPr>
            </a:br>
            <a:r>
              <a:rPr lang="en-US" altLang="en-US" sz="2200" b="1" dirty="0">
                <a:solidFill>
                  <a:schemeClr val="accent2">
                    <a:lumMod val="20000"/>
                    <a:lumOff val="80000"/>
                  </a:schemeClr>
                </a:solidFill>
                <a:latin typeface="Papyrus" panose="03070502060502030205" pitchFamily="66" charset="0"/>
              </a:rPr>
              <a:t>The slope of the upper part 43°22′ 00″ - Length of Causeway: 704m</a:t>
            </a:r>
            <a:br>
              <a:rPr lang="en-US" altLang="en-US" sz="2200" b="1" dirty="0">
                <a:solidFill>
                  <a:schemeClr val="accent2">
                    <a:lumMod val="20000"/>
                    <a:lumOff val="80000"/>
                  </a:schemeClr>
                </a:solidFill>
                <a:latin typeface="Papyrus" panose="03070502060502030205" pitchFamily="66" charset="0"/>
              </a:rPr>
            </a:br>
            <a:r>
              <a:rPr lang="en-US" altLang="en-US" sz="2000" b="1" dirty="0">
                <a:latin typeface="Papyrus" panose="03070502060502030205" pitchFamily="66" charset="0"/>
                <a:hlinkClick r:id="rId2"/>
              </a:rPr>
              <a:t>https://www.tripsinegypt.com/the-bent-pyramid/</a:t>
            </a:r>
            <a:r>
              <a:rPr lang="en-US" altLang="en-US" sz="2000" b="1" dirty="0">
                <a:latin typeface="Papyrus" panose="03070502060502030205" pitchFamily="66" charset="0"/>
              </a:rPr>
              <a:t> </a:t>
            </a:r>
            <a:br>
              <a:rPr lang="en-US" altLang="en-US" sz="2000" dirty="0">
                <a:latin typeface="Papyrus" panose="03070502060502030205" pitchFamily="66" charset="0"/>
              </a:rPr>
            </a:br>
            <a:endParaRPr lang="en-US" altLang="en-US" sz="2000" dirty="0">
              <a:latin typeface="Papyrus" panose="03070502060502030205" pitchFamily="66" charset="0"/>
            </a:endParaRPr>
          </a:p>
        </p:txBody>
      </p:sp>
      <p:pic>
        <p:nvPicPr>
          <p:cNvPr id="8194" name="Picture 2" descr="Bent Pyramid at Dahshur - Bent Pyramid of Snefru - Bent Pyramid Facts">
            <a:extLst>
              <a:ext uri="{FF2B5EF4-FFF2-40B4-BE49-F238E27FC236}">
                <a16:creationId xmlns:a16="http://schemas.microsoft.com/office/drawing/2014/main" id="{8C057045-6CCE-8BF4-5EAB-3470816FA2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192" y="3057954"/>
            <a:ext cx="6169270" cy="3666696"/>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Bent Pyramid of Sneferu - Bent Pyramid Facts - Bent Pyramid History">
            <a:extLst>
              <a:ext uri="{FF2B5EF4-FFF2-40B4-BE49-F238E27FC236}">
                <a16:creationId xmlns:a16="http://schemas.microsoft.com/office/drawing/2014/main" id="{85015E73-80C5-9443-71FB-6DB0E8E292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3512" y="3057954"/>
            <a:ext cx="5497296" cy="366669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5" descr="egypt_map_01.jpg">
            <a:extLst>
              <a:ext uri="{FF2B5EF4-FFF2-40B4-BE49-F238E27FC236}">
                <a16:creationId xmlns:a16="http://schemas.microsoft.com/office/drawing/2014/main" id="{8D23F537-C475-9B22-18F8-0D622998C48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282160" y="133350"/>
            <a:ext cx="2587287" cy="3514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25620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44" name="Picture 4" descr="The Red Pyramid, Dahshur, Egypt. | The Red Pyramid, also cal… | Flickr">
            <a:extLst>
              <a:ext uri="{FF2B5EF4-FFF2-40B4-BE49-F238E27FC236}">
                <a16:creationId xmlns:a16="http://schemas.microsoft.com/office/drawing/2014/main" id="{2EE9355A-E872-6C09-DD31-0E3150B40B5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765"/>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8" name="Title 7">
            <a:extLst>
              <a:ext uri="{FF2B5EF4-FFF2-40B4-BE49-F238E27FC236}">
                <a16:creationId xmlns:a16="http://schemas.microsoft.com/office/drawing/2014/main" id="{D8059F11-E74A-99A7-0B54-E76ECABFB9CB}"/>
              </a:ext>
            </a:extLst>
          </p:cNvPr>
          <p:cNvSpPr>
            <a:spLocks noGrp="1"/>
          </p:cNvSpPr>
          <p:nvPr>
            <p:ph type="title"/>
          </p:nvPr>
        </p:nvSpPr>
        <p:spPr>
          <a:xfrm>
            <a:off x="838200" y="5496232"/>
            <a:ext cx="10515600" cy="1238865"/>
          </a:xfrm>
        </p:spPr>
        <p:txBody>
          <a:bodyPr>
            <a:normAutofit fontScale="90000"/>
          </a:bodyPr>
          <a:lstStyle/>
          <a:p>
            <a:pPr algn="ctr"/>
            <a:r>
              <a:rPr lang="en-US" sz="2200" b="1" dirty="0">
                <a:effectLst/>
                <a:latin typeface="Times New Roman" panose="02020603050405020304" pitchFamily="18" charset="0"/>
                <a:ea typeface="Calibri" panose="020F0502020204030204" pitchFamily="34" charset="0"/>
                <a:cs typeface="Times New Roman" panose="02020603050405020304" pitchFamily="18" charset="0"/>
              </a:rPr>
              <a:t>The Red Pyramid of Snefru, also called the North Pyramid, is the largest of the pyramids located at the Dahshur necropolis, 4</a:t>
            </a:r>
            <a:r>
              <a:rPr lang="en-US" sz="2200" b="1"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US" sz="2200" b="1" dirty="0">
                <a:effectLst/>
                <a:latin typeface="Times New Roman" panose="02020603050405020304" pitchFamily="18" charset="0"/>
                <a:ea typeface="Calibri" panose="020F0502020204030204" pitchFamily="34" charset="0"/>
                <a:cs typeface="Times New Roman" panose="02020603050405020304" pitchFamily="18" charset="0"/>
              </a:rPr>
              <a:t> Dynasty, c. 2580 BC</a:t>
            </a:r>
            <a:br>
              <a:rPr lang="en-US" sz="22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2200" b="1" dirty="0">
                <a:effectLst/>
                <a:latin typeface="Times New Roman" panose="02020603050405020304" pitchFamily="18" charset="0"/>
                <a:ea typeface="Calibri" panose="020F0502020204030204" pitchFamily="34" charset="0"/>
                <a:cs typeface="Times New Roman" panose="02020603050405020304" pitchFamily="18" charset="0"/>
              </a:rPr>
              <a:t>Height: 105 m – Base: 220 m – Slope: 43°22’</a:t>
            </a:r>
            <a:br>
              <a:rPr lang="en-US" sz="22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3"/>
              </a:rPr>
              <a:t>https://www.flickr.com/photos/eliasroviello/44864517752</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2000" dirty="0">
              <a:latin typeface="Papyrus" panose="03070502060502030205" pitchFamily="66" charset="0"/>
            </a:endParaRPr>
          </a:p>
        </p:txBody>
      </p:sp>
      <p:pic>
        <p:nvPicPr>
          <p:cNvPr id="9" name="Picture 5" descr="egypt_map_01.jpg">
            <a:extLst>
              <a:ext uri="{FF2B5EF4-FFF2-40B4-BE49-F238E27FC236}">
                <a16:creationId xmlns:a16="http://schemas.microsoft.com/office/drawing/2014/main" id="{2E76F828-E280-61CE-632E-FB9501F0505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45894" y="196644"/>
            <a:ext cx="2251152" cy="3057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88512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32" name="Picture 8" descr="PIRÂMIDE DE GIZÉ E A MAIOR REVELAÇÃO | RACIONOLOGIA, A PLENITUDE DA MENTE  HUMANA – MIQWELLS7">
            <a:extLst>
              <a:ext uri="{FF2B5EF4-FFF2-40B4-BE49-F238E27FC236}">
                <a16:creationId xmlns:a16="http://schemas.microsoft.com/office/drawing/2014/main" id="{9C9BC6C8-D0CB-CD9C-84F7-F85C251D5F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8" y="0"/>
            <a:ext cx="6465887"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4BBC2DB9-27F5-6808-307A-2AA9A6E25D97}"/>
              </a:ext>
            </a:extLst>
          </p:cNvPr>
          <p:cNvSpPr>
            <a:spLocks noGrp="1"/>
          </p:cNvSpPr>
          <p:nvPr>
            <p:ph type="title"/>
          </p:nvPr>
        </p:nvSpPr>
        <p:spPr>
          <a:xfrm>
            <a:off x="6743700" y="4350058"/>
            <a:ext cx="5300662" cy="2254928"/>
          </a:xfrm>
        </p:spPr>
        <p:txBody>
          <a:bodyPr>
            <a:normAutofit/>
          </a:bodyPr>
          <a:lstStyle/>
          <a:p>
            <a:pPr algn="ctr"/>
            <a:r>
              <a:rPr lang="en-US" sz="2000" b="1" dirty="0">
                <a:solidFill>
                  <a:schemeClr val="accent2">
                    <a:lumMod val="20000"/>
                    <a:lumOff val="80000"/>
                  </a:schemeClr>
                </a:solidFill>
                <a:latin typeface="Papyrus" panose="03070502060502030205" pitchFamily="66" charset="0"/>
              </a:rPr>
              <a:t>The Pyramid Complex at Giza consists of the three "Great" pyramids of Khufu, Khafre, and Menkaure, the Sphinx, attendant temples and outbuildings, and the private mastabas of the nobility. </a:t>
            </a:r>
            <a:br>
              <a:rPr lang="en-US" sz="2000" b="1" dirty="0">
                <a:latin typeface="Papyrus" panose="03070502060502030205" pitchFamily="66" charset="0"/>
              </a:rPr>
            </a:br>
            <a:r>
              <a:rPr lang="en-US" sz="1000" b="1" dirty="0">
                <a:latin typeface="Papyrus" panose="03070502060502030205" pitchFamily="66" charset="0"/>
                <a:hlinkClick r:id="rId3"/>
              </a:rPr>
              <a:t>https://miquels777.wordpress.com/pitamide-de-gize-e-a-maior-revelacao/</a:t>
            </a:r>
            <a:r>
              <a:rPr lang="en-US" sz="1000" b="1" dirty="0">
                <a:latin typeface="Papyrus" panose="03070502060502030205" pitchFamily="66" charset="0"/>
              </a:rPr>
              <a:t> </a:t>
            </a:r>
            <a:br>
              <a:rPr lang="en-US" sz="1000" b="1" dirty="0">
                <a:latin typeface="Papyrus" panose="03070502060502030205" pitchFamily="66" charset="0"/>
              </a:rPr>
            </a:br>
            <a:r>
              <a:rPr lang="en-US" sz="1000" b="1" dirty="0">
                <a:latin typeface="Papyrus" panose="03070502060502030205" pitchFamily="66" charset="0"/>
                <a:hlinkClick r:id="rId4"/>
              </a:rPr>
              <a:t>https://www.istockphoto.com/search/2/image?phrase=great+pyramid+of+giza</a:t>
            </a:r>
            <a:r>
              <a:rPr lang="en-US" sz="1000" b="1" dirty="0">
                <a:latin typeface="Papyrus" panose="03070502060502030205" pitchFamily="66" charset="0"/>
              </a:rPr>
              <a:t> </a:t>
            </a:r>
          </a:p>
        </p:txBody>
      </p:sp>
      <p:pic>
        <p:nvPicPr>
          <p:cNvPr id="1034" name="Picture 10" descr="6,502 Great Pyramid Of Giza Stock Photos, Pictures &amp; Royalty-Free Images -  iStock">
            <a:extLst>
              <a:ext uri="{FF2B5EF4-FFF2-40B4-BE49-F238E27FC236}">
                <a16:creationId xmlns:a16="http://schemas.microsoft.com/office/drawing/2014/main" id="{23564348-BB40-DFB1-0900-E786A55117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0324" y="383188"/>
            <a:ext cx="5634037" cy="3756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5580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General aerial view of the Giza Plateau and its extensive archaeological remains, looking west.">
            <a:extLst>
              <a:ext uri="{FF2B5EF4-FFF2-40B4-BE49-F238E27FC236}">
                <a16:creationId xmlns:a16="http://schemas.microsoft.com/office/drawing/2014/main" id="{C19CF170-923A-BE52-5A2F-A6D97D6B02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907" y="214312"/>
            <a:ext cx="9753600" cy="6429375"/>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173BC657-3245-47C8-2769-D289DB546A11}"/>
              </a:ext>
            </a:extLst>
          </p:cNvPr>
          <p:cNvSpPr>
            <a:spLocks noGrp="1"/>
          </p:cNvSpPr>
          <p:nvPr>
            <p:ph type="title"/>
          </p:nvPr>
        </p:nvSpPr>
        <p:spPr>
          <a:xfrm>
            <a:off x="10120544" y="4350057"/>
            <a:ext cx="1851548" cy="2293629"/>
          </a:xfrm>
        </p:spPr>
        <p:txBody>
          <a:bodyPr>
            <a:normAutofit/>
          </a:bodyPr>
          <a:lstStyle/>
          <a:p>
            <a:pPr algn="ctr"/>
            <a:r>
              <a:rPr lang="en-US" sz="1200" b="1" dirty="0">
                <a:solidFill>
                  <a:schemeClr val="accent2">
                    <a:lumMod val="20000"/>
                    <a:lumOff val="80000"/>
                  </a:schemeClr>
                </a:solidFill>
                <a:latin typeface="Papyrus" panose="03070502060502030205" pitchFamily="66" charset="0"/>
                <a:hlinkClick r:id="rId3"/>
              </a:rPr>
              <a:t>http://giza.fas.harvard.edu/archaeology/</a:t>
            </a:r>
            <a:r>
              <a:rPr lang="en-US" sz="1200" b="1" dirty="0">
                <a:solidFill>
                  <a:schemeClr val="accent2">
                    <a:lumMod val="20000"/>
                    <a:lumOff val="80000"/>
                  </a:schemeClr>
                </a:solidFill>
                <a:latin typeface="Papyrus" panose="03070502060502030205" pitchFamily="66" charset="0"/>
              </a:rPr>
              <a:t> </a:t>
            </a:r>
          </a:p>
        </p:txBody>
      </p:sp>
    </p:spTree>
    <p:extLst>
      <p:ext uri="{BB962C8B-B14F-4D97-AF65-F5344CB8AC3E}">
        <p14:creationId xmlns:p14="http://schemas.microsoft.com/office/powerpoint/2010/main" val="27065507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362" name="Picture 2">
            <a:extLst>
              <a:ext uri="{FF2B5EF4-FFF2-40B4-BE49-F238E27FC236}">
                <a16:creationId xmlns:a16="http://schemas.microsoft.com/office/drawing/2014/main" id="{CC9556F2-99F9-7CC0-C590-26429C29BE4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D9FCD329-03D7-F2B2-BDB7-35F5F4E5EE98}"/>
              </a:ext>
            </a:extLst>
          </p:cNvPr>
          <p:cNvSpPr>
            <a:spLocks noGrp="1"/>
          </p:cNvSpPr>
          <p:nvPr>
            <p:ph type="title"/>
          </p:nvPr>
        </p:nvSpPr>
        <p:spPr>
          <a:xfrm>
            <a:off x="838200" y="5933661"/>
            <a:ext cx="10515600" cy="685800"/>
          </a:xfrm>
        </p:spPr>
        <p:txBody>
          <a:bodyPr>
            <a:normAutofit/>
          </a:bodyPr>
          <a:lstStyle/>
          <a:p>
            <a:pPr algn="ctr"/>
            <a:r>
              <a:rPr lang="en-US" sz="2000" dirty="0">
                <a:solidFill>
                  <a:schemeClr val="accent1">
                    <a:lumMod val="20000"/>
                    <a:lumOff val="80000"/>
                  </a:schemeClr>
                </a:solidFill>
                <a:latin typeface="Papyrus" panose="03070502060502030205" pitchFamily="66" charset="0"/>
                <a:hlinkClick r:id="rId3">
                  <a:extLst>
                    <a:ext uri="{A12FA001-AC4F-418D-AE19-62706E023703}">
                      <ahyp:hlinkClr xmlns:ahyp="http://schemas.microsoft.com/office/drawing/2018/hyperlinkcolor" val="tx"/>
                    </a:ext>
                  </a:extLst>
                </a:hlinkClick>
              </a:rPr>
              <a:t>http://giza.fas.harvard.edu/photos/87694/full/</a:t>
            </a:r>
            <a:r>
              <a:rPr lang="en-US" sz="2000" dirty="0">
                <a:solidFill>
                  <a:schemeClr val="accent1">
                    <a:lumMod val="20000"/>
                    <a:lumOff val="80000"/>
                  </a:schemeClr>
                </a:solidFill>
                <a:latin typeface="Papyrus" panose="03070502060502030205" pitchFamily="66" charset="0"/>
              </a:rPr>
              <a:t> </a:t>
            </a:r>
          </a:p>
        </p:txBody>
      </p:sp>
    </p:spTree>
    <p:extLst>
      <p:ext uri="{BB962C8B-B14F-4D97-AF65-F5344CB8AC3E}">
        <p14:creationId xmlns:p14="http://schemas.microsoft.com/office/powerpoint/2010/main" val="20765824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7689A-F3A2-DCBD-1EFB-9F088E5166A9}"/>
              </a:ext>
            </a:extLst>
          </p:cNvPr>
          <p:cNvSpPr>
            <a:spLocks noGrp="1"/>
          </p:cNvSpPr>
          <p:nvPr>
            <p:ph type="title"/>
          </p:nvPr>
        </p:nvSpPr>
        <p:spPr>
          <a:xfrm>
            <a:off x="7062944" y="365125"/>
            <a:ext cx="5129055" cy="1325563"/>
          </a:xfrm>
        </p:spPr>
        <p:txBody>
          <a:bodyPr>
            <a:normAutofit/>
          </a:bodyPr>
          <a:lstStyle/>
          <a:p>
            <a:pPr algn="ctr"/>
            <a:r>
              <a:rPr lang="en-US" sz="2000" b="1" dirty="0">
                <a:solidFill>
                  <a:schemeClr val="accent2">
                    <a:lumMod val="20000"/>
                    <a:lumOff val="80000"/>
                  </a:schemeClr>
                </a:solidFill>
                <a:latin typeface="Papyrus" panose="03070502060502030205" pitchFamily="66" charset="0"/>
              </a:rPr>
              <a:t>Map of the Giza pyramid complex</a:t>
            </a:r>
            <a:br>
              <a:rPr lang="en-US" sz="2000" b="1" dirty="0">
                <a:latin typeface="Papyrus" panose="03070502060502030205" pitchFamily="66" charset="0"/>
              </a:rPr>
            </a:br>
            <a:r>
              <a:rPr lang="en-US" sz="1000" b="1" dirty="0">
                <a:latin typeface="Papyrus" panose="03070502060502030205" pitchFamily="66" charset="0"/>
                <a:hlinkClick r:id="rId2"/>
              </a:rPr>
              <a:t>https://en.wikipedia.org/wiki/File:Giza_pyramid_complex_(map).svg</a:t>
            </a:r>
            <a:br>
              <a:rPr lang="en-US" sz="1000" b="1" dirty="0">
                <a:latin typeface="Papyrus" panose="03070502060502030205" pitchFamily="66" charset="0"/>
              </a:rPr>
            </a:br>
            <a:r>
              <a:rPr lang="en-US" sz="1000" b="1" dirty="0">
                <a:latin typeface="Papyrus" panose="03070502060502030205" pitchFamily="66" charset="0"/>
                <a:hlinkClick r:id="rId3"/>
              </a:rPr>
              <a:t>https://curiosmos.com/10-jaw-dropping-satellite-images-of-the-ancient-egyptian-pyramids-youve-probably-never-seen/</a:t>
            </a:r>
            <a:r>
              <a:rPr lang="en-US" sz="1000" b="1" dirty="0">
                <a:latin typeface="Papyrus" panose="03070502060502030205" pitchFamily="66" charset="0"/>
              </a:rPr>
              <a:t>  </a:t>
            </a:r>
          </a:p>
        </p:txBody>
      </p:sp>
      <p:pic>
        <p:nvPicPr>
          <p:cNvPr id="4" name="Picture 3">
            <a:extLst>
              <a:ext uri="{FF2B5EF4-FFF2-40B4-BE49-F238E27FC236}">
                <a16:creationId xmlns:a16="http://schemas.microsoft.com/office/drawing/2014/main" id="{11A49D93-EBB5-C579-807C-08EC700D3D72}"/>
              </a:ext>
            </a:extLst>
          </p:cNvPr>
          <p:cNvPicPr>
            <a:picLocks noChangeAspect="1"/>
          </p:cNvPicPr>
          <p:nvPr/>
        </p:nvPicPr>
        <p:blipFill>
          <a:blip r:embed="rId4"/>
          <a:stretch>
            <a:fillRect/>
          </a:stretch>
        </p:blipFill>
        <p:spPr>
          <a:xfrm>
            <a:off x="47625" y="48962"/>
            <a:ext cx="6915150" cy="6760076"/>
          </a:xfrm>
          <a:prstGeom prst="rect">
            <a:avLst/>
          </a:prstGeom>
        </p:spPr>
      </p:pic>
      <p:pic>
        <p:nvPicPr>
          <p:cNvPr id="5126" name="Picture 6" descr="10 Jaw-Dropping Satellite Images of the Ancient Egyptian Pyramids You've  Probably Never Seen — Curiosmos">
            <a:extLst>
              <a:ext uri="{FF2B5EF4-FFF2-40B4-BE49-F238E27FC236}">
                <a16:creationId xmlns:a16="http://schemas.microsoft.com/office/drawing/2014/main" id="{61C6FAE4-6996-98AD-0B19-878C6EF50D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62944" y="2270567"/>
            <a:ext cx="5081431" cy="4222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4164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E72B6-7226-FC42-39FF-4F766DBDD158}"/>
              </a:ext>
            </a:extLst>
          </p:cNvPr>
          <p:cNvSpPr>
            <a:spLocks noGrp="1"/>
          </p:cNvSpPr>
          <p:nvPr>
            <p:ph type="title"/>
          </p:nvPr>
        </p:nvSpPr>
        <p:spPr>
          <a:xfrm>
            <a:off x="158821" y="365125"/>
            <a:ext cx="11874360" cy="1325563"/>
          </a:xfrm>
        </p:spPr>
        <p:txBody>
          <a:bodyPr>
            <a:normAutofit fontScale="90000"/>
          </a:bodyPr>
          <a:lstStyle/>
          <a:p>
            <a:pPr algn="ct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400" b="1" dirty="0">
                <a:solidFill>
                  <a:schemeClr val="accent2">
                    <a:lumMod val="20000"/>
                    <a:lumOff val="80000"/>
                  </a:schemeClr>
                </a:solidFill>
                <a:latin typeface="Papyrus" panose="03070502060502030205" pitchFamily="66" charset="0"/>
              </a:rPr>
            </a:br>
            <a:br>
              <a:rPr lang="en-US" sz="2400" b="1" dirty="0">
                <a:solidFill>
                  <a:schemeClr val="accent2">
                    <a:lumMod val="20000"/>
                    <a:lumOff val="80000"/>
                  </a:schemeClr>
                </a:solidFill>
                <a:latin typeface="Papyrus" panose="03070502060502030205" pitchFamily="66" charset="0"/>
              </a:rPr>
            </a:br>
            <a:br>
              <a:rPr lang="en-US" sz="2400" b="1" dirty="0">
                <a:solidFill>
                  <a:schemeClr val="accent2">
                    <a:lumMod val="20000"/>
                    <a:lumOff val="80000"/>
                  </a:schemeClr>
                </a:solidFill>
                <a:latin typeface="Papyrus" panose="03070502060502030205" pitchFamily="66" charset="0"/>
              </a:rPr>
            </a:br>
            <a:br>
              <a:rPr lang="en-US" sz="2400" b="1" dirty="0">
                <a:solidFill>
                  <a:schemeClr val="accent2">
                    <a:lumMod val="20000"/>
                    <a:lumOff val="80000"/>
                  </a:schemeClr>
                </a:solidFill>
                <a:latin typeface="Papyrus" panose="03070502060502030205" pitchFamily="66" charset="0"/>
              </a:rPr>
            </a:br>
            <a:r>
              <a:rPr lang="en-US" sz="2400" b="1" dirty="0">
                <a:solidFill>
                  <a:schemeClr val="accent2">
                    <a:lumMod val="20000"/>
                    <a:lumOff val="80000"/>
                  </a:schemeClr>
                </a:solidFill>
                <a:latin typeface="Papyrus" panose="03070502060502030205" pitchFamily="66" charset="0"/>
              </a:rPr>
              <a:t>The single ramp theory.  </a:t>
            </a:r>
            <a:r>
              <a:rPr lang="en-US" sz="2000" b="1" dirty="0">
                <a:solidFill>
                  <a:schemeClr val="accent2">
                    <a:lumMod val="20000"/>
                    <a:lumOff val="80000"/>
                  </a:schemeClr>
                </a:solidFill>
                <a:latin typeface="Papyrus" panose="03070502060502030205" pitchFamily="66" charset="0"/>
              </a:rPr>
              <a:t>The ramp would grow in length and height as the pyramid rose.  The problem is that eventually it would extend to a length of over a mile, maintain a 7-10 percent grade, and require as much building materials as the pyramid itself.  </a:t>
            </a: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r>
              <a:rPr lang="en-US" sz="2400" b="1" dirty="0">
                <a:solidFill>
                  <a:schemeClr val="accent2">
                    <a:lumMod val="20000"/>
                    <a:lumOff val="80000"/>
                  </a:schemeClr>
                </a:solidFill>
                <a:latin typeface="Papyrus" panose="03070502060502030205" pitchFamily="66" charset="0"/>
              </a:rPr>
              <a:t>The “wrap around” theory</a:t>
            </a:r>
            <a:r>
              <a:rPr lang="en-US" sz="2000" b="1" dirty="0">
                <a:solidFill>
                  <a:schemeClr val="accent2">
                    <a:lumMod val="20000"/>
                    <a:lumOff val="80000"/>
                  </a:schemeClr>
                </a:solidFill>
                <a:latin typeface="Papyrus" panose="03070502060502030205" pitchFamily="66" charset="0"/>
              </a:rPr>
              <a:t>.  The problem with this theory is that building such a ramp would be narrow and difficult to build and maintain on the steep slope of the pyramid.  The ramp would also obstruct the lines of the pyramid such that the architect could not verify that the four corners would meet at a point.</a:t>
            </a: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A </a:t>
            </a:r>
            <a:r>
              <a:rPr lang="en-US" sz="2400" b="1" dirty="0">
                <a:solidFill>
                  <a:schemeClr val="accent2">
                    <a:lumMod val="20000"/>
                    <a:lumOff val="80000"/>
                  </a:schemeClr>
                </a:solidFill>
                <a:latin typeface="Papyrus" panose="03070502060502030205" pitchFamily="66" charset="0"/>
              </a:rPr>
              <a:t>third novel </a:t>
            </a:r>
            <a:r>
              <a:rPr lang="en-US" sz="2400" b="1" dirty="0" err="1">
                <a:solidFill>
                  <a:schemeClr val="accent2">
                    <a:lumMod val="20000"/>
                    <a:lumOff val="80000"/>
                  </a:schemeClr>
                </a:solidFill>
                <a:latin typeface="Papyrus" panose="03070502060502030205" pitchFamily="66" charset="0"/>
              </a:rPr>
              <a:t>proising</a:t>
            </a:r>
            <a:r>
              <a:rPr lang="en-US" sz="2400" b="1" dirty="0">
                <a:solidFill>
                  <a:schemeClr val="accent2">
                    <a:lumMod val="20000"/>
                    <a:lumOff val="80000"/>
                  </a:schemeClr>
                </a:solidFill>
                <a:latin typeface="Papyrus" panose="03070502060502030205" pitchFamily="66" charset="0"/>
              </a:rPr>
              <a:t> theory </a:t>
            </a:r>
            <a:r>
              <a:rPr lang="en-US" sz="2000" b="1" dirty="0">
                <a:solidFill>
                  <a:schemeClr val="accent2">
                    <a:lumMod val="20000"/>
                    <a:lumOff val="80000"/>
                  </a:schemeClr>
                </a:solidFill>
                <a:latin typeface="Papyrus" panose="03070502060502030205" pitchFamily="66" charset="0"/>
              </a:rPr>
              <a:t>has been proposed by French architect Jean Pierre </a:t>
            </a:r>
            <a:r>
              <a:rPr lang="en-US" sz="2000" b="1" dirty="0" err="1">
                <a:solidFill>
                  <a:schemeClr val="accent2">
                    <a:lumMod val="20000"/>
                    <a:lumOff val="80000"/>
                  </a:schemeClr>
                </a:solidFill>
                <a:latin typeface="Papyrus" panose="03070502060502030205" pitchFamily="66" charset="0"/>
              </a:rPr>
              <a:t>Houdin</a:t>
            </a:r>
            <a:r>
              <a:rPr lang="en-US" sz="2000" b="1" dirty="0">
                <a:solidFill>
                  <a:schemeClr val="accent2">
                    <a:lumMod val="20000"/>
                    <a:lumOff val="80000"/>
                  </a:schemeClr>
                </a:solidFill>
                <a:latin typeface="Papyrus" panose="03070502060502030205" pitchFamily="66" charset="0"/>
              </a:rPr>
              <a:t> who used a computer model to re-construct the pyramid block by block.  </a:t>
            </a:r>
            <a:r>
              <a:rPr lang="en-US" sz="2000" b="1" dirty="0" err="1">
                <a:solidFill>
                  <a:schemeClr val="accent2">
                    <a:lumMod val="20000"/>
                    <a:lumOff val="80000"/>
                  </a:schemeClr>
                </a:solidFill>
                <a:latin typeface="Papyrus" panose="03070502060502030205" pitchFamily="66" charset="0"/>
              </a:rPr>
              <a:t>Houdin</a:t>
            </a:r>
            <a:r>
              <a:rPr lang="en-US" sz="2000" b="1" dirty="0">
                <a:solidFill>
                  <a:schemeClr val="accent2">
                    <a:lumMod val="20000"/>
                    <a:lumOff val="80000"/>
                  </a:schemeClr>
                </a:solidFill>
                <a:latin typeface="Papyrus" panose="03070502060502030205" pitchFamily="66" charset="0"/>
              </a:rPr>
              <a:t> proposed that an exterior ramp was used for the first half of construction and the Egyptians turned to an internal ramp to complete construction of the upper structure.  The theory has gained a lot of traction in academic circles but is unproven. </a:t>
            </a: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hlinkClick r:id="rId2"/>
              </a:rPr>
              <a:t>http://historyarch.com/2018/11/08/news-newly-discovered-ramp-in-ancient-egypt-may-reveal-secrets-about-the-pyramids/</a:t>
            </a:r>
            <a:r>
              <a:rPr lang="en-US" sz="2000" b="1" dirty="0">
                <a:solidFill>
                  <a:schemeClr val="accent2">
                    <a:lumMod val="20000"/>
                    <a:lumOff val="80000"/>
                  </a:schemeClr>
                </a:solidFill>
                <a:latin typeface="Papyrus" panose="03070502060502030205" pitchFamily="66" charset="0"/>
              </a:rPr>
              <a:t> </a:t>
            </a:r>
            <a:br>
              <a:rPr lang="en-US" sz="2000" b="1" dirty="0">
                <a:solidFill>
                  <a:schemeClr val="accent2">
                    <a:lumMod val="20000"/>
                    <a:lumOff val="80000"/>
                  </a:schemeClr>
                </a:solidFill>
                <a:latin typeface="Papyrus" panose="03070502060502030205" pitchFamily="66" charset="0"/>
              </a:rPr>
            </a:br>
            <a:r>
              <a:rPr lang="en-US" sz="2000" b="1" dirty="0" err="1">
                <a:solidFill>
                  <a:schemeClr val="accent2">
                    <a:lumMod val="20000"/>
                    <a:lumOff val="80000"/>
                  </a:schemeClr>
                </a:solidFill>
                <a:latin typeface="Papyrus" panose="03070502060502030205" pitchFamily="66" charset="0"/>
              </a:rPr>
              <a:t>YouToube</a:t>
            </a:r>
            <a:r>
              <a:rPr lang="en-US" sz="2000" b="1" dirty="0">
                <a:solidFill>
                  <a:schemeClr val="accent2">
                    <a:lumMod val="20000"/>
                    <a:lumOff val="80000"/>
                  </a:schemeClr>
                </a:solidFill>
                <a:latin typeface="Papyrus" panose="03070502060502030205" pitchFamily="66" charset="0"/>
              </a:rPr>
              <a:t> </a:t>
            </a:r>
            <a:r>
              <a:rPr lang="en-US" sz="2000" b="1" dirty="0">
                <a:solidFill>
                  <a:schemeClr val="accent2">
                    <a:lumMod val="20000"/>
                    <a:lumOff val="80000"/>
                  </a:schemeClr>
                </a:solidFill>
                <a:latin typeface="Papyrus" panose="03070502060502030205" pitchFamily="66" charset="0"/>
                <a:hlinkClick r:id="rId3"/>
              </a:rPr>
              <a:t>https://www.youtube.com/watch?v=j4cdDT1ZvAA</a:t>
            </a:r>
            <a:r>
              <a:rPr lang="en-US" sz="2000" b="1" dirty="0">
                <a:solidFill>
                  <a:schemeClr val="accent2">
                    <a:lumMod val="20000"/>
                    <a:lumOff val="80000"/>
                  </a:schemeClr>
                </a:solidFill>
                <a:latin typeface="Papyrus" panose="03070502060502030205" pitchFamily="66" charset="0"/>
              </a:rPr>
              <a:t> </a:t>
            </a: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endParaRPr lang="en-US" sz="2000" b="1" dirty="0">
              <a:solidFill>
                <a:schemeClr val="accent2">
                  <a:lumMod val="20000"/>
                  <a:lumOff val="80000"/>
                </a:schemeClr>
              </a:solidFill>
              <a:latin typeface="Papyrus" panose="03070502060502030205" pitchFamily="66" charset="0"/>
            </a:endParaRPr>
          </a:p>
        </p:txBody>
      </p:sp>
      <p:pic>
        <p:nvPicPr>
          <p:cNvPr id="3" name="Picture 4" descr="ramp2">
            <a:extLst>
              <a:ext uri="{FF2B5EF4-FFF2-40B4-BE49-F238E27FC236}">
                <a16:creationId xmlns:a16="http://schemas.microsoft.com/office/drawing/2014/main" id="{4EB863D6-08E8-C710-A01B-5F7C5947CE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78254" y="4491126"/>
            <a:ext cx="4115006" cy="220184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misterios del planeta azul">
            <a:extLst>
              <a:ext uri="{FF2B5EF4-FFF2-40B4-BE49-F238E27FC236}">
                <a16:creationId xmlns:a16="http://schemas.microsoft.com/office/drawing/2014/main" id="{18F82708-4D5A-B71D-5559-EFECF81AE9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21" y="4492818"/>
            <a:ext cx="3777076" cy="220014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screen-shot-2013-12-10-at-10-42-56-am">
            <a:extLst>
              <a:ext uri="{FF2B5EF4-FFF2-40B4-BE49-F238E27FC236}">
                <a16:creationId xmlns:a16="http://schemas.microsoft.com/office/drawing/2014/main" id="{19EB00A2-1F7B-C8D0-CA14-ACEFBFC49F1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25590" y="4491126"/>
            <a:ext cx="3707589" cy="2206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37981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4" name="Picture 2" descr="Cosmic-Ray Scans to Explore Great Pyramid of Giza | Discover Magazine">
            <a:extLst>
              <a:ext uri="{FF2B5EF4-FFF2-40B4-BE49-F238E27FC236}">
                <a16:creationId xmlns:a16="http://schemas.microsoft.com/office/drawing/2014/main" id="{52EF270B-38C0-1790-EC97-C510E43563A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138"/>
          <a:stretch/>
        </p:blipFill>
        <p:spPr bwMode="auto">
          <a:xfrm>
            <a:off x="20" y="10160"/>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DB057D80-1D11-7F4F-58A2-1A37F2CD813F}"/>
              </a:ext>
            </a:extLst>
          </p:cNvPr>
          <p:cNvSpPr>
            <a:spLocks noGrp="1"/>
          </p:cNvSpPr>
          <p:nvPr>
            <p:ph type="title"/>
          </p:nvPr>
        </p:nvSpPr>
        <p:spPr>
          <a:xfrm>
            <a:off x="69574" y="365125"/>
            <a:ext cx="11996530" cy="1325563"/>
          </a:xfrm>
        </p:spPr>
        <p:txBody>
          <a:bodyPr>
            <a:noAutofit/>
          </a:bodyPr>
          <a:lstStyle/>
          <a:p>
            <a:pPr algn="ctr"/>
            <a:r>
              <a:rPr lang="en-US" altLang="en-US" sz="2000" b="1" dirty="0">
                <a:solidFill>
                  <a:srgbClr val="FDF3ED"/>
                </a:solidFill>
                <a:latin typeface="Papyrus" panose="03070502060502030205" pitchFamily="66" charset="0"/>
              </a:rPr>
              <a:t>The Pyramid of Khufu or Cheops, 4</a:t>
            </a:r>
            <a:r>
              <a:rPr lang="en-US" altLang="en-US" sz="2000" b="1" baseline="30000" dirty="0">
                <a:solidFill>
                  <a:srgbClr val="FDF3ED"/>
                </a:solidFill>
                <a:latin typeface="Papyrus" panose="03070502060502030205" pitchFamily="66" charset="0"/>
              </a:rPr>
              <a:t>th</a:t>
            </a:r>
            <a:r>
              <a:rPr lang="en-US" altLang="en-US" sz="2000" b="1" dirty="0">
                <a:solidFill>
                  <a:srgbClr val="FDF3ED"/>
                </a:solidFill>
                <a:latin typeface="Papyrus" panose="03070502060502030205" pitchFamily="66" charset="0"/>
              </a:rPr>
              <a:t> Dynasty, c. 2560</a:t>
            </a:r>
            <a:br>
              <a:rPr lang="en-US" altLang="en-US" sz="2000" b="1" dirty="0">
                <a:solidFill>
                  <a:srgbClr val="FDF3ED"/>
                </a:solidFill>
                <a:latin typeface="Papyrus" panose="03070502060502030205" pitchFamily="66" charset="0"/>
              </a:rPr>
            </a:br>
            <a:r>
              <a:rPr lang="en-GB" altLang="en-US" sz="2000" b="1" dirty="0">
                <a:solidFill>
                  <a:srgbClr val="FDF3ED"/>
                </a:solidFill>
                <a:latin typeface="Papyrus" panose="03070502060502030205" pitchFamily="66" charset="0"/>
              </a:rPr>
              <a:t>Based on a mark in an interior chamber naming the work gang and a reference to 4</a:t>
            </a:r>
            <a:r>
              <a:rPr lang="en-GB" altLang="en-US" sz="2000" b="1" baseline="30000" dirty="0">
                <a:solidFill>
                  <a:srgbClr val="FDF3ED"/>
                </a:solidFill>
                <a:latin typeface="Papyrus" panose="03070502060502030205" pitchFamily="66" charset="0"/>
              </a:rPr>
              <a:t>th</a:t>
            </a:r>
            <a:r>
              <a:rPr lang="en-GB" altLang="en-US" sz="2000" b="1" dirty="0">
                <a:solidFill>
                  <a:srgbClr val="FDF3ED"/>
                </a:solidFill>
                <a:latin typeface="Papyrus" panose="03070502060502030205" pitchFamily="66" charset="0"/>
              </a:rPr>
              <a:t> dynasty Egyptian Pharaoh Khufu, Egyptologists believe that the pyramid was built as a tomb over a 10 to 20-year period concluding around 2560 BC. Initially at 146.5 m, the Great Pyramid was the tallest man-made structure in the world for over 3,800 years. </a:t>
            </a:r>
            <a:br>
              <a:rPr lang="en-GB" altLang="en-US" sz="2000" b="1" dirty="0">
                <a:solidFill>
                  <a:srgbClr val="FDF3ED"/>
                </a:solidFill>
                <a:latin typeface="Papyrus" panose="03070502060502030205" pitchFamily="66" charset="0"/>
              </a:rPr>
            </a:br>
            <a:endParaRPr lang="en-US" sz="2000" b="1" dirty="0">
              <a:solidFill>
                <a:srgbClr val="FDF3ED"/>
              </a:solidFill>
              <a:latin typeface="Papyrus" panose="03070502060502030205" pitchFamily="66" charset="0"/>
            </a:endParaRPr>
          </a:p>
        </p:txBody>
      </p:sp>
    </p:spTree>
    <p:extLst>
      <p:ext uri="{BB962C8B-B14F-4D97-AF65-F5344CB8AC3E}">
        <p14:creationId xmlns:p14="http://schemas.microsoft.com/office/powerpoint/2010/main" val="15459726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E5F13-E918-3464-1F26-BCAF452DB95F}"/>
              </a:ext>
            </a:extLst>
          </p:cNvPr>
          <p:cNvSpPr>
            <a:spLocks noGrp="1"/>
          </p:cNvSpPr>
          <p:nvPr>
            <p:ph type="title"/>
          </p:nvPr>
        </p:nvSpPr>
        <p:spPr>
          <a:xfrm>
            <a:off x="129210" y="365125"/>
            <a:ext cx="6748668" cy="1325563"/>
          </a:xfrm>
        </p:spPr>
        <p:txBody>
          <a:bodyPr>
            <a:normAutofit fontScale="90000"/>
          </a:bodyPr>
          <a:lstStyle/>
          <a:p>
            <a:pPr algn="ct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r>
              <a:rPr lang="en-US" sz="2700" b="1" dirty="0">
                <a:solidFill>
                  <a:schemeClr val="accent2">
                    <a:lumMod val="20000"/>
                    <a:lumOff val="80000"/>
                  </a:schemeClr>
                </a:solidFill>
                <a:latin typeface="Papyrus" panose="03070502060502030205" pitchFamily="66" charset="0"/>
              </a:rPr>
              <a:t>Fact file: The Great Pyramid</a:t>
            </a: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Height: 146m (when first made)</a:t>
            </a: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Height: 139m (now - the top is missing)</a:t>
            </a: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Built for: Khufu</a:t>
            </a: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Name: </a:t>
            </a:r>
            <a:r>
              <a:rPr lang="en-US" sz="2000" b="1" dirty="0" err="1">
                <a:solidFill>
                  <a:schemeClr val="accent2">
                    <a:lumMod val="20000"/>
                    <a:lumOff val="80000"/>
                  </a:schemeClr>
                </a:solidFill>
                <a:latin typeface="Papyrus" panose="03070502060502030205" pitchFamily="66" charset="0"/>
              </a:rPr>
              <a:t>Akhet</a:t>
            </a:r>
            <a:r>
              <a:rPr lang="en-US" sz="2000" b="1" dirty="0">
                <a:solidFill>
                  <a:schemeClr val="accent2">
                    <a:lumMod val="20000"/>
                    <a:lumOff val="80000"/>
                  </a:schemeClr>
                </a:solidFill>
                <a:latin typeface="Papyrus" panose="03070502060502030205" pitchFamily="66" charset="0"/>
              </a:rPr>
              <a:t> Khufu (Horizon of Khufu)</a:t>
            </a: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Date: around 2484 BC</a:t>
            </a: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Width of each edge: 230 m</a:t>
            </a: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Angle of each face: 51°50'</a:t>
            </a: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Volume: 2,583,000 cubic meters</a:t>
            </a: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Weight: 5,000,000 tons</a:t>
            </a: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Number of blocks: 2,300,000</a:t>
            </a: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Average weight of each block: 2.5 tons</a:t>
            </a: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Heaviest blocks: up to 80 tons (above the burial chamber).</a:t>
            </a: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Number of rows of blocks: 203 (originally about 217)</a:t>
            </a: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Pyramid is made of: limestone (mainly), Tura limestone (a better quality stone for the outside of the pyramid), granite (for some parts inside the pyramid), and mortar (a cement made of gypsum).</a:t>
            </a: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Time it took to build: experts have different ideas, but one recent estimate is 14 years.</a:t>
            </a: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hlinkClick r:id="rId2"/>
              </a:rPr>
              <a:t>https://www.timetrips.co.uk/pyramids-factskhufu.htm</a:t>
            </a:r>
            <a:r>
              <a:rPr lang="en-US" sz="2000" b="1" dirty="0">
                <a:solidFill>
                  <a:schemeClr val="accent2">
                    <a:lumMod val="20000"/>
                    <a:lumOff val="80000"/>
                  </a:schemeClr>
                </a:solidFill>
                <a:latin typeface="Papyrus" panose="03070502060502030205" pitchFamily="66" charset="0"/>
              </a:rPr>
              <a:t> </a:t>
            </a: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hlinkClick r:id="rId3"/>
              </a:rPr>
              <a:t>https://www.thesun.co.uk/news/6908781/great-pyramid-giza-egypt-where-buried-khufu/</a:t>
            </a:r>
            <a:r>
              <a:rPr lang="en-US" sz="2000" b="1" dirty="0">
                <a:solidFill>
                  <a:schemeClr val="accent2">
                    <a:lumMod val="20000"/>
                    <a:lumOff val="80000"/>
                  </a:schemeClr>
                </a:solidFill>
                <a:latin typeface="Papyrus" panose="03070502060502030205" pitchFamily="66" charset="0"/>
              </a:rPr>
              <a:t> </a:t>
            </a:r>
            <a:br>
              <a:rPr lang="en-US" sz="2000" b="1" dirty="0">
                <a:solidFill>
                  <a:schemeClr val="accent2">
                    <a:lumMod val="20000"/>
                    <a:lumOff val="80000"/>
                  </a:schemeClr>
                </a:solidFill>
                <a:latin typeface="Papyrus" panose="03070502060502030205" pitchFamily="66" charset="0"/>
              </a:rPr>
            </a:br>
            <a:endParaRPr lang="en-US" sz="2000" b="1" dirty="0">
              <a:solidFill>
                <a:schemeClr val="accent2">
                  <a:lumMod val="20000"/>
                  <a:lumOff val="80000"/>
                </a:schemeClr>
              </a:solidFill>
              <a:latin typeface="Papyrus" panose="03070502060502030205" pitchFamily="66" charset="0"/>
            </a:endParaRPr>
          </a:p>
        </p:txBody>
      </p:sp>
      <p:pic>
        <p:nvPicPr>
          <p:cNvPr id="3" name="Picture 2" descr="Where is the Great Pyramid of Giza, who was buried inside it and what was  it used for? | The Irish Sun">
            <a:extLst>
              <a:ext uri="{FF2B5EF4-FFF2-40B4-BE49-F238E27FC236}">
                <a16:creationId xmlns:a16="http://schemas.microsoft.com/office/drawing/2014/main" id="{6AED3BF9-661E-1A9E-F105-75DA55BEA9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2756" y="0"/>
            <a:ext cx="50625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5432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44C42-12BB-62F7-0A85-08C7B395CE8F}"/>
              </a:ext>
            </a:extLst>
          </p:cNvPr>
          <p:cNvSpPr>
            <a:spLocks noGrp="1"/>
          </p:cNvSpPr>
          <p:nvPr>
            <p:ph type="title"/>
          </p:nvPr>
        </p:nvSpPr>
        <p:spPr>
          <a:xfrm>
            <a:off x="106708" y="365125"/>
            <a:ext cx="6810928" cy="1325563"/>
          </a:xfrm>
        </p:spPr>
        <p:txBody>
          <a:bodyPr>
            <a:normAutofit fontScale="90000"/>
          </a:bodyPr>
          <a:lstStyle/>
          <a:p>
            <a:pPr algn="ct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hlinkClick r:id="rId2"/>
              </a:rPr>
              <a:t>https://www.timetrips.co.uk/pyramids-factskhufu.htm</a:t>
            </a: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hlinkClick r:id="rId3"/>
              </a:rPr>
              <a:t>https://www.earthtrekkers.com/how-to-visit-pyramids-of-giza-egypt/</a:t>
            </a:r>
            <a:r>
              <a:rPr lang="en-US" sz="2000" b="1" dirty="0">
                <a:solidFill>
                  <a:schemeClr val="accent2">
                    <a:lumMod val="20000"/>
                    <a:lumOff val="80000"/>
                  </a:schemeClr>
                </a:solidFill>
                <a:latin typeface="Papyrus" panose="03070502060502030205" pitchFamily="66" charset="0"/>
              </a:rPr>
              <a:t>  </a:t>
            </a:r>
            <a:br>
              <a:rPr lang="en-US" sz="2000" b="1" dirty="0">
                <a:solidFill>
                  <a:schemeClr val="accent2">
                    <a:lumMod val="20000"/>
                    <a:lumOff val="80000"/>
                  </a:schemeClr>
                </a:solidFill>
                <a:latin typeface="Papyrus" panose="03070502060502030205" pitchFamily="66" charset="0"/>
              </a:rPr>
            </a:br>
            <a:endParaRPr lang="en-US" sz="2000" b="1" dirty="0">
              <a:solidFill>
                <a:schemeClr val="accent2">
                  <a:lumMod val="20000"/>
                  <a:lumOff val="80000"/>
                </a:schemeClr>
              </a:solidFill>
              <a:latin typeface="Papyrus" panose="03070502060502030205" pitchFamily="66" charset="0"/>
            </a:endParaRPr>
          </a:p>
        </p:txBody>
      </p:sp>
      <p:pic>
        <p:nvPicPr>
          <p:cNvPr id="9222" name="Picture 6" descr="A workshop on the gods and pharaohs of Ancient Egypt">
            <a:extLst>
              <a:ext uri="{FF2B5EF4-FFF2-40B4-BE49-F238E27FC236}">
                <a16:creationId xmlns:a16="http://schemas.microsoft.com/office/drawing/2014/main" id="{B0BE0453-366D-57B2-E06D-9B730E4BF5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954" y="1690688"/>
            <a:ext cx="6460435" cy="4982611"/>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Pyramids of Giza: The Complete Guide for First-Time Visitors – Egypt –  Earth Trekkers">
            <a:extLst>
              <a:ext uri="{FF2B5EF4-FFF2-40B4-BE49-F238E27FC236}">
                <a16:creationId xmlns:a16="http://schemas.microsoft.com/office/drawing/2014/main" id="{052CAF06-12C1-A511-2FA0-F1C51CE380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6459" y="0"/>
            <a:ext cx="45735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19772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46A72-043A-6320-E327-04B7C8283FAB}"/>
              </a:ext>
            </a:extLst>
          </p:cNvPr>
          <p:cNvSpPr>
            <a:spLocks noGrp="1"/>
          </p:cNvSpPr>
          <p:nvPr>
            <p:ph type="title"/>
          </p:nvPr>
        </p:nvSpPr>
        <p:spPr>
          <a:xfrm>
            <a:off x="-1" y="365125"/>
            <a:ext cx="7394851" cy="1325563"/>
          </a:xfrm>
        </p:spPr>
        <p:txBody>
          <a:bodyPr>
            <a:normAutofit fontScale="90000"/>
          </a:bodyPr>
          <a:lstStyle/>
          <a:p>
            <a:pPr algn="ct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r>
              <a:rPr lang="en-US" sz="2700" b="1" dirty="0">
                <a:solidFill>
                  <a:schemeClr val="accent2">
                    <a:lumMod val="20000"/>
                    <a:lumOff val="80000"/>
                  </a:schemeClr>
                </a:solidFill>
                <a:latin typeface="Papyrus" panose="03070502060502030205" pitchFamily="66" charset="0"/>
              </a:rPr>
              <a:t>The Khufu  Solar Boat</a:t>
            </a:r>
            <a:r>
              <a:rPr lang="en-US" sz="2000" b="1" dirty="0">
                <a:solidFill>
                  <a:schemeClr val="accent2">
                    <a:lumMod val="20000"/>
                    <a:lumOff val="80000"/>
                  </a:schemeClr>
                </a:solidFill>
                <a:latin typeface="Papyrus" panose="03070502060502030205" pitchFamily="66" charset="0"/>
              </a:rPr>
              <a:t> is an intact full-size solar </a:t>
            </a:r>
            <a:r>
              <a:rPr lang="en-US" sz="2000" b="1" dirty="0" err="1">
                <a:solidFill>
                  <a:schemeClr val="accent2">
                    <a:lumMod val="20000"/>
                    <a:lumOff val="80000"/>
                  </a:schemeClr>
                </a:solidFill>
                <a:latin typeface="Papyrus" panose="03070502060502030205" pitchFamily="66" charset="0"/>
              </a:rPr>
              <a:t>barque</a:t>
            </a:r>
            <a:r>
              <a:rPr lang="en-US" sz="2000" b="1" dirty="0">
                <a:solidFill>
                  <a:schemeClr val="accent2">
                    <a:lumMod val="20000"/>
                    <a:lumOff val="80000"/>
                  </a:schemeClr>
                </a:solidFill>
                <a:latin typeface="Papyrus" panose="03070502060502030205" pitchFamily="66" charset="0"/>
              </a:rPr>
              <a:t> from ancient Egypt. It was sealed into a pit at the foot of the Great Pyramid of pharaoh Khufu around 2500 BC, during the Fourth Dynasty of the ancient Egyptian Old Kingdom. Like other buried Ancient Egyptian ships, it was apparently part of the extensive grave goods intended for use in the afterlife. The Khufu ship is one of the oldest, largest and best-preserved vessels from antiquity. It is 43.4 m long and 5.9 m wide, and has been identified as the world's oldest intact ship, and described as "a masterpiece of woodcraft" that could sail today if put into a lake or a river.</a:t>
            </a:r>
            <a:br>
              <a:rPr lang="en-US" sz="2000" b="1" dirty="0">
                <a:solidFill>
                  <a:schemeClr val="accent2">
                    <a:lumMod val="20000"/>
                    <a:lumOff val="80000"/>
                  </a:schemeClr>
                </a:solidFill>
                <a:latin typeface="Papyrus" panose="03070502060502030205" pitchFamily="66" charset="0"/>
              </a:rPr>
            </a:br>
            <a:r>
              <a:rPr lang="en-US" sz="1100" b="1" dirty="0">
                <a:latin typeface="Papyrus" panose="03070502060502030205" pitchFamily="66" charset="0"/>
                <a:hlinkClick r:id="rId2"/>
              </a:rPr>
              <a:t>https://www.alamy.com/the-khufu-ship-giza-solar-boat-museum-great-pyramids-of-giza-unesco-world-heritage-site-giza-egypt-north-africa-africa-image359561208.html</a:t>
            </a:r>
            <a:r>
              <a:rPr lang="en-US" sz="1100" b="1" dirty="0">
                <a:latin typeface="Papyrus" panose="03070502060502030205" pitchFamily="66" charset="0"/>
              </a:rPr>
              <a:t> </a:t>
            </a:r>
            <a:r>
              <a:rPr lang="en-US" sz="1100" b="1" dirty="0">
                <a:solidFill>
                  <a:schemeClr val="accent2">
                    <a:lumMod val="20000"/>
                    <a:lumOff val="80000"/>
                  </a:schemeClr>
                </a:solidFill>
                <a:latin typeface="Papyrus" panose="03070502060502030205" pitchFamily="66" charset="0"/>
              </a:rPr>
              <a:t>and</a:t>
            </a:r>
            <a:r>
              <a:rPr lang="en-US" sz="1100" b="1" dirty="0">
                <a:latin typeface="Papyrus" panose="03070502060502030205" pitchFamily="66" charset="0"/>
              </a:rPr>
              <a:t> </a:t>
            </a:r>
            <a:r>
              <a:rPr lang="en-US" sz="1100" b="1" dirty="0">
                <a:latin typeface="Papyrus" panose="03070502060502030205" pitchFamily="66" charset="0"/>
                <a:hlinkClick r:id="rId3"/>
              </a:rPr>
              <a:t>https://www.voanews.com/a/arts-culture_egypts-ancient-king-khufus-boat-moved-giza-pyramids-new-home/6209297.html</a:t>
            </a:r>
            <a:r>
              <a:rPr lang="en-US" sz="1100" b="1" dirty="0">
                <a:latin typeface="Papyrus" panose="03070502060502030205" pitchFamily="66" charset="0"/>
              </a:rPr>
              <a:t> </a:t>
            </a:r>
            <a:br>
              <a:rPr lang="en-US" sz="11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and</a:t>
            </a:r>
          </a:p>
        </p:txBody>
      </p:sp>
      <p:pic>
        <p:nvPicPr>
          <p:cNvPr id="11266" name="Picture 2" descr="The Khufu Ship, Giza Solar Boat Museum, Great Pyramids of Giza, UNESCO  World Heritage Site, Giza,">
            <a:extLst>
              <a:ext uri="{FF2B5EF4-FFF2-40B4-BE49-F238E27FC236}">
                <a16:creationId xmlns:a16="http://schemas.microsoft.com/office/drawing/2014/main" id="{9B379F9A-5D73-2512-133B-18AD2CE263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4851" y="0"/>
            <a:ext cx="457676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Egypt's Ancient King Khufu's Boat Is Moved From Giza Pyramids to a New Home">
            <a:extLst>
              <a:ext uri="{FF2B5EF4-FFF2-40B4-BE49-F238E27FC236}">
                <a16:creationId xmlns:a16="http://schemas.microsoft.com/office/drawing/2014/main" id="{AB686CE2-18A6-108C-6F95-15DBA5B7EA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4916" y="267217"/>
            <a:ext cx="6045016" cy="3400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70209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BEC87-2F0F-9563-C442-B39635A4768C}"/>
              </a:ext>
            </a:extLst>
          </p:cNvPr>
          <p:cNvSpPr>
            <a:spLocks noGrp="1"/>
          </p:cNvSpPr>
          <p:nvPr>
            <p:ph type="title"/>
          </p:nvPr>
        </p:nvSpPr>
        <p:spPr>
          <a:xfrm>
            <a:off x="10326686" y="365125"/>
            <a:ext cx="1865313" cy="1325563"/>
          </a:xfrm>
        </p:spPr>
        <p:txBody>
          <a:bodyPr>
            <a:normAutofit fontScale="90000"/>
          </a:bodyPr>
          <a:lstStyle/>
          <a:p>
            <a:pPr algn="ct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r>
              <a:rPr lang="en-US" sz="2200" b="1" dirty="0">
                <a:solidFill>
                  <a:schemeClr val="accent2">
                    <a:lumMod val="20000"/>
                    <a:lumOff val="80000"/>
                  </a:schemeClr>
                </a:solidFill>
                <a:latin typeface="Papyrus" panose="03070502060502030205" pitchFamily="66" charset="0"/>
              </a:rPr>
              <a:t>The Pyramid of Khafre or of </a:t>
            </a:r>
            <a:r>
              <a:rPr lang="en-US" sz="2200" b="1" dirty="0" err="1">
                <a:solidFill>
                  <a:schemeClr val="accent2">
                    <a:lumMod val="20000"/>
                    <a:lumOff val="80000"/>
                  </a:schemeClr>
                </a:solidFill>
                <a:latin typeface="Papyrus" panose="03070502060502030205" pitchFamily="66" charset="0"/>
              </a:rPr>
              <a:t>Chephren</a:t>
            </a:r>
            <a:r>
              <a:rPr lang="en-US" sz="2200" b="1" dirty="0">
                <a:solidFill>
                  <a:schemeClr val="accent2">
                    <a:lumMod val="20000"/>
                    <a:lumOff val="80000"/>
                  </a:schemeClr>
                </a:solidFill>
                <a:latin typeface="Papyrus" panose="03070502060502030205" pitchFamily="66" charset="0"/>
              </a:rPr>
              <a:t>  is the second-tallest and second-largest of the 3 Ancient Egyptian Pyramids of Giza and the tomb of the Fourth-Dynasty pharaoh  Khafre, son of Khufu, who ruled Egypt c, 2558-2532 BC</a:t>
            </a:r>
            <a:br>
              <a:rPr lang="en-US" sz="2200" b="1" dirty="0">
                <a:solidFill>
                  <a:schemeClr val="accent2">
                    <a:lumMod val="20000"/>
                    <a:lumOff val="80000"/>
                  </a:schemeClr>
                </a:solidFill>
                <a:latin typeface="Papyrus" panose="03070502060502030205" pitchFamily="66" charset="0"/>
              </a:rPr>
            </a:br>
            <a:r>
              <a:rPr lang="en-US" sz="1300" b="1" dirty="0">
                <a:solidFill>
                  <a:schemeClr val="accent2">
                    <a:lumMod val="20000"/>
                    <a:lumOff val="80000"/>
                  </a:schemeClr>
                </a:solidFill>
                <a:latin typeface="Papyrus" panose="03070502060502030205" pitchFamily="66" charset="0"/>
                <a:hlinkClick r:id="rId2"/>
              </a:rPr>
              <a:t>https://en.wikipedia.org/wiki/Pyramid_of_Khafre</a:t>
            </a:r>
            <a:r>
              <a:rPr lang="en-US" sz="1300" b="1" dirty="0">
                <a:solidFill>
                  <a:schemeClr val="accent2">
                    <a:lumMod val="20000"/>
                    <a:lumOff val="80000"/>
                  </a:schemeClr>
                </a:solidFill>
                <a:latin typeface="Papyrus" panose="03070502060502030205" pitchFamily="66" charset="0"/>
              </a:rPr>
              <a:t>  </a:t>
            </a:r>
          </a:p>
        </p:txBody>
      </p:sp>
      <p:pic>
        <p:nvPicPr>
          <p:cNvPr id="3" name="Picture 2" descr="Khafre's Pyramid">
            <a:extLst>
              <a:ext uri="{FF2B5EF4-FFF2-40B4-BE49-F238E27FC236}">
                <a16:creationId xmlns:a16="http://schemas.microsoft.com/office/drawing/2014/main" id="{9CD8ACFD-8A9F-2D27-79CA-B40B03A6DA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3266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21065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410" name="Picture 2" descr="Pyramid of Khafre">
            <a:extLst>
              <a:ext uri="{FF2B5EF4-FFF2-40B4-BE49-F238E27FC236}">
                <a16:creationId xmlns:a16="http://schemas.microsoft.com/office/drawing/2014/main" id="{34DB3A3D-0532-8313-047E-F5235B67419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42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FABE012E-3244-DBFD-46BC-B69F4DA69B11}"/>
              </a:ext>
            </a:extLst>
          </p:cNvPr>
          <p:cNvSpPr>
            <a:spLocks noGrp="1"/>
          </p:cNvSpPr>
          <p:nvPr>
            <p:ph type="title"/>
          </p:nvPr>
        </p:nvSpPr>
        <p:spPr>
          <a:xfrm>
            <a:off x="129209" y="365125"/>
            <a:ext cx="11897139" cy="1325563"/>
          </a:xfrm>
        </p:spPr>
        <p:txBody>
          <a:bodyPr>
            <a:noAutofit/>
          </a:bodyPr>
          <a:lstStyle/>
          <a:p>
            <a:pPr algn="ct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r>
              <a:rPr lang="en-US" sz="2000" b="1" dirty="0">
                <a:solidFill>
                  <a:srgbClr val="FDF3ED"/>
                </a:solidFill>
                <a:latin typeface="Papyrus" panose="03070502060502030205" pitchFamily="66" charset="0"/>
              </a:rPr>
              <a:t>Fact file: The Pyramid Of Khafre</a:t>
            </a:r>
            <a:br>
              <a:rPr lang="en-US" sz="2000" b="1" dirty="0">
                <a:solidFill>
                  <a:srgbClr val="FDF3ED"/>
                </a:solidFill>
                <a:latin typeface="Papyrus" panose="03070502060502030205" pitchFamily="66" charset="0"/>
              </a:rPr>
            </a:br>
            <a:r>
              <a:rPr lang="en-US" sz="2000" b="1" dirty="0">
                <a:solidFill>
                  <a:srgbClr val="FDF3ED"/>
                </a:solidFill>
                <a:latin typeface="Papyrus" panose="03070502060502030205" pitchFamily="66" charset="0"/>
              </a:rPr>
              <a:t>Date: around 2484BC</a:t>
            </a:r>
            <a:br>
              <a:rPr lang="en-US" sz="2000" b="1" dirty="0">
                <a:solidFill>
                  <a:srgbClr val="FDF3ED"/>
                </a:solidFill>
                <a:latin typeface="Papyrus" panose="03070502060502030205" pitchFamily="66" charset="0"/>
              </a:rPr>
            </a:br>
            <a:r>
              <a:rPr lang="en-US" sz="2000" b="1" dirty="0">
                <a:solidFill>
                  <a:srgbClr val="FDF3ED"/>
                </a:solidFill>
                <a:latin typeface="Papyrus" panose="03070502060502030205" pitchFamily="66" charset="0"/>
              </a:rPr>
              <a:t>Height: 136.6m (now)</a:t>
            </a:r>
            <a:br>
              <a:rPr lang="en-US" sz="2000" b="1" dirty="0">
                <a:solidFill>
                  <a:srgbClr val="FDF3ED"/>
                </a:solidFill>
                <a:latin typeface="Papyrus" panose="03070502060502030205" pitchFamily="66" charset="0"/>
              </a:rPr>
            </a:br>
            <a:r>
              <a:rPr lang="en-US" sz="2000" b="1" dirty="0">
                <a:solidFill>
                  <a:srgbClr val="FDF3ED"/>
                </a:solidFill>
                <a:latin typeface="Papyrus" panose="03070502060502030205" pitchFamily="66" charset="0"/>
              </a:rPr>
              <a:t>Height: 143.5 (original)</a:t>
            </a:r>
            <a:br>
              <a:rPr lang="en-US" sz="2000" b="1" dirty="0">
                <a:solidFill>
                  <a:srgbClr val="FDF3ED"/>
                </a:solidFill>
                <a:latin typeface="Papyrus" panose="03070502060502030205" pitchFamily="66" charset="0"/>
              </a:rPr>
            </a:br>
            <a:r>
              <a:rPr lang="en-US" sz="2000" b="1" dirty="0">
                <a:solidFill>
                  <a:srgbClr val="FDF3ED"/>
                </a:solidFill>
                <a:latin typeface="Papyrus" panose="03070502060502030205" pitchFamily="66" charset="0"/>
              </a:rPr>
              <a:t>Width of each edge: 215.5m</a:t>
            </a:r>
            <a:br>
              <a:rPr lang="en-US" sz="2000" b="1" dirty="0">
                <a:solidFill>
                  <a:srgbClr val="FDF3ED"/>
                </a:solidFill>
                <a:latin typeface="Papyrus" panose="03070502060502030205" pitchFamily="66" charset="0"/>
              </a:rPr>
            </a:br>
            <a:r>
              <a:rPr lang="en-US" sz="2000" b="1" dirty="0">
                <a:solidFill>
                  <a:srgbClr val="FDF3ED"/>
                </a:solidFill>
                <a:latin typeface="Papyrus" panose="03070502060502030205" pitchFamily="66" charset="0"/>
              </a:rPr>
              <a:t>Angle of each face: 53°10'</a:t>
            </a:r>
            <a:br>
              <a:rPr lang="en-US" sz="2000" b="1" dirty="0">
                <a:solidFill>
                  <a:srgbClr val="FDF3ED"/>
                </a:solidFill>
                <a:latin typeface="Papyrus" panose="03070502060502030205" pitchFamily="66" charset="0"/>
              </a:rPr>
            </a:br>
            <a:r>
              <a:rPr lang="en-US" sz="2000" b="1" dirty="0">
                <a:solidFill>
                  <a:srgbClr val="FDF3ED"/>
                </a:solidFill>
                <a:latin typeface="Papyrus" panose="03070502060502030205" pitchFamily="66" charset="0"/>
              </a:rPr>
              <a:t>Volume: 2,583,000 cubic </a:t>
            </a:r>
            <a:r>
              <a:rPr lang="en-US" sz="2000" b="1" dirty="0" err="1">
                <a:solidFill>
                  <a:srgbClr val="FDF3ED"/>
                </a:solidFill>
                <a:latin typeface="Papyrus" panose="03070502060502030205" pitchFamily="66" charset="0"/>
              </a:rPr>
              <a:t>metres</a:t>
            </a:r>
            <a:br>
              <a:rPr lang="en-US" sz="2000" b="1" dirty="0">
                <a:solidFill>
                  <a:srgbClr val="FDF3ED"/>
                </a:solidFill>
                <a:latin typeface="Papyrus" panose="03070502060502030205" pitchFamily="66" charset="0"/>
              </a:rPr>
            </a:br>
            <a:r>
              <a:rPr lang="en-US" sz="2000" b="1" dirty="0">
                <a:solidFill>
                  <a:srgbClr val="FDF3ED"/>
                </a:solidFill>
                <a:latin typeface="Papyrus" panose="03070502060502030205" pitchFamily="66" charset="0"/>
              </a:rPr>
              <a:t>Weight: 4,880,000 tons</a:t>
            </a:r>
            <a:br>
              <a:rPr lang="en-US" sz="2000" b="1" dirty="0">
                <a:solidFill>
                  <a:srgbClr val="FDF3ED"/>
                </a:solidFill>
                <a:latin typeface="Papyrus" panose="03070502060502030205" pitchFamily="66" charset="0"/>
              </a:rPr>
            </a:br>
            <a:r>
              <a:rPr lang="en-US" sz="2000" b="1" dirty="0">
                <a:solidFill>
                  <a:srgbClr val="FDF3ED"/>
                </a:solidFill>
                <a:latin typeface="Papyrus" panose="03070502060502030205" pitchFamily="66" charset="0"/>
                <a:hlinkClick r:id="rId3"/>
              </a:rPr>
              <a:t>https://www.touropia.com/pyramids-in-egypt/</a:t>
            </a:r>
            <a:r>
              <a:rPr lang="en-US" sz="2000" b="1" dirty="0">
                <a:solidFill>
                  <a:srgbClr val="FDF3ED"/>
                </a:solidFill>
                <a:latin typeface="Papyrus" panose="03070502060502030205" pitchFamily="66" charset="0"/>
              </a:rPr>
              <a:t> </a:t>
            </a:r>
            <a:br>
              <a:rPr lang="en-US" sz="2000" b="1" dirty="0">
                <a:solidFill>
                  <a:srgbClr val="FDF3ED"/>
                </a:solidFill>
                <a:latin typeface="Papyrus" panose="03070502060502030205" pitchFamily="66" charset="0"/>
              </a:rPr>
            </a:br>
            <a:endParaRPr lang="en-US" sz="2000" b="1" dirty="0">
              <a:solidFill>
                <a:srgbClr val="FDF3ED"/>
              </a:solidFill>
              <a:latin typeface="Papyrus" panose="03070502060502030205" pitchFamily="66" charset="0"/>
            </a:endParaRPr>
          </a:p>
        </p:txBody>
      </p:sp>
    </p:spTree>
    <p:extLst>
      <p:ext uri="{BB962C8B-B14F-4D97-AF65-F5344CB8AC3E}">
        <p14:creationId xmlns:p14="http://schemas.microsoft.com/office/powerpoint/2010/main" val="23185380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Fly Over Giza Pyramids | Giza, Ancient egypt pyramids, Great pyramid of giza">
            <a:extLst>
              <a:ext uri="{FF2B5EF4-FFF2-40B4-BE49-F238E27FC236}">
                <a16:creationId xmlns:a16="http://schemas.microsoft.com/office/drawing/2014/main" id="{39FA1D9E-9D8B-A073-2B05-60947A089E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C00191D9-F1A4-CA3B-02EF-F9420959D2F8}"/>
              </a:ext>
            </a:extLst>
          </p:cNvPr>
          <p:cNvSpPr>
            <a:spLocks noGrp="1"/>
          </p:cNvSpPr>
          <p:nvPr>
            <p:ph type="title"/>
          </p:nvPr>
        </p:nvSpPr>
        <p:spPr/>
        <p:txBody>
          <a:bodyPr>
            <a:normAutofit/>
          </a:bodyPr>
          <a:lstStyle/>
          <a:p>
            <a:pPr algn="ctr"/>
            <a:r>
              <a:rPr lang="en-US" sz="2000" dirty="0">
                <a:latin typeface="Papyrus" panose="03070502060502030205" pitchFamily="66" charset="0"/>
                <a:hlinkClick r:id="rId3"/>
              </a:rPr>
              <a:t>https://gr.pinterest.com/pin/66076319509315113/</a:t>
            </a:r>
            <a:br>
              <a:rPr lang="en-US" sz="2000" dirty="0">
                <a:latin typeface="Papyrus" panose="03070502060502030205" pitchFamily="66" charset="0"/>
              </a:rPr>
            </a:br>
            <a:r>
              <a:rPr lang="en-US" sz="2000" dirty="0">
                <a:latin typeface="Papyrus" panose="03070502060502030205" pitchFamily="66" charset="0"/>
                <a:hlinkClick r:id="rId4"/>
              </a:rPr>
              <a:t>http://www.touregypt.net/featurestories/khafrep.htm</a:t>
            </a:r>
            <a:r>
              <a:rPr lang="en-US" sz="2000" dirty="0">
                <a:latin typeface="Papyrus" panose="03070502060502030205" pitchFamily="66" charset="0"/>
              </a:rPr>
              <a:t>  </a:t>
            </a:r>
          </a:p>
        </p:txBody>
      </p:sp>
      <p:pic>
        <p:nvPicPr>
          <p:cNvPr id="16388" name="Picture 4" descr="The Great Pyramid of Khafre at Giza">
            <a:extLst>
              <a:ext uri="{FF2B5EF4-FFF2-40B4-BE49-F238E27FC236}">
                <a16:creationId xmlns:a16="http://schemas.microsoft.com/office/drawing/2014/main" id="{A3E0CF49-D2FB-08F3-EE33-B416CB022D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9891" y="2953796"/>
            <a:ext cx="4432230" cy="1852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29979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DC50CAE-B434-D3C9-B0A4-AC2C8CBA3852}"/>
              </a:ext>
            </a:extLst>
          </p:cNvPr>
          <p:cNvSpPr>
            <a:spLocks noGrp="1"/>
          </p:cNvSpPr>
          <p:nvPr>
            <p:ph type="title"/>
          </p:nvPr>
        </p:nvSpPr>
        <p:spPr>
          <a:xfrm>
            <a:off x="5408751" y="298191"/>
            <a:ext cx="6783249" cy="1325563"/>
          </a:xfrm>
        </p:spPr>
        <p:txBody>
          <a:bodyPr>
            <a:normAutofit fontScale="90000"/>
          </a:bodyPr>
          <a:lstStyle/>
          <a:p>
            <a:pPr algn="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The temples of Khafre's complex survive in much better condition than Khufu's, this being especially true to the Valley Temple. </a:t>
            </a:r>
            <a:br>
              <a:rPr lang="en-US" sz="2000" b="1" dirty="0">
                <a:solidFill>
                  <a:schemeClr val="accent2">
                    <a:lumMod val="20000"/>
                    <a:lumOff val="80000"/>
                  </a:schemeClr>
                </a:solidFill>
                <a:latin typeface="Papyrus" panose="03070502060502030205" pitchFamily="66" charset="0"/>
              </a:rPr>
            </a:br>
            <a:r>
              <a:rPr lang="en-US" sz="1100" b="1" dirty="0">
                <a:solidFill>
                  <a:schemeClr val="accent2">
                    <a:lumMod val="20000"/>
                    <a:lumOff val="80000"/>
                  </a:schemeClr>
                </a:solidFill>
                <a:latin typeface="Papyrus" panose="03070502060502030205" pitchFamily="66" charset="0"/>
                <a:hlinkClick r:id="rId2"/>
              </a:rPr>
              <a:t>https://www.khanacademy.org/humanities/ap-art-history/ancient-mediterranean-ap/ancient-egypt-ap/a/old-kingdom-pyramid-of-khafre-and-the-great-sphinx</a:t>
            </a:r>
            <a:r>
              <a:rPr lang="en-US" sz="1100" b="1" dirty="0">
                <a:solidFill>
                  <a:schemeClr val="accent2">
                    <a:lumMod val="20000"/>
                    <a:lumOff val="80000"/>
                  </a:schemeClr>
                </a:solidFill>
                <a:latin typeface="Papyrus" panose="03070502060502030205" pitchFamily="66" charset="0"/>
              </a:rPr>
              <a:t>  </a:t>
            </a:r>
            <a:br>
              <a:rPr lang="en-US" sz="1100" b="1" dirty="0">
                <a:solidFill>
                  <a:schemeClr val="accent2">
                    <a:lumMod val="20000"/>
                    <a:lumOff val="80000"/>
                  </a:schemeClr>
                </a:solidFill>
                <a:latin typeface="Papyrus" panose="03070502060502030205" pitchFamily="66" charset="0"/>
              </a:rPr>
            </a:br>
            <a:r>
              <a:rPr lang="en-US" sz="1100" b="1" dirty="0">
                <a:solidFill>
                  <a:schemeClr val="accent2">
                    <a:lumMod val="20000"/>
                    <a:lumOff val="80000"/>
                  </a:schemeClr>
                </a:solidFill>
                <a:latin typeface="Papyrus" panose="03070502060502030205" pitchFamily="66" charset="0"/>
                <a:hlinkClick r:id="rId3"/>
              </a:rPr>
              <a:t>https://en.wikipedia.org/wiki/Pyramid_of_Khafre</a:t>
            </a:r>
            <a:r>
              <a:rPr lang="en-US" sz="1100" b="1" dirty="0">
                <a:solidFill>
                  <a:schemeClr val="accent2">
                    <a:lumMod val="20000"/>
                    <a:lumOff val="80000"/>
                  </a:schemeClr>
                </a:solidFill>
                <a:latin typeface="Papyrus" panose="03070502060502030205" pitchFamily="66" charset="0"/>
              </a:rPr>
              <a:t> </a:t>
            </a: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From the Mortuary Temple a causeway runs 494.6 m to the Valley Temple, which is very similar</a:t>
            </a: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 to the ruined Mortuary </a:t>
            </a: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Temple. </a:t>
            </a: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Both Temples are  built of</a:t>
            </a: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megalithic blocks sheathed</a:t>
            </a: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 in red granite. The square </a:t>
            </a: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pillars of the T-shaped </a:t>
            </a: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hallway were made of solid  </a:t>
            </a: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granite, and the floor was </a:t>
            </a: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paved in alabaster. </a:t>
            </a: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r>
              <a:rPr lang="en-US" sz="2000" b="1" dirty="0">
                <a:solidFill>
                  <a:schemeClr val="accent2">
                    <a:lumMod val="20000"/>
                    <a:lumOff val="80000"/>
                  </a:schemeClr>
                </a:solidFill>
                <a:latin typeface="Papyrus" panose="03070502060502030205" pitchFamily="66" charset="0"/>
              </a:rPr>
              <a:t> </a:t>
            </a:r>
            <a:r>
              <a:rPr lang="en-US" sz="2000" dirty="0">
                <a:solidFill>
                  <a:schemeClr val="accent2">
                    <a:lumMod val="20000"/>
                    <a:lumOff val="80000"/>
                  </a:schemeClr>
                </a:solidFill>
                <a:latin typeface="Papyrus" panose="03070502060502030205" pitchFamily="66" charset="0"/>
              </a:rPr>
              <a:t> </a:t>
            </a:r>
          </a:p>
        </p:txBody>
      </p:sp>
      <p:pic>
        <p:nvPicPr>
          <p:cNvPr id="14338" name="Picture 2" descr="Pillared hallway of the Valley Temple">
            <a:extLst>
              <a:ext uri="{FF2B5EF4-FFF2-40B4-BE49-F238E27FC236}">
                <a16:creationId xmlns:a16="http://schemas.microsoft.com/office/drawing/2014/main" id="{90B21C5D-914D-0004-5D0A-BD24EEE290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177" y="0"/>
            <a:ext cx="51450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Khafre, Egyptian Museum, Cairo">
            <a:extLst>
              <a:ext uri="{FF2B5EF4-FFF2-40B4-BE49-F238E27FC236}">
                <a16:creationId xmlns:a16="http://schemas.microsoft.com/office/drawing/2014/main" id="{3AD70D25-925F-A53F-6628-0259A10BAD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08751" y="1808598"/>
            <a:ext cx="3784945" cy="504940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D4F4249-CE7D-4D45-3012-5ED923AAFDC8}"/>
              </a:ext>
            </a:extLst>
          </p:cNvPr>
          <p:cNvSpPr txBox="1"/>
          <p:nvPr/>
        </p:nvSpPr>
        <p:spPr>
          <a:xfrm>
            <a:off x="9193696" y="2764473"/>
            <a:ext cx="2998303" cy="1477328"/>
          </a:xfrm>
          <a:prstGeom prst="rect">
            <a:avLst/>
          </a:prstGeom>
          <a:noFill/>
        </p:spPr>
        <p:txBody>
          <a:bodyPr wrap="square">
            <a:spAutoFit/>
          </a:bodyPr>
          <a:lstStyle/>
          <a:p>
            <a:br>
              <a:rPr lang="en-US" sz="1800" b="1" dirty="0">
                <a:solidFill>
                  <a:schemeClr val="accent2">
                    <a:lumMod val="20000"/>
                    <a:lumOff val="80000"/>
                  </a:schemeClr>
                </a:solidFill>
                <a:latin typeface="Papyrus" panose="03070502060502030205" pitchFamily="66" charset="0"/>
              </a:rPr>
            </a:br>
            <a:endParaRPr lang="en-US" sz="1800" b="1" dirty="0">
              <a:solidFill>
                <a:schemeClr val="accent2">
                  <a:lumMod val="20000"/>
                  <a:lumOff val="80000"/>
                </a:schemeClr>
              </a:solidFill>
              <a:latin typeface="Papyrus" panose="03070502060502030205" pitchFamily="66" charset="0"/>
            </a:endParaRPr>
          </a:p>
          <a:p>
            <a:endParaRPr lang="en-US" b="1" dirty="0">
              <a:solidFill>
                <a:schemeClr val="accent2">
                  <a:lumMod val="20000"/>
                  <a:lumOff val="80000"/>
                </a:schemeClr>
              </a:solidFill>
              <a:latin typeface="Papyrus" panose="03070502060502030205" pitchFamily="66" charset="0"/>
            </a:endParaRPr>
          </a:p>
          <a:p>
            <a:endParaRPr lang="en-US" sz="1800" b="1" dirty="0">
              <a:solidFill>
                <a:schemeClr val="accent2">
                  <a:lumMod val="20000"/>
                  <a:lumOff val="80000"/>
                </a:schemeClr>
              </a:solidFill>
              <a:latin typeface="Papyrus" panose="03070502060502030205" pitchFamily="66" charset="0"/>
            </a:endParaRPr>
          </a:p>
          <a:p>
            <a:endParaRPr lang="en-US" b="1" dirty="0">
              <a:solidFill>
                <a:schemeClr val="accent2">
                  <a:lumMod val="20000"/>
                  <a:lumOff val="80000"/>
                </a:schemeClr>
              </a:solidFill>
              <a:latin typeface="Papyrus" panose="03070502060502030205" pitchFamily="66" charset="0"/>
            </a:endParaRPr>
          </a:p>
        </p:txBody>
      </p:sp>
    </p:spTree>
    <p:extLst>
      <p:ext uri="{BB962C8B-B14F-4D97-AF65-F5344CB8AC3E}">
        <p14:creationId xmlns:p14="http://schemas.microsoft.com/office/powerpoint/2010/main" val="5197548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8436" name="Picture 4" descr="The Great Sphinx (photo: superblinkymac, CC BY-NC-ND 2.0)">
            <a:extLst>
              <a:ext uri="{FF2B5EF4-FFF2-40B4-BE49-F238E27FC236}">
                <a16:creationId xmlns:a16="http://schemas.microsoft.com/office/drawing/2014/main" id="{91D66723-6C36-1AF8-EF7A-FFFFB0DB44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44137"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D9F09F32-AD8C-DE54-5F01-2A8C395AFE71}"/>
              </a:ext>
            </a:extLst>
          </p:cNvPr>
          <p:cNvSpPr>
            <a:spLocks noGrp="1"/>
          </p:cNvSpPr>
          <p:nvPr>
            <p:ph type="title"/>
          </p:nvPr>
        </p:nvSpPr>
        <p:spPr>
          <a:xfrm>
            <a:off x="10244136" y="365125"/>
            <a:ext cx="1947863" cy="1325563"/>
          </a:xfrm>
        </p:spPr>
        <p:txBody>
          <a:bodyPr>
            <a:normAutofit fontScale="90000"/>
          </a:bodyPr>
          <a:lstStyle/>
          <a:p>
            <a:pPr algn="ct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br>
              <a:rPr lang="en-US" sz="2000" b="1" dirty="0">
                <a:solidFill>
                  <a:srgbClr val="FDF3ED"/>
                </a:solidFill>
                <a:latin typeface="Papyrus" panose="03070502060502030205" pitchFamily="66" charset="0"/>
              </a:rPr>
            </a:br>
            <a:r>
              <a:rPr lang="en-US" sz="2000" b="1" dirty="0">
                <a:solidFill>
                  <a:srgbClr val="FDF3ED"/>
                </a:solidFill>
                <a:latin typeface="Papyrus" panose="03070502060502030205" pitchFamily="66" charset="0"/>
              </a:rPr>
              <a:t>Right next to the causeway leading from Khafre’s Valley Temple to the Mortuary Temple sits the first colossal sculpture in Egyptian history: the</a:t>
            </a:r>
            <a:r>
              <a:rPr lang="en-US" sz="2700" b="1" dirty="0">
                <a:solidFill>
                  <a:srgbClr val="FDF3ED"/>
                </a:solidFill>
                <a:latin typeface="Papyrus" panose="03070502060502030205" pitchFamily="66" charset="0"/>
              </a:rPr>
              <a:t> </a:t>
            </a:r>
            <a:br>
              <a:rPr lang="en-US" sz="2700" b="1" dirty="0">
                <a:solidFill>
                  <a:srgbClr val="FDF3ED"/>
                </a:solidFill>
                <a:latin typeface="Papyrus" panose="03070502060502030205" pitchFamily="66" charset="0"/>
              </a:rPr>
            </a:br>
            <a:r>
              <a:rPr lang="en-US" sz="2200" b="1" dirty="0">
                <a:solidFill>
                  <a:srgbClr val="FDF3ED"/>
                </a:solidFill>
                <a:latin typeface="Papyrus" panose="03070502060502030205" pitchFamily="66" charset="0"/>
              </a:rPr>
              <a:t>Great Sphinx. </a:t>
            </a:r>
            <a:br>
              <a:rPr lang="en-US" sz="2700" b="1" dirty="0">
                <a:solidFill>
                  <a:srgbClr val="FDF3ED"/>
                </a:solidFill>
                <a:latin typeface="Papyrus" panose="03070502060502030205" pitchFamily="66" charset="0"/>
              </a:rPr>
            </a:br>
            <a:r>
              <a:rPr lang="en-US" sz="2000" b="1" dirty="0">
                <a:solidFill>
                  <a:srgbClr val="FDF3ED"/>
                </a:solidFill>
                <a:latin typeface="Papyrus" panose="03070502060502030205" pitchFamily="66" charset="0"/>
              </a:rPr>
              <a:t>This close physical association  indicates that this massive depiction of a recumbent lion with the head of a king was carved for Khafre.</a:t>
            </a:r>
            <a:br>
              <a:rPr lang="en-US" sz="2000" b="1" dirty="0">
                <a:solidFill>
                  <a:srgbClr val="FDF3ED"/>
                </a:solidFill>
                <a:latin typeface="Papyrus" panose="03070502060502030205" pitchFamily="66" charset="0"/>
              </a:rPr>
            </a:br>
            <a:r>
              <a:rPr lang="en-US" sz="1100" b="1" dirty="0">
                <a:solidFill>
                  <a:srgbClr val="FDF3ED"/>
                </a:solidFill>
                <a:latin typeface="Papyrus" panose="03070502060502030205" pitchFamily="66" charset="0"/>
                <a:hlinkClick r:id="rId3"/>
              </a:rPr>
              <a:t>https://www.khanacademy.org/humanities/ap-art-history/ancient-mediterranean-ap/ancient-egypt-ap/a/old-kingdom-pyramid-of-khafre-and-the-great-sphinx</a:t>
            </a:r>
            <a:r>
              <a:rPr lang="en-US" sz="1100" b="1" dirty="0">
                <a:solidFill>
                  <a:srgbClr val="FDF3ED"/>
                </a:solidFill>
                <a:latin typeface="Papyrus" panose="03070502060502030205" pitchFamily="66" charset="0"/>
              </a:rPr>
              <a:t> </a:t>
            </a:r>
          </a:p>
        </p:txBody>
      </p:sp>
    </p:spTree>
    <p:extLst>
      <p:ext uri="{BB962C8B-B14F-4D97-AF65-F5344CB8AC3E}">
        <p14:creationId xmlns:p14="http://schemas.microsoft.com/office/powerpoint/2010/main" val="787401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458" name="Picture 2" descr="The face of the Great Phinx in Giza - License, download or print for £19.84  | Photos | Picfair">
            <a:extLst>
              <a:ext uri="{FF2B5EF4-FFF2-40B4-BE49-F238E27FC236}">
                <a16:creationId xmlns:a16="http://schemas.microsoft.com/office/drawing/2014/main" id="{DCCFE753-2DA8-1E1F-BB50-DF550A06056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74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65D3850A-5C46-2F64-CBFD-967CBC588FB9}"/>
              </a:ext>
            </a:extLst>
          </p:cNvPr>
          <p:cNvSpPr>
            <a:spLocks noGrp="1"/>
          </p:cNvSpPr>
          <p:nvPr>
            <p:ph type="title"/>
          </p:nvPr>
        </p:nvSpPr>
        <p:spPr>
          <a:xfrm>
            <a:off x="838200" y="5675243"/>
            <a:ext cx="10515600" cy="1013792"/>
          </a:xfrm>
        </p:spPr>
        <p:txBody>
          <a:bodyPr>
            <a:normAutofit/>
          </a:bodyPr>
          <a:lstStyle/>
          <a:p>
            <a:pPr algn="ctr"/>
            <a:r>
              <a:rPr lang="en-US" sz="2000" dirty="0">
                <a:solidFill>
                  <a:schemeClr val="accent1">
                    <a:lumMod val="20000"/>
                    <a:lumOff val="80000"/>
                  </a:schemeClr>
                </a:solidFill>
                <a:latin typeface="Papyrus" panose="03070502060502030205" pitchFamily="66" charset="0"/>
                <a:hlinkClick r:id="rId3">
                  <a:extLst>
                    <a:ext uri="{A12FA001-AC4F-418D-AE19-62706E023703}">
                      <ahyp:hlinkClr xmlns:ahyp="http://schemas.microsoft.com/office/drawing/2018/hyperlinkcolor" val="tx"/>
                    </a:ext>
                  </a:extLst>
                </a:hlinkClick>
              </a:rPr>
              <a:t>https://www.picfair.com/pics/06585538-the-face-of-the-great-phinx-in-giza</a:t>
            </a:r>
            <a:r>
              <a:rPr lang="en-US" sz="2000" dirty="0">
                <a:solidFill>
                  <a:schemeClr val="accent1">
                    <a:lumMod val="20000"/>
                    <a:lumOff val="80000"/>
                  </a:schemeClr>
                </a:solidFill>
                <a:latin typeface="Papyrus" panose="03070502060502030205" pitchFamily="66" charset="0"/>
              </a:rPr>
              <a:t> </a:t>
            </a:r>
          </a:p>
        </p:txBody>
      </p:sp>
    </p:spTree>
    <p:extLst>
      <p:ext uri="{BB962C8B-B14F-4D97-AF65-F5344CB8AC3E}">
        <p14:creationId xmlns:p14="http://schemas.microsoft.com/office/powerpoint/2010/main" val="34366848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482" name="Picture 2" descr="Pyramid of Menkaure (photo: future15pic, CC BY-NC-ND 2.0)">
            <a:extLst>
              <a:ext uri="{FF2B5EF4-FFF2-40B4-BE49-F238E27FC236}">
                <a16:creationId xmlns:a16="http://schemas.microsoft.com/office/drawing/2014/main" id="{6DC8788F-FB40-5026-C9E7-FB057F2D32F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74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21080E73-81A4-A670-11F2-B014B9B218B8}"/>
              </a:ext>
            </a:extLst>
          </p:cNvPr>
          <p:cNvSpPr>
            <a:spLocks noGrp="1"/>
          </p:cNvSpPr>
          <p:nvPr>
            <p:ph type="title"/>
          </p:nvPr>
        </p:nvSpPr>
        <p:spPr>
          <a:xfrm>
            <a:off x="109329" y="5635487"/>
            <a:ext cx="11996531" cy="1123122"/>
          </a:xfrm>
        </p:spPr>
        <p:txBody>
          <a:bodyPr>
            <a:normAutofit/>
          </a:bodyPr>
          <a:lstStyle/>
          <a:p>
            <a:pPr algn="ctr"/>
            <a:r>
              <a:rPr lang="en-US" sz="2000" b="1" dirty="0">
                <a:latin typeface="Papyrus" panose="03070502060502030205" pitchFamily="66" charset="0"/>
              </a:rPr>
              <a:t>The Pyramid of Menkaure or </a:t>
            </a:r>
            <a:r>
              <a:rPr lang="en-US" sz="2000" b="1" dirty="0" err="1">
                <a:latin typeface="Papyrus" panose="03070502060502030205" pitchFamily="66" charset="0"/>
              </a:rPr>
              <a:t>Mycerinus</a:t>
            </a:r>
            <a:r>
              <a:rPr lang="en-US" sz="2000" b="1" dirty="0">
                <a:latin typeface="Papyrus" panose="03070502060502030205" pitchFamily="66" charset="0"/>
              </a:rPr>
              <a:t> is the smallest of the 3 Ancient Egyptian Pyramids of Giza and the tomb of the Fourth-Dynasty pharaoh  Menkaure, son of Khafre, who ruled Egypt c. 2530-2510 BC</a:t>
            </a:r>
            <a:br>
              <a:rPr lang="en-US" sz="2000" b="1" dirty="0">
                <a:latin typeface="Papyrus" panose="03070502060502030205" pitchFamily="66" charset="0"/>
              </a:rPr>
            </a:br>
            <a:r>
              <a:rPr lang="en-US" sz="2000" b="1" dirty="0">
                <a:latin typeface="Papyrus" panose="03070502060502030205" pitchFamily="66" charset="0"/>
              </a:rPr>
              <a:t> </a:t>
            </a:r>
            <a:r>
              <a:rPr lang="en-US" sz="1300" b="1" dirty="0">
                <a:latin typeface="Papyrus" panose="03070502060502030205" pitchFamily="66" charset="0"/>
                <a:hlinkClick r:id="rId3"/>
              </a:rPr>
              <a:t>https://www.khanacademy.org/humanities/ap-art-history/ancient-mediterranean-ap/ancient-egypt-ap/a/old-kingdom-pyramid-of-menkaure</a:t>
            </a:r>
            <a:r>
              <a:rPr lang="en-US" sz="1300" b="1" dirty="0">
                <a:latin typeface="Papyrus" panose="03070502060502030205" pitchFamily="66" charset="0"/>
              </a:rPr>
              <a:t> </a:t>
            </a:r>
          </a:p>
        </p:txBody>
      </p:sp>
    </p:spTree>
    <p:extLst>
      <p:ext uri="{BB962C8B-B14F-4D97-AF65-F5344CB8AC3E}">
        <p14:creationId xmlns:p14="http://schemas.microsoft.com/office/powerpoint/2010/main" val="34918567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43878-448D-D9BE-7CCA-216835EAB16B}"/>
              </a:ext>
            </a:extLst>
          </p:cNvPr>
          <p:cNvSpPr>
            <a:spLocks noGrp="1"/>
          </p:cNvSpPr>
          <p:nvPr>
            <p:ph type="title"/>
          </p:nvPr>
        </p:nvSpPr>
        <p:spPr>
          <a:xfrm>
            <a:off x="5059847" y="365125"/>
            <a:ext cx="6989691" cy="1325563"/>
          </a:xfrm>
        </p:spPr>
        <p:txBody>
          <a:bodyPr>
            <a:normAutofit fontScale="90000"/>
          </a:bodyPr>
          <a:lstStyle/>
          <a:p>
            <a:pPr algn="ct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r>
              <a:rPr lang="en-US" sz="2700" b="1" dirty="0">
                <a:solidFill>
                  <a:schemeClr val="accent2">
                    <a:lumMod val="20000"/>
                    <a:lumOff val="80000"/>
                  </a:schemeClr>
                </a:solidFill>
                <a:latin typeface="Papyrus" panose="03070502060502030205" pitchFamily="66" charset="0"/>
              </a:rPr>
              <a:t>Fact file: Menkaure's pyramid</a:t>
            </a:r>
            <a:br>
              <a:rPr lang="en-US" sz="2700" b="1" dirty="0">
                <a:solidFill>
                  <a:schemeClr val="accent2">
                    <a:lumMod val="20000"/>
                    <a:lumOff val="80000"/>
                  </a:schemeClr>
                </a:solidFill>
                <a:latin typeface="Papyrus" panose="03070502060502030205" pitchFamily="66" charset="0"/>
              </a:rPr>
            </a:br>
            <a:r>
              <a:rPr lang="en-US" sz="2200" dirty="0">
                <a:solidFill>
                  <a:schemeClr val="accent2">
                    <a:lumMod val="20000"/>
                    <a:lumOff val="80000"/>
                  </a:schemeClr>
                </a:solidFill>
                <a:latin typeface="Papyrus" panose="03070502060502030205" pitchFamily="66" charset="0"/>
              </a:rPr>
              <a:t>Height: 65.5m</a:t>
            </a:r>
            <a:br>
              <a:rPr lang="en-US" sz="2200" dirty="0">
                <a:solidFill>
                  <a:schemeClr val="accent2">
                    <a:lumMod val="20000"/>
                    <a:lumOff val="80000"/>
                  </a:schemeClr>
                </a:solidFill>
                <a:latin typeface="Papyrus" panose="03070502060502030205" pitchFamily="66" charset="0"/>
              </a:rPr>
            </a:br>
            <a:r>
              <a:rPr lang="en-US" sz="2200" dirty="0">
                <a:solidFill>
                  <a:schemeClr val="accent2">
                    <a:lumMod val="20000"/>
                    <a:lumOff val="80000"/>
                  </a:schemeClr>
                </a:solidFill>
                <a:latin typeface="Papyrus" panose="03070502060502030205" pitchFamily="66" charset="0"/>
              </a:rPr>
              <a:t>Built for: Menkaure (son of Khafre)</a:t>
            </a:r>
            <a:br>
              <a:rPr lang="en-US" sz="2200" dirty="0">
                <a:solidFill>
                  <a:schemeClr val="accent2">
                    <a:lumMod val="20000"/>
                    <a:lumOff val="80000"/>
                  </a:schemeClr>
                </a:solidFill>
                <a:latin typeface="Papyrus" panose="03070502060502030205" pitchFamily="66" charset="0"/>
              </a:rPr>
            </a:br>
            <a:r>
              <a:rPr lang="en-US" sz="2200" dirty="0">
                <a:solidFill>
                  <a:schemeClr val="accent2">
                    <a:lumMod val="20000"/>
                    <a:lumOff val="80000"/>
                  </a:schemeClr>
                </a:solidFill>
                <a:latin typeface="Papyrus" panose="03070502060502030205" pitchFamily="66" charset="0"/>
              </a:rPr>
              <a:t>Name: Menkaure is Divine</a:t>
            </a:r>
            <a:br>
              <a:rPr lang="en-US" sz="2200" dirty="0">
                <a:solidFill>
                  <a:schemeClr val="accent2">
                    <a:lumMod val="20000"/>
                    <a:lumOff val="80000"/>
                  </a:schemeClr>
                </a:solidFill>
                <a:latin typeface="Papyrus" panose="03070502060502030205" pitchFamily="66" charset="0"/>
              </a:rPr>
            </a:br>
            <a:r>
              <a:rPr lang="en-US" sz="2200" dirty="0">
                <a:solidFill>
                  <a:schemeClr val="accent2">
                    <a:lumMod val="20000"/>
                    <a:lumOff val="80000"/>
                  </a:schemeClr>
                </a:solidFill>
                <a:latin typeface="Papyrus" panose="03070502060502030205" pitchFamily="66" charset="0"/>
              </a:rPr>
              <a:t>Date: around 2520BC</a:t>
            </a:r>
            <a:br>
              <a:rPr lang="en-US" sz="2200" dirty="0">
                <a:solidFill>
                  <a:schemeClr val="accent2">
                    <a:lumMod val="20000"/>
                    <a:lumOff val="80000"/>
                  </a:schemeClr>
                </a:solidFill>
                <a:latin typeface="Papyrus" panose="03070502060502030205" pitchFamily="66" charset="0"/>
              </a:rPr>
            </a:br>
            <a:r>
              <a:rPr lang="en-US" sz="2200" dirty="0">
                <a:solidFill>
                  <a:schemeClr val="accent2">
                    <a:lumMod val="20000"/>
                    <a:lumOff val="80000"/>
                  </a:schemeClr>
                </a:solidFill>
                <a:latin typeface="Papyrus" panose="03070502060502030205" pitchFamily="66" charset="0"/>
              </a:rPr>
              <a:t>Width of the edges: 102.2m X 104.6m</a:t>
            </a:r>
            <a:br>
              <a:rPr lang="en-US" sz="2200" dirty="0">
                <a:solidFill>
                  <a:schemeClr val="accent2">
                    <a:lumMod val="20000"/>
                    <a:lumOff val="80000"/>
                  </a:schemeClr>
                </a:solidFill>
                <a:latin typeface="Papyrus" panose="03070502060502030205" pitchFamily="66" charset="0"/>
              </a:rPr>
            </a:br>
            <a:r>
              <a:rPr lang="en-US" sz="2200" dirty="0">
                <a:solidFill>
                  <a:schemeClr val="accent2">
                    <a:lumMod val="20000"/>
                    <a:lumOff val="80000"/>
                  </a:schemeClr>
                </a:solidFill>
                <a:latin typeface="Papyrus" panose="03070502060502030205" pitchFamily="66" charset="0"/>
              </a:rPr>
              <a:t>Angle of each face: 51°20'</a:t>
            </a:r>
            <a:br>
              <a:rPr lang="en-US" sz="2200" dirty="0">
                <a:solidFill>
                  <a:schemeClr val="accent2">
                    <a:lumMod val="20000"/>
                    <a:lumOff val="80000"/>
                  </a:schemeClr>
                </a:solidFill>
                <a:latin typeface="Papyrus" panose="03070502060502030205" pitchFamily="66" charset="0"/>
              </a:rPr>
            </a:br>
            <a:r>
              <a:rPr lang="en-US" sz="2200" dirty="0">
                <a:solidFill>
                  <a:schemeClr val="accent2">
                    <a:lumMod val="20000"/>
                    <a:lumOff val="80000"/>
                  </a:schemeClr>
                </a:solidFill>
                <a:latin typeface="Papyrus" panose="03070502060502030205" pitchFamily="66" charset="0"/>
              </a:rPr>
              <a:t>Volume: 235,183 cubic meters</a:t>
            </a:r>
            <a:br>
              <a:rPr lang="en-US" sz="2200" dirty="0">
                <a:solidFill>
                  <a:schemeClr val="accent2">
                    <a:lumMod val="20000"/>
                    <a:lumOff val="80000"/>
                  </a:schemeClr>
                </a:solidFill>
                <a:latin typeface="Papyrus" panose="03070502060502030205" pitchFamily="66" charset="0"/>
              </a:rPr>
            </a:br>
            <a:r>
              <a:rPr lang="en-US" sz="2200" dirty="0">
                <a:solidFill>
                  <a:schemeClr val="accent2">
                    <a:lumMod val="20000"/>
                    <a:lumOff val="80000"/>
                  </a:schemeClr>
                </a:solidFill>
                <a:latin typeface="Papyrus" panose="03070502060502030205" pitchFamily="66" charset="0"/>
              </a:rPr>
              <a:t>Made of: limestone (mainly), Tura limestone (casing), pink granite (bottom 16 rows of the casing - these were not finished, i.e. cut to a smooth face)</a:t>
            </a:r>
            <a:br>
              <a:rPr lang="en-US" sz="2200" dirty="0">
                <a:solidFill>
                  <a:schemeClr val="accent2">
                    <a:lumMod val="20000"/>
                    <a:lumOff val="80000"/>
                  </a:schemeClr>
                </a:solidFill>
                <a:latin typeface="Papyrus" panose="03070502060502030205" pitchFamily="66" charset="0"/>
              </a:rPr>
            </a:br>
            <a:r>
              <a:rPr lang="en-US" sz="1300" dirty="0">
                <a:latin typeface="Papyrus" panose="03070502060502030205" pitchFamily="66" charset="0"/>
                <a:hlinkClick r:id="rId2"/>
              </a:rPr>
              <a:t>https://upload.wikimedia.org/wikipedia/com</a:t>
            </a:r>
            <a:r>
              <a:rPr lang="en-US" sz="1300" dirty="0">
                <a:latin typeface="Papyrus" panose="03070502060502030205" pitchFamily="66" charset="0"/>
                <a:hlinkClick r:id="rId3"/>
              </a:rPr>
              <a:t>mons/c/c1/Egypt.Giza.Menkaure.01.jpg</a:t>
            </a:r>
            <a:r>
              <a:rPr lang="en-US" sz="1300" dirty="0">
                <a:latin typeface="Papyrus" panose="03070502060502030205" pitchFamily="66" charset="0"/>
              </a:rPr>
              <a:t> </a:t>
            </a:r>
            <a:br>
              <a:rPr lang="en-US" sz="1300" dirty="0">
                <a:latin typeface="Papyrus" panose="03070502060502030205" pitchFamily="66" charset="0"/>
              </a:rPr>
            </a:br>
            <a:r>
              <a:rPr lang="en-US" sz="1300" dirty="0">
                <a:latin typeface="Papyrus" panose="03070502060502030205" pitchFamily="66" charset="0"/>
                <a:hlinkClick r:id="rId4"/>
              </a:rPr>
              <a:t>https://www.timetrips.co.uk/pyramids-factsmenkaure.htm</a:t>
            </a:r>
            <a:r>
              <a:rPr lang="en-US" sz="1300" dirty="0">
                <a:latin typeface="Papyrus" panose="03070502060502030205" pitchFamily="66" charset="0"/>
              </a:rPr>
              <a:t> </a:t>
            </a:r>
            <a:br>
              <a:rPr lang="en-US" sz="1300" dirty="0">
                <a:latin typeface="Papyrus" panose="03070502060502030205" pitchFamily="66" charset="0"/>
              </a:rPr>
            </a:br>
            <a:r>
              <a:rPr lang="en-US" sz="1300" dirty="0">
                <a:latin typeface="Papyrus" panose="03070502060502030205" pitchFamily="66" charset="0"/>
                <a:hlinkClick r:id="rId5"/>
              </a:rPr>
              <a:t>https://www.memphistours.com/egypt/Egypt-Wikis/Egypt-Pyramids/wiki/Pyramid-of-Mykerinus</a:t>
            </a:r>
            <a:r>
              <a:rPr lang="en-US" sz="1300" dirty="0">
                <a:latin typeface="Papyrus" panose="03070502060502030205" pitchFamily="66" charset="0"/>
              </a:rPr>
              <a:t> </a:t>
            </a:r>
            <a:br>
              <a:rPr lang="en-US" sz="2000" dirty="0">
                <a:latin typeface="Papyrus" panose="03070502060502030205" pitchFamily="66" charset="0"/>
              </a:rPr>
            </a:br>
            <a:endParaRPr lang="en-US" sz="2000" dirty="0">
              <a:latin typeface="Papyrus" panose="03070502060502030205" pitchFamily="66" charset="0"/>
            </a:endParaRPr>
          </a:p>
        </p:txBody>
      </p:sp>
      <p:pic>
        <p:nvPicPr>
          <p:cNvPr id="22530" name="Picture 2">
            <a:extLst>
              <a:ext uri="{FF2B5EF4-FFF2-40B4-BE49-F238E27FC236}">
                <a16:creationId xmlns:a16="http://schemas.microsoft.com/office/drawing/2014/main" id="{6E1FF10B-318E-9296-6DF7-8019F9202E8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2461" y="142460"/>
            <a:ext cx="4917386" cy="6556514"/>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descr="Pyramid of Mykerinus | Menkaure Pyramid | Giza, Egypt">
            <a:extLst>
              <a:ext uri="{FF2B5EF4-FFF2-40B4-BE49-F238E27FC236}">
                <a16:creationId xmlns:a16="http://schemas.microsoft.com/office/drawing/2014/main" id="{79B14AB9-702F-3E34-B709-4D40FA81B38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44622" y="142460"/>
            <a:ext cx="5420140" cy="2710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9941796"/>
      </p:ext>
    </p:extLst>
  </p:cSld>
  <p:clrMapOvr>
    <a:masterClrMapping/>
  </p:clrMapOvr>
</p:sld>
</file>

<file path=docProps/app.xml><?xml version="1.0" encoding="utf-8"?>
<Properties xmlns="http://schemas.openxmlformats.org/officeDocument/2006/extended-properties" xmlns:vt="http://schemas.openxmlformats.org/officeDocument/2006/docPropsVTypes">
  <TotalTime>865</TotalTime>
  <Words>2630</Words>
  <Application>Microsoft Office PowerPoint</Application>
  <PresentationFormat>Widescreen</PresentationFormat>
  <Paragraphs>41</Paragraphs>
  <Slides>37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Calibri</vt:lpstr>
      <vt:lpstr>Calibri Light</vt:lpstr>
      <vt:lpstr>Papyrus</vt:lpstr>
      <vt:lpstr>Times New Roman</vt:lpstr>
      <vt:lpstr>Office Theme</vt:lpstr>
      <vt:lpstr>PowerPoint Presentation</vt:lpstr>
      <vt:lpstr>PowerPoint Presentation</vt:lpstr>
      <vt:lpstr>https://www.pinterest.co.uk/pin/565061084486485573/ </vt:lpstr>
      <vt:lpstr>          Mastabas and Pyramids A mastaba or "pr-djt" (meaning "house for eternity" or "eternal house"), is a type of ancient Egyptian tomb in the form of a flat-roofed, rectangular structure with outward sloping sides that marked the burial site of many eminent Egyptians of Egypt's ancient period. Mastabas were constructed out of mud-bricks (from the Nile River) or stone. In the Old Kingdom, kings began to be buried in pyramids instead of mastabas, although non-royal use of mastabas continued for more than a thousand years.  https://www.arkiplus.com/mastaba/ and https://www.zingyhomes.com/latest-trends/egyptian-architecture-history-structures-characteristics-facts/  and https://elretohistorico.com/primera-reina-egipto-merytneit/  </vt:lpstr>
      <vt:lpstr>https://en.wikipedia.org/wiki/Giza_East_Field#/media/File:Mastabas-est-kh%C3%A9ops.jpg </vt:lpstr>
      <vt:lpstr>Mastaba de Khoufoukhaf II in Giza, son or grandson of Cheops, c. 1550 BC. His mastaba is in the eastern necropolis of Giza at the foot of the Cheops funerary complex . https://fr.wikipedia.org/wiki/Khoufoukhaf_II </vt:lpstr>
      <vt:lpstr>  Aerial Photo of the Giza Necropolis, Plan of the Giza Necropolis and Plan of the Saqqara Necropolis https://www.stilus.nl/oudheid/wdo/EGYPTE/GEWOON/MASTABA.html  and https://en.wikipedia.org/wiki/Giza_East_Field#/media/File:Carte-n%C3%A9cropole-Gizeh-Est.jpg and  https://khaledgamean.wordpress.com/2019/02/10/mastabas-of-the-old-kingdom-at-saqqara-the-tomb-of-merefnebef/ </vt:lpstr>
      <vt:lpstr>https://www.worldhistory.org/image/13377/saqqara-necropolis-reconstruction/ </vt:lpstr>
      <vt:lpstr>The Pyramid Complex of Djoser, 3rd Dynasty, Reign: ca. 2686–2648 BC https://landioustravel.com/egypt/egyptian-pyramids/pyramid-djoser/ </vt:lpstr>
      <vt:lpstr>http://www.touregypt.net/featurestories/dsteppyramid1.htm and https://gr.pinterest.com/pin/37928821835037639/ and https://www.google.com/search?q=Imhotep&amp;rlz=1C1GGRV_enGR751GR751&amp;source=lnms&amp;tbm=isch&amp;sa=X&amp;ved=2ahUKEwiShdel6vX6AhWPHOwKHUX3DrYQ_AUoAXoECAEQAw&amp;biw=1536&amp;bih=754&amp;dpr=1.25#imgrc=mXLCRGRcyer3gM  and  https://www.istockphoto.com/search/2/image?phrase=thoth        </vt:lpstr>
      <vt:lpstr>PowerPoint Presentation</vt:lpstr>
      <vt:lpstr>https://www.arce.org/resource/search-imhotep-tomb-architect-turned-god-remains-mystery </vt:lpstr>
      <vt:lpstr>https://www.britannica.com/biography/Djoser   https://gr.pinterest.com/pin/490822059366821309/   </vt:lpstr>
      <vt:lpstr>https://www.flickriver.com/photos/11413503@N03/2554508226/ and https://www.odysseyadventures.ca/articles/saqqara/saqqara_text02pyramid.html and https://www.odysseyadventures.ca/articles/saqqara/saqqara_text02pyramid.html and https://www.crystalinks.com/steppyr.html </vt:lpstr>
      <vt:lpstr> The underground Chambers of the South Tomb https://www.sciencephoto.com/media/708118/view/interior-of-djoser-s-pyramid-egypt and https://english.cctv.com/2021/09/16/ARTI6ulaYOUiXFMfEFy3IGCQ210916.shtml  </vt:lpstr>
      <vt:lpstr> The next Pharaoh to build a Pyramid was Snefru (4th Dynasty, Reign: c. 2613 to 2589 BC), who built 3 Pyramids! https://partsolutions.com/engineering-the-egyptian-pyramids/  </vt:lpstr>
      <vt:lpstr>S                                       Step Pyramid of Snefru at Meidum, 4th Dynasty, c. 2590 BC Height: 65 m (as ruined); would have been 91.65 m  Base: 144 m Slope: 51°50’35” Statue of Snefru,  Limestone, Cairo Museum, Egypt  https://www.egypttoursplus.com/meidum-pyramid/   and https://www.egyptianhistorypodcast.com/gmedia/d4-snef_art_cairo_2_-jpg/    </vt:lpstr>
      <vt:lpstr>      Bent Pyramid of Snefru at Dashur, 4th Dynasty, c. 2590 BC The total height of the bent pyramid: 104.71m - The height of the lower part: 47.04m The height of the upper part: 57.67m - The base of the bent pyramid: 189.43m The base at bend: 123.58m - The slope of the lower part: 54°27′44″ The slope of the upper part 43°22′ 00″ - Length of Causeway: 704m https://www.tripsinegypt.com/the-bent-pyramid/  </vt:lpstr>
      <vt:lpstr>The Red Pyramid of Snefru, also called the North Pyramid, is the largest of the pyramids located at the Dahshur necropolis, 4th Dynasty, c. 2580 BC Height: 105 m – Base: 220 m – Slope: 43°22’ https://www.flickr.com/photos/eliasroviello/44864517752 </vt:lpstr>
      <vt:lpstr>The Pyramid Complex at Giza consists of the three "Great" pyramids of Khufu, Khafre, and Menkaure, the Sphinx, attendant temples and outbuildings, and the private mastabas of the nobility.  https://miquels777.wordpress.com/pitamide-de-gize-e-a-maior-revelacao/  https://www.istockphoto.com/search/2/image?phrase=great+pyramid+of+giza </vt:lpstr>
      <vt:lpstr>http://giza.fas.harvard.edu/archaeology/ </vt:lpstr>
      <vt:lpstr>http://giza.fas.harvard.edu/photos/87694/full/ </vt:lpstr>
      <vt:lpstr>Map of the Giza pyramid complex https://en.wikipedia.org/wiki/File:Giza_pyramid_complex_(map).svg https://curiosmos.com/10-jaw-dropping-satellite-images-of-the-ancient-egyptian-pyramids-youve-probably-never-seen/  </vt:lpstr>
      <vt:lpstr>               The single ramp theory.  The ramp would grow in length and height as the pyramid rose.  The problem is that eventually it would extend to a length of over a mile, maintain a 7-10 percent grade, and require as much building materials as the pyramid itself.    The “wrap around” theory.  The problem with this theory is that building such a ramp would be narrow and difficult to build and maintain on the steep slope of the pyramid.  The ramp would also obstruct the lines of the pyramid such that the architect could not verify that the four corners would meet at a point.  A third novel proising theory has been proposed by French architect Jean Pierre Houdin who used a computer model to re-construct the pyramid block by block.  Houdin proposed that an exterior ramp was used for the first half of construction and the Egyptians turned to an internal ramp to complete construction of the upper structure.  The theory has gained a lot of traction in academic circles but is unproven.   http://historyarch.com/2018/11/08/news-newly-discovered-ramp-in-ancient-egypt-may-reveal-secrets-about-the-pyramids/  YouToube https://www.youtube.com/watch?v=j4cdDT1ZvAA      </vt:lpstr>
      <vt:lpstr>The Pyramid of Khufu or Cheops, 4th Dynasty, c. 2560 Based on a mark in an interior chamber naming the work gang and a reference to 4th dynasty Egyptian Pharaoh Khufu, Egyptologists believe that the pyramid was built as a tomb over a 10 to 20-year period concluding around 2560 BC. Initially at 146.5 m, the Great Pyramid was the tallest man-made structure in the world for over 3,800 years.  </vt:lpstr>
      <vt:lpstr>                     Fact file: The Great Pyramid Height: 146m (when first made) Height: 139m (now - the top is missing) Built for: Khufu Name: Akhet Khufu (Horizon of Khufu) Date: around 2484 BC Width of each edge: 230 m Angle of each face: 51°50' Volume: 2,583,000 cubic meters Weight: 5,000,000 tons Number of blocks: 2,300,000 Average weight of each block: 2.5 tons Heaviest blocks: up to 80 tons (above the burial chamber). Number of rows of blocks: 203 (originally about 217) Pyramid is made of: limestone (mainly), Tura limestone (a better quality stone for the outside of the pyramid), granite (for some parts inside the pyramid), and mortar (a cement made of gypsum). Time it took to build: experts have different ideas, but one recent estimate is 14 years. https://www.timetrips.co.uk/pyramids-factskhufu.htm  https://www.thesun.co.uk/news/6908781/great-pyramid-giza-egypt-where-buried-khufu/  </vt:lpstr>
      <vt:lpstr> https://www.timetrips.co.uk/pyramids-factskhufu.htm https://www.earthtrekkers.com/how-to-visit-pyramids-of-giza-egypt/   </vt:lpstr>
      <vt:lpstr>                                     The Khufu  Solar Boat is an intact full-size solar barque from ancient Egypt. It was sealed into a pit at the foot of the Great Pyramid of pharaoh Khufu around 2500 BC, during the Fourth Dynasty of the ancient Egyptian Old Kingdom. Like other buried Ancient Egyptian ships, it was apparently part of the extensive grave goods intended for use in the afterlife. The Khufu ship is one of the oldest, largest and best-preserved vessels from antiquity. It is 43.4 m long and 5.9 m wide, and has been identified as the world's oldest intact ship, and described as "a masterpiece of woodcraft" that could sail today if put into a lake or a river. https://www.alamy.com/the-khufu-ship-giza-solar-boat-museum-great-pyramids-of-giza-unesco-world-heritage-site-giza-egypt-north-africa-africa-image359561208.html and https://www.voanews.com/a/arts-culture_egypts-ancient-king-khufus-boat-moved-giza-pyramids-new-home/6209297.html    and</vt:lpstr>
      <vt:lpstr>                    The Pyramid of Khafre or of Chephren  is the second-tallest and second-largest of the 3 Ancient Egyptian Pyramids of Giza and the tomb of the Fourth-Dynasty pharaoh  Khafre, son of Khufu, who ruled Egypt c, 2558-2532 BC https://en.wikipedia.org/wiki/Pyramid_of_Khafre  </vt:lpstr>
      <vt:lpstr>                                 Fact file: The Pyramid Of Khafre Date: around 2484BC Height: 136.6m (now) Height: 143.5 (original) Width of each edge: 215.5m Angle of each face: 53°10' Volume: 2,583,000 cubic metres Weight: 4,880,000 tons https://www.touropia.com/pyramids-in-egypt/  </vt:lpstr>
      <vt:lpstr>https://gr.pinterest.com/pin/66076319509315113/ http://www.touregypt.net/featurestories/khafrep.htm  </vt:lpstr>
      <vt:lpstr>            The temples of Khafre's complex survive in much better condition than Khufu's, this being especially true to the Valley Temple.  https://www.khanacademy.org/humanities/ap-art-history/ancient-mediterranean-ap/ancient-egypt-ap/a/old-kingdom-pyramid-of-khafre-and-the-great-sphinx   https://en.wikipedia.org/wiki/Pyramid_of_Khafre  From the Mortuary Temple a causeway runs 494.6 m to the Valley Temple, which is very similar  to the ruined Mortuary  Temple.  Both Temples are  built of megalithic blocks sheathed  in red granite. The square  pillars of the T-shaped  hallway were made of solid   granite, and the floor was  paved in alabaster.     </vt:lpstr>
      <vt:lpstr>                    Right next to the causeway leading from Khafre’s Valley Temple to the Mortuary Temple sits the first colossal sculpture in Egyptian history: the  Great Sphinx.  This close physical association  indicates that this massive depiction of a recumbent lion with the head of a king was carved for Khafre. https://www.khanacademy.org/humanities/ap-art-history/ancient-mediterranean-ap/ancient-egypt-ap/a/old-kingdom-pyramid-of-khafre-and-the-great-sphinx </vt:lpstr>
      <vt:lpstr>https://www.picfair.com/pics/06585538-the-face-of-the-great-phinx-in-giza </vt:lpstr>
      <vt:lpstr>The Pyramid of Menkaure or Mycerinus is the smallest of the 3 Ancient Egyptian Pyramids of Giza and the tomb of the Fourth-Dynasty pharaoh  Menkaure, son of Khafre, who ruled Egypt c. 2530-2510 BC  https://www.khanacademy.org/humanities/ap-art-history/ancient-mediterranean-ap/ancient-egypt-ap/a/old-kingdom-pyramid-of-menkaure </vt:lpstr>
      <vt:lpstr>                        Fact file: Menkaure's pyramid Height: 65.5m Built for: Menkaure (son of Khafre) Name: Menkaure is Divine Date: around 2520BC Width of the edges: 102.2m X 104.6m Angle of each face: 51°20' Volume: 235,183 cubic meters Made of: limestone (mainly), Tura limestone (casing), pink granite (bottom 16 rows of the casing - these were not finished, i.e. cut to a smooth face) https://upload.wikimedia.org/wikipedia/commons/c/c1/Egypt.Giza.Menkaure.01.jpg  https://www.timetrips.co.uk/pyramids-factsmenkaure.htm  https://www.memphistours.com/egypt/Egypt-Wikis/Egypt-Pyramids/wiki/Pyramid-of-Mykerinus  </vt:lpstr>
      <vt:lpstr>                                The Funerary Complex of Menkaure preserved some of the most stunning examples of sculpture to survive from all of Egyptian history.  https://www.exploringart.co/ancient-gyptian-art-king-menkaure-queen/  https://en.wikipedia.org/wiki/Menkaure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Mastabas and Pyramids Old Kingdom, c. 3100-2100 BC</dc:title>
  <dc:creator>Amalia Spiliakou</dc:creator>
  <cp:lastModifiedBy>Amalia Spiliakou</cp:lastModifiedBy>
  <cp:revision>1</cp:revision>
  <dcterms:created xsi:type="dcterms:W3CDTF">2015-10-14T17:33:29Z</dcterms:created>
  <dcterms:modified xsi:type="dcterms:W3CDTF">2022-11-19T05:11:29Z</dcterms:modified>
</cp:coreProperties>
</file>