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292" r:id="rId2"/>
    <p:sldId id="315" r:id="rId3"/>
    <p:sldId id="257" r:id="rId4"/>
    <p:sldId id="293" r:id="rId5"/>
    <p:sldId id="258" r:id="rId6"/>
    <p:sldId id="259" r:id="rId7"/>
    <p:sldId id="294" r:id="rId8"/>
    <p:sldId id="295" r:id="rId9"/>
    <p:sldId id="263" r:id="rId10"/>
    <p:sldId id="313" r:id="rId11"/>
    <p:sldId id="298" r:id="rId12"/>
    <p:sldId id="304" r:id="rId13"/>
    <p:sldId id="269" r:id="rId14"/>
    <p:sldId id="270" r:id="rId15"/>
    <p:sldId id="282" r:id="rId16"/>
    <p:sldId id="279" r:id="rId17"/>
    <p:sldId id="283" r:id="rId18"/>
    <p:sldId id="290" r:id="rId19"/>
    <p:sldId id="288" r:id="rId20"/>
    <p:sldId id="289" r:id="rId21"/>
    <p:sldId id="287" r:id="rId22"/>
    <p:sldId id="275" r:id="rId23"/>
    <p:sldId id="286" r:id="rId24"/>
    <p:sldId id="285" r:id="rId25"/>
    <p:sldId id="303" r:id="rId26"/>
    <p:sldId id="306" r:id="rId27"/>
    <p:sldId id="305" r:id="rId28"/>
    <p:sldId id="312" r:id="rId29"/>
    <p:sldId id="311" r:id="rId30"/>
    <p:sldId id="308" r:id="rId31"/>
    <p:sldId id="310" r:id="rId32"/>
    <p:sldId id="314" r:id="rId33"/>
  </p:sldIdLst>
  <p:sldSz cx="10080625" cy="7559675"/>
  <p:notesSz cx="7772400" cy="10058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688534C-A575-4E32-AE74-F5A7F8C69FDA}" v="130" dt="2022-11-05T06:25:28.28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74" d="100"/>
          <a:sy n="74" d="100"/>
        </p:scale>
        <p:origin x="778"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microsoft.com/office/2016/11/relationships/changesInfo" Target="changesInfos/changesInfo1.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40"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malia Spiliakou" userId="f4bd6b91a0b5818a" providerId="LiveId" clId="{7688534C-A575-4E32-AE74-F5A7F8C69FDA}"/>
    <pc:docChg chg="undo redo custSel addSld delSld modSld sldOrd">
      <pc:chgData name="Amalia Spiliakou" userId="f4bd6b91a0b5818a" providerId="LiveId" clId="{7688534C-A575-4E32-AE74-F5A7F8C69FDA}" dt="2022-11-05T06:25:28.283" v="1972" actId="14100"/>
      <pc:docMkLst>
        <pc:docMk/>
      </pc:docMkLst>
      <pc:sldChg chg="addSp delSp modSp">
        <pc:chgData name="Amalia Spiliakou" userId="f4bd6b91a0b5818a" providerId="LiveId" clId="{7688534C-A575-4E32-AE74-F5A7F8C69FDA}" dt="2022-11-05T06:25:28.283" v="1972" actId="14100"/>
        <pc:sldMkLst>
          <pc:docMk/>
          <pc:sldMk cId="3651283067" sldId="257"/>
        </pc:sldMkLst>
        <pc:picChg chg="add del mod">
          <ac:chgData name="Amalia Spiliakou" userId="f4bd6b91a0b5818a" providerId="LiveId" clId="{7688534C-A575-4E32-AE74-F5A7F8C69FDA}" dt="2022-11-05T06:23:58.140" v="1966" actId="478"/>
          <ac:picMkLst>
            <pc:docMk/>
            <pc:sldMk cId="3651283067" sldId="257"/>
            <ac:picMk id="1026" creationId="{E72655C4-4DCC-8D8C-865B-713E57A63F78}"/>
          </ac:picMkLst>
        </pc:picChg>
        <pc:picChg chg="add mod">
          <ac:chgData name="Amalia Spiliakou" userId="f4bd6b91a0b5818a" providerId="LiveId" clId="{7688534C-A575-4E32-AE74-F5A7F8C69FDA}" dt="2022-11-05T06:25:28.283" v="1972" actId="14100"/>
          <ac:picMkLst>
            <pc:docMk/>
            <pc:sldMk cId="3651283067" sldId="257"/>
            <ac:picMk id="1028" creationId="{D0663CF4-F647-0928-A1A3-B9633F67BEA5}"/>
          </ac:picMkLst>
        </pc:picChg>
      </pc:sldChg>
      <pc:sldChg chg="addSp delSp modSp mod setBg chgLayout">
        <pc:chgData name="Amalia Spiliakou" userId="f4bd6b91a0b5818a" providerId="LiveId" clId="{7688534C-A575-4E32-AE74-F5A7F8C69FDA}" dt="2022-10-17T10:31:20.282" v="1459" actId="20577"/>
        <pc:sldMkLst>
          <pc:docMk/>
          <pc:sldMk cId="2556308581" sldId="258"/>
        </pc:sldMkLst>
        <pc:spChg chg="del">
          <ac:chgData name="Amalia Spiliakou" userId="f4bd6b91a0b5818a" providerId="LiveId" clId="{7688534C-A575-4E32-AE74-F5A7F8C69FDA}" dt="2022-10-17T05:37:25.815" v="68" actId="700"/>
          <ac:spMkLst>
            <pc:docMk/>
            <pc:sldMk cId="2556308581" sldId="258"/>
            <ac:spMk id="2" creationId="{814DA7E3-C918-6367-836D-AA08FD73A767}"/>
          </ac:spMkLst>
        </pc:spChg>
        <pc:spChg chg="add mod ord">
          <ac:chgData name="Amalia Spiliakou" userId="f4bd6b91a0b5818a" providerId="LiveId" clId="{7688534C-A575-4E32-AE74-F5A7F8C69FDA}" dt="2022-10-17T10:31:20.282" v="1459" actId="20577"/>
          <ac:spMkLst>
            <pc:docMk/>
            <pc:sldMk cId="2556308581" sldId="258"/>
            <ac:spMk id="4" creationId="{D1843AD9-A58F-A764-84E5-D615B46CCB97}"/>
          </ac:spMkLst>
        </pc:spChg>
        <pc:spChg chg="add">
          <ac:chgData name="Amalia Spiliakou" userId="f4bd6b91a0b5818a" providerId="LiveId" clId="{7688534C-A575-4E32-AE74-F5A7F8C69FDA}" dt="2022-10-17T05:37:33.675" v="69" actId="26606"/>
          <ac:spMkLst>
            <pc:docMk/>
            <pc:sldMk cId="2556308581" sldId="258"/>
            <ac:spMk id="9" creationId="{4D4677D2-D5AC-4CF9-9EED-2B89D0A1C212}"/>
          </ac:spMkLst>
        </pc:spChg>
        <pc:spChg chg="add">
          <ac:chgData name="Amalia Spiliakou" userId="f4bd6b91a0b5818a" providerId="LiveId" clId="{7688534C-A575-4E32-AE74-F5A7F8C69FDA}" dt="2022-10-17T05:37:33.675" v="69" actId="26606"/>
          <ac:spMkLst>
            <pc:docMk/>
            <pc:sldMk cId="2556308581" sldId="258"/>
            <ac:spMk id="11" creationId="{C6D54F7E-825A-4BBA-815F-35CCA8B97786}"/>
          </ac:spMkLst>
        </pc:spChg>
        <pc:picChg chg="mod">
          <ac:chgData name="Amalia Spiliakou" userId="f4bd6b91a0b5818a" providerId="LiveId" clId="{7688534C-A575-4E32-AE74-F5A7F8C69FDA}" dt="2022-10-17T05:37:33.675" v="69" actId="26606"/>
          <ac:picMkLst>
            <pc:docMk/>
            <pc:sldMk cId="2556308581" sldId="258"/>
            <ac:picMk id="3" creationId="{EBD7EE8B-4510-2C2D-6DFA-8E23F5F06D2A}"/>
          </ac:picMkLst>
        </pc:picChg>
      </pc:sldChg>
      <pc:sldChg chg="addSp delSp modSp mod setBg chgLayout">
        <pc:chgData name="Amalia Spiliakou" userId="f4bd6b91a0b5818a" providerId="LiveId" clId="{7688534C-A575-4E32-AE74-F5A7F8C69FDA}" dt="2022-10-17T10:37:32.082" v="1463" actId="255"/>
        <pc:sldMkLst>
          <pc:docMk/>
          <pc:sldMk cId="1949066844" sldId="259"/>
        </pc:sldMkLst>
        <pc:spChg chg="del">
          <ac:chgData name="Amalia Spiliakou" userId="f4bd6b91a0b5818a" providerId="LiveId" clId="{7688534C-A575-4E32-AE74-F5A7F8C69FDA}" dt="2022-10-17T05:40:25.915" v="91" actId="700"/>
          <ac:spMkLst>
            <pc:docMk/>
            <pc:sldMk cId="1949066844" sldId="259"/>
            <ac:spMk id="2" creationId="{5DD1287A-15F5-9420-141C-9680859BE636}"/>
          </ac:spMkLst>
        </pc:spChg>
        <pc:spChg chg="add mod ord">
          <ac:chgData name="Amalia Spiliakou" userId="f4bd6b91a0b5818a" providerId="LiveId" clId="{7688534C-A575-4E32-AE74-F5A7F8C69FDA}" dt="2022-10-17T10:37:32.082" v="1463" actId="255"/>
          <ac:spMkLst>
            <pc:docMk/>
            <pc:sldMk cId="1949066844" sldId="259"/>
            <ac:spMk id="4" creationId="{C9E251EA-2E3A-B3BE-B567-C3B22C095C65}"/>
          </ac:spMkLst>
        </pc:spChg>
        <pc:spChg chg="add">
          <ac:chgData name="Amalia Spiliakou" userId="f4bd6b91a0b5818a" providerId="LiveId" clId="{7688534C-A575-4E32-AE74-F5A7F8C69FDA}" dt="2022-10-17T05:40:53.320" v="92" actId="26606"/>
          <ac:spMkLst>
            <pc:docMk/>
            <pc:sldMk cId="1949066844" sldId="259"/>
            <ac:spMk id="9" creationId="{4D4677D2-D5AC-4CF9-9EED-2B89D0A1C212}"/>
          </ac:spMkLst>
        </pc:spChg>
        <pc:spChg chg="add">
          <ac:chgData name="Amalia Spiliakou" userId="f4bd6b91a0b5818a" providerId="LiveId" clId="{7688534C-A575-4E32-AE74-F5A7F8C69FDA}" dt="2022-10-17T05:40:53.320" v="92" actId="26606"/>
          <ac:spMkLst>
            <pc:docMk/>
            <pc:sldMk cId="1949066844" sldId="259"/>
            <ac:spMk id="11" creationId="{C6D54F7E-825A-4BBA-815F-35CCA8B97786}"/>
          </ac:spMkLst>
        </pc:spChg>
        <pc:picChg chg="mod">
          <ac:chgData name="Amalia Spiliakou" userId="f4bd6b91a0b5818a" providerId="LiveId" clId="{7688534C-A575-4E32-AE74-F5A7F8C69FDA}" dt="2022-10-17T05:40:53.320" v="92" actId="26606"/>
          <ac:picMkLst>
            <pc:docMk/>
            <pc:sldMk cId="1949066844" sldId="259"/>
            <ac:picMk id="3" creationId="{FE457372-854C-6D29-055B-5EC768C867D3}"/>
          </ac:picMkLst>
        </pc:picChg>
      </pc:sldChg>
      <pc:sldChg chg="addSp delSp modSp mod setBg chgLayout">
        <pc:chgData name="Amalia Spiliakou" userId="f4bd6b91a0b5818a" providerId="LiveId" clId="{7688534C-A575-4E32-AE74-F5A7F8C69FDA}" dt="2022-10-17T10:49:02.416" v="1557" actId="255"/>
        <pc:sldMkLst>
          <pc:docMk/>
          <pc:sldMk cId="2041041166" sldId="263"/>
        </pc:sldMkLst>
        <pc:spChg chg="del">
          <ac:chgData name="Amalia Spiliakou" userId="f4bd6b91a0b5818a" providerId="LiveId" clId="{7688534C-A575-4E32-AE74-F5A7F8C69FDA}" dt="2022-10-17T05:47:23.473" v="142" actId="700"/>
          <ac:spMkLst>
            <pc:docMk/>
            <pc:sldMk cId="2041041166" sldId="263"/>
            <ac:spMk id="2" creationId="{E0ACDCFC-B4A4-A62D-2A4B-197730CCC0D6}"/>
          </ac:spMkLst>
        </pc:spChg>
        <pc:spChg chg="add del mod ord">
          <ac:chgData name="Amalia Spiliakou" userId="f4bd6b91a0b5818a" providerId="LiveId" clId="{7688534C-A575-4E32-AE74-F5A7F8C69FDA}" dt="2022-10-17T05:47:35.771" v="143" actId="700"/>
          <ac:spMkLst>
            <pc:docMk/>
            <pc:sldMk cId="2041041166" sldId="263"/>
            <ac:spMk id="4" creationId="{7CBC7038-50C8-8AFC-330B-38E59C17A3CE}"/>
          </ac:spMkLst>
        </pc:spChg>
        <pc:spChg chg="add mod ord">
          <ac:chgData name="Amalia Spiliakou" userId="f4bd6b91a0b5818a" providerId="LiveId" clId="{7688534C-A575-4E32-AE74-F5A7F8C69FDA}" dt="2022-10-17T10:49:02.416" v="1557" actId="255"/>
          <ac:spMkLst>
            <pc:docMk/>
            <pc:sldMk cId="2041041166" sldId="263"/>
            <ac:spMk id="5" creationId="{0DF980A1-1AE8-E8EF-E17A-FC840F7BF208}"/>
          </ac:spMkLst>
        </pc:spChg>
        <pc:spChg chg="add">
          <ac:chgData name="Amalia Spiliakou" userId="f4bd6b91a0b5818a" providerId="LiveId" clId="{7688534C-A575-4E32-AE74-F5A7F8C69FDA}" dt="2022-10-17T05:47:40.431" v="144" actId="26606"/>
          <ac:spMkLst>
            <pc:docMk/>
            <pc:sldMk cId="2041041166" sldId="263"/>
            <ac:spMk id="10" creationId="{4D4677D2-D5AC-4CF9-9EED-2B89D0A1C212}"/>
          </ac:spMkLst>
        </pc:spChg>
        <pc:spChg chg="add">
          <ac:chgData name="Amalia Spiliakou" userId="f4bd6b91a0b5818a" providerId="LiveId" clId="{7688534C-A575-4E32-AE74-F5A7F8C69FDA}" dt="2022-10-17T05:47:40.431" v="144" actId="26606"/>
          <ac:spMkLst>
            <pc:docMk/>
            <pc:sldMk cId="2041041166" sldId="263"/>
            <ac:spMk id="12" creationId="{C6D54F7E-825A-4BBA-815F-35CCA8B97786}"/>
          </ac:spMkLst>
        </pc:spChg>
        <pc:picChg chg="mod">
          <ac:chgData name="Amalia Spiliakou" userId="f4bd6b91a0b5818a" providerId="LiveId" clId="{7688534C-A575-4E32-AE74-F5A7F8C69FDA}" dt="2022-10-17T05:47:40.431" v="144" actId="26606"/>
          <ac:picMkLst>
            <pc:docMk/>
            <pc:sldMk cId="2041041166" sldId="263"/>
            <ac:picMk id="3" creationId="{F7E4798C-9E33-5231-961C-8FFC54CB0D24}"/>
          </ac:picMkLst>
        </pc:picChg>
      </pc:sldChg>
      <pc:sldChg chg="del">
        <pc:chgData name="Amalia Spiliakou" userId="f4bd6b91a0b5818a" providerId="LiveId" clId="{7688534C-A575-4E32-AE74-F5A7F8C69FDA}" dt="2022-10-17T10:47:23.823" v="1553" actId="47"/>
        <pc:sldMkLst>
          <pc:docMk/>
          <pc:sldMk cId="799966456" sldId="265"/>
        </pc:sldMkLst>
      </pc:sldChg>
      <pc:sldChg chg="del">
        <pc:chgData name="Amalia Spiliakou" userId="f4bd6b91a0b5818a" providerId="LiveId" clId="{7688534C-A575-4E32-AE74-F5A7F8C69FDA}" dt="2022-10-17T06:32:55.108" v="189" actId="47"/>
        <pc:sldMkLst>
          <pc:docMk/>
          <pc:sldMk cId="886790708" sldId="266"/>
        </pc:sldMkLst>
      </pc:sldChg>
      <pc:sldChg chg="add del">
        <pc:chgData name="Amalia Spiliakou" userId="f4bd6b91a0b5818a" providerId="LiveId" clId="{7688534C-A575-4E32-AE74-F5A7F8C69FDA}" dt="2022-10-17T06:32:55.781" v="190" actId="47"/>
        <pc:sldMkLst>
          <pc:docMk/>
          <pc:sldMk cId="2425551242" sldId="267"/>
        </pc:sldMkLst>
      </pc:sldChg>
      <pc:sldChg chg="del">
        <pc:chgData name="Amalia Spiliakou" userId="f4bd6b91a0b5818a" providerId="LiveId" clId="{7688534C-A575-4E32-AE74-F5A7F8C69FDA}" dt="2022-10-17T06:29:31.405" v="181" actId="47"/>
        <pc:sldMkLst>
          <pc:docMk/>
          <pc:sldMk cId="3283184672" sldId="268"/>
        </pc:sldMkLst>
      </pc:sldChg>
      <pc:sldChg chg="addSp modSp mod setBg chgLayout">
        <pc:chgData name="Amalia Spiliakou" userId="f4bd6b91a0b5818a" providerId="LiveId" clId="{7688534C-A575-4E32-AE74-F5A7F8C69FDA}" dt="2022-10-22T05:57:21.857" v="1781" actId="1076"/>
        <pc:sldMkLst>
          <pc:docMk/>
          <pc:sldMk cId="2571852752" sldId="269"/>
        </pc:sldMkLst>
        <pc:spChg chg="mod ord">
          <ac:chgData name="Amalia Spiliakou" userId="f4bd6b91a0b5818a" providerId="LiveId" clId="{7688534C-A575-4E32-AE74-F5A7F8C69FDA}" dt="2022-10-17T10:51:16.869" v="1563" actId="27636"/>
          <ac:spMkLst>
            <pc:docMk/>
            <pc:sldMk cId="2571852752" sldId="269"/>
            <ac:spMk id="2" creationId="{683D04C5-8A65-B083-EE32-4BD21AD408DF}"/>
          </ac:spMkLst>
        </pc:spChg>
        <pc:spChg chg="add">
          <ac:chgData name="Amalia Spiliakou" userId="f4bd6b91a0b5818a" providerId="LiveId" clId="{7688534C-A575-4E32-AE74-F5A7F8C69FDA}" dt="2022-10-17T10:51:16.789" v="1562" actId="26606"/>
          <ac:spMkLst>
            <pc:docMk/>
            <pc:sldMk cId="2571852752" sldId="269"/>
            <ac:spMk id="8" creationId="{C1DD1A8A-57D5-4A81-AD04-532B043C5611}"/>
          </ac:spMkLst>
        </pc:spChg>
        <pc:spChg chg="add">
          <ac:chgData name="Amalia Spiliakou" userId="f4bd6b91a0b5818a" providerId="LiveId" clId="{7688534C-A575-4E32-AE74-F5A7F8C69FDA}" dt="2022-10-17T10:51:16.789" v="1562" actId="26606"/>
          <ac:spMkLst>
            <pc:docMk/>
            <pc:sldMk cId="2571852752" sldId="269"/>
            <ac:spMk id="10" creationId="{007891EC-4501-44ED-A8C8-B11B6DB767AB}"/>
          </ac:spMkLst>
        </pc:spChg>
        <pc:picChg chg="mod">
          <ac:chgData name="Amalia Spiliakou" userId="f4bd6b91a0b5818a" providerId="LiveId" clId="{7688534C-A575-4E32-AE74-F5A7F8C69FDA}" dt="2022-10-22T05:57:21.857" v="1781" actId="1076"/>
          <ac:picMkLst>
            <pc:docMk/>
            <pc:sldMk cId="2571852752" sldId="269"/>
            <ac:picMk id="3" creationId="{DFD2FB58-82CC-C0A6-3436-2C625A0FE8B5}"/>
          </ac:picMkLst>
        </pc:picChg>
      </pc:sldChg>
      <pc:sldChg chg="modSp mod">
        <pc:chgData name="Amalia Spiliakou" userId="f4bd6b91a0b5818a" providerId="LiveId" clId="{7688534C-A575-4E32-AE74-F5A7F8C69FDA}" dt="2022-10-13T03:33:14.896" v="45" actId="20577"/>
        <pc:sldMkLst>
          <pc:docMk/>
          <pc:sldMk cId="2833470526" sldId="292"/>
        </pc:sldMkLst>
        <pc:spChg chg="mod">
          <ac:chgData name="Amalia Spiliakou" userId="f4bd6b91a0b5818a" providerId="LiveId" clId="{7688534C-A575-4E32-AE74-F5A7F8C69FDA}" dt="2022-10-13T03:33:14.896" v="45" actId="20577"/>
          <ac:spMkLst>
            <pc:docMk/>
            <pc:sldMk cId="2833470526" sldId="292"/>
            <ac:spMk id="4" creationId="{24A044F9-D9A7-7843-82B1-17D005166544}"/>
          </ac:spMkLst>
        </pc:spChg>
      </pc:sldChg>
      <pc:sldChg chg="addSp delSp modSp mod modClrScheme delDesignElem chgLayout">
        <pc:chgData name="Amalia Spiliakou" userId="f4bd6b91a0b5818a" providerId="LiveId" clId="{7688534C-A575-4E32-AE74-F5A7F8C69FDA}" dt="2022-10-22T04:53:28.084" v="1775" actId="313"/>
        <pc:sldMkLst>
          <pc:docMk/>
          <pc:sldMk cId="2240589763" sldId="293"/>
        </pc:sldMkLst>
        <pc:spChg chg="add mod ord">
          <ac:chgData name="Amalia Spiliakou" userId="f4bd6b91a0b5818a" providerId="LiveId" clId="{7688534C-A575-4E32-AE74-F5A7F8C69FDA}" dt="2022-10-22T04:53:28.084" v="1775" actId="313"/>
          <ac:spMkLst>
            <pc:docMk/>
            <pc:sldMk cId="2240589763" sldId="293"/>
            <ac:spMk id="2" creationId="{20D48EB2-6128-9440-A383-C456D50B6AC3}"/>
          </ac:spMkLst>
        </pc:spChg>
        <pc:spChg chg="add">
          <ac:chgData name="Amalia Spiliakou" userId="f4bd6b91a0b5818a" providerId="LiveId" clId="{7688534C-A575-4E32-AE74-F5A7F8C69FDA}" dt="2022-10-17T05:34:14.423" v="47" actId="26606"/>
          <ac:spMkLst>
            <pc:docMk/>
            <pc:sldMk cId="2240589763" sldId="293"/>
            <ac:spMk id="1028" creationId="{4D4677D2-D5AC-4CF9-9EED-2B89D0A1C212}"/>
          </ac:spMkLst>
        </pc:spChg>
        <pc:spChg chg="add">
          <ac:chgData name="Amalia Spiliakou" userId="f4bd6b91a0b5818a" providerId="LiveId" clId="{7688534C-A575-4E32-AE74-F5A7F8C69FDA}" dt="2022-10-17T05:34:14.423" v="47" actId="26606"/>
          <ac:spMkLst>
            <pc:docMk/>
            <pc:sldMk cId="2240589763" sldId="293"/>
            <ac:spMk id="1029" creationId="{C6D54F7E-825A-4BBA-815F-35CCA8B97786}"/>
          </ac:spMkLst>
        </pc:spChg>
        <pc:spChg chg="del">
          <ac:chgData name="Amalia Spiliakou" userId="f4bd6b91a0b5818a" providerId="LiveId" clId="{7688534C-A575-4E32-AE74-F5A7F8C69FDA}" dt="2022-10-17T05:33:38.665" v="46" actId="700"/>
          <ac:spMkLst>
            <pc:docMk/>
            <pc:sldMk cId="2240589763" sldId="293"/>
            <ac:spMk id="1031" creationId="{AB8C311F-7253-4AED-9701-7FC0708C41C7}"/>
          </ac:spMkLst>
        </pc:spChg>
        <pc:spChg chg="del">
          <ac:chgData name="Amalia Spiliakou" userId="f4bd6b91a0b5818a" providerId="LiveId" clId="{7688534C-A575-4E32-AE74-F5A7F8C69FDA}" dt="2022-10-17T05:33:38.665" v="46" actId="700"/>
          <ac:spMkLst>
            <pc:docMk/>
            <pc:sldMk cId="2240589763" sldId="293"/>
            <ac:spMk id="1033" creationId="{E2384209-CB15-4CDF-9D31-C44FD9A3F20D}"/>
          </ac:spMkLst>
        </pc:spChg>
        <pc:spChg chg="del">
          <ac:chgData name="Amalia Spiliakou" userId="f4bd6b91a0b5818a" providerId="LiveId" clId="{7688534C-A575-4E32-AE74-F5A7F8C69FDA}" dt="2022-10-17T05:33:38.665" v="46" actId="700"/>
          <ac:spMkLst>
            <pc:docMk/>
            <pc:sldMk cId="2240589763" sldId="293"/>
            <ac:spMk id="1035" creationId="{2633B3B5-CC90-43F0-8714-D31D1F3F0209}"/>
          </ac:spMkLst>
        </pc:spChg>
        <pc:spChg chg="del">
          <ac:chgData name="Amalia Spiliakou" userId="f4bd6b91a0b5818a" providerId="LiveId" clId="{7688534C-A575-4E32-AE74-F5A7F8C69FDA}" dt="2022-10-17T05:33:38.665" v="46" actId="700"/>
          <ac:spMkLst>
            <pc:docMk/>
            <pc:sldMk cId="2240589763" sldId="293"/>
            <ac:spMk id="1037" creationId="{A8D57A06-A426-446D-B02C-A2DC6B62E45E}"/>
          </ac:spMkLst>
        </pc:spChg>
        <pc:picChg chg="mod">
          <ac:chgData name="Amalia Spiliakou" userId="f4bd6b91a0b5818a" providerId="LiveId" clId="{7688534C-A575-4E32-AE74-F5A7F8C69FDA}" dt="2022-10-17T05:34:14.423" v="47" actId="26606"/>
          <ac:picMkLst>
            <pc:docMk/>
            <pc:sldMk cId="2240589763" sldId="293"/>
            <ac:picMk id="1026" creationId="{AD0968AD-1DCD-EC69-5216-59DAAD8A583B}"/>
          </ac:picMkLst>
        </pc:picChg>
      </pc:sldChg>
      <pc:sldChg chg="addSp delSp modSp mod modClrScheme delDesignElem chgLayout">
        <pc:chgData name="Amalia Spiliakou" userId="f4bd6b91a0b5818a" providerId="LiveId" clId="{7688534C-A575-4E32-AE74-F5A7F8C69FDA}" dt="2022-10-17T10:42:23.056" v="1534" actId="255"/>
        <pc:sldMkLst>
          <pc:docMk/>
          <pc:sldMk cId="964047063" sldId="294"/>
        </pc:sldMkLst>
        <pc:spChg chg="add mod ord">
          <ac:chgData name="Amalia Spiliakou" userId="f4bd6b91a0b5818a" providerId="LiveId" clId="{7688534C-A575-4E32-AE74-F5A7F8C69FDA}" dt="2022-10-17T10:42:23.056" v="1534" actId="255"/>
          <ac:spMkLst>
            <pc:docMk/>
            <pc:sldMk cId="964047063" sldId="294"/>
            <ac:spMk id="2" creationId="{0224A1DB-F020-00ED-05CD-9860CAF96F6E}"/>
          </ac:spMkLst>
        </pc:spChg>
        <pc:spChg chg="del">
          <ac:chgData name="Amalia Spiliakou" userId="f4bd6b91a0b5818a" providerId="LiveId" clId="{7688534C-A575-4E32-AE74-F5A7F8C69FDA}" dt="2022-10-17T05:42:41.210" v="107" actId="700"/>
          <ac:spMkLst>
            <pc:docMk/>
            <pc:sldMk cId="964047063" sldId="294"/>
            <ac:spMk id="2055" creationId="{42A4FC2C-047E-45A5-965D-8E1E3BF09BC6}"/>
          </ac:spMkLst>
        </pc:spChg>
      </pc:sldChg>
      <pc:sldChg chg="addSp delSp modSp mod modClrScheme delDesignElem chgLayout">
        <pc:chgData name="Amalia Spiliakou" userId="f4bd6b91a0b5818a" providerId="LiveId" clId="{7688534C-A575-4E32-AE74-F5A7F8C69FDA}" dt="2022-10-17T10:49:51.024" v="1560" actId="20577"/>
        <pc:sldMkLst>
          <pc:docMk/>
          <pc:sldMk cId="2522392347" sldId="295"/>
        </pc:sldMkLst>
        <pc:spChg chg="add mod ord">
          <ac:chgData name="Amalia Spiliakou" userId="f4bd6b91a0b5818a" providerId="LiveId" clId="{7688534C-A575-4E32-AE74-F5A7F8C69FDA}" dt="2022-10-17T10:49:51.024" v="1560" actId="20577"/>
          <ac:spMkLst>
            <pc:docMk/>
            <pc:sldMk cId="2522392347" sldId="295"/>
            <ac:spMk id="2" creationId="{457B1829-31BB-8C97-7314-C4EAF12DB313}"/>
          </ac:spMkLst>
        </pc:spChg>
        <pc:spChg chg="del">
          <ac:chgData name="Amalia Spiliakou" userId="f4bd6b91a0b5818a" providerId="LiveId" clId="{7688534C-A575-4E32-AE74-F5A7F8C69FDA}" dt="2022-10-17T05:45:00.643" v="122" actId="700"/>
          <ac:spMkLst>
            <pc:docMk/>
            <pc:sldMk cId="2522392347" sldId="295"/>
            <ac:spMk id="2055" creationId="{42A4FC2C-047E-45A5-965D-8E1E3BF09BC6}"/>
          </ac:spMkLst>
        </pc:spChg>
      </pc:sldChg>
      <pc:sldChg chg="add del setBg">
        <pc:chgData name="Amalia Spiliakou" userId="f4bd6b91a0b5818a" providerId="LiveId" clId="{7688534C-A575-4E32-AE74-F5A7F8C69FDA}" dt="2022-10-17T06:28:24.213" v="180" actId="47"/>
        <pc:sldMkLst>
          <pc:docMk/>
          <pc:sldMk cId="150435170" sldId="296"/>
        </pc:sldMkLst>
      </pc:sldChg>
      <pc:sldChg chg="new del">
        <pc:chgData name="Amalia Spiliakou" userId="f4bd6b91a0b5818a" providerId="LiveId" clId="{7688534C-A575-4E32-AE74-F5A7F8C69FDA}" dt="2022-10-17T05:47:16.911" v="141" actId="47"/>
        <pc:sldMkLst>
          <pc:docMk/>
          <pc:sldMk cId="2931886479" sldId="296"/>
        </pc:sldMkLst>
      </pc:sldChg>
      <pc:sldChg chg="add del setBg">
        <pc:chgData name="Amalia Spiliakou" userId="f4bd6b91a0b5818a" providerId="LiveId" clId="{7688534C-A575-4E32-AE74-F5A7F8C69FDA}" dt="2022-10-17T06:28:21.683" v="179" actId="47"/>
        <pc:sldMkLst>
          <pc:docMk/>
          <pc:sldMk cId="2320476898" sldId="297"/>
        </pc:sldMkLst>
      </pc:sldChg>
      <pc:sldChg chg="add setBg">
        <pc:chgData name="Amalia Spiliakou" userId="f4bd6b91a0b5818a" providerId="LiveId" clId="{7688534C-A575-4E32-AE74-F5A7F8C69FDA}" dt="2022-10-17T06:28:16.972" v="178"/>
        <pc:sldMkLst>
          <pc:docMk/>
          <pc:sldMk cId="2667102186" sldId="298"/>
        </pc:sldMkLst>
      </pc:sldChg>
      <pc:sldChg chg="new del">
        <pc:chgData name="Amalia Spiliakou" userId="f4bd6b91a0b5818a" providerId="LiveId" clId="{7688534C-A575-4E32-AE74-F5A7F8C69FDA}" dt="2022-10-17T06:31:45.498" v="183" actId="47"/>
        <pc:sldMkLst>
          <pc:docMk/>
          <pc:sldMk cId="2673228063" sldId="299"/>
        </pc:sldMkLst>
      </pc:sldChg>
      <pc:sldChg chg="add del setBg">
        <pc:chgData name="Amalia Spiliakou" userId="f4bd6b91a0b5818a" providerId="LiveId" clId="{7688534C-A575-4E32-AE74-F5A7F8C69FDA}" dt="2022-10-17T06:32:57.568" v="191" actId="47"/>
        <pc:sldMkLst>
          <pc:docMk/>
          <pc:sldMk cId="3505648167" sldId="299"/>
        </pc:sldMkLst>
      </pc:sldChg>
      <pc:sldChg chg="add del setBg">
        <pc:chgData name="Amalia Spiliakou" userId="f4bd6b91a0b5818a" providerId="LiveId" clId="{7688534C-A575-4E32-AE74-F5A7F8C69FDA}" dt="2022-10-17T06:32:58.815" v="192" actId="47"/>
        <pc:sldMkLst>
          <pc:docMk/>
          <pc:sldMk cId="1930966866" sldId="300"/>
        </pc:sldMkLst>
      </pc:sldChg>
      <pc:sldChg chg="modSp add del mod setBg">
        <pc:chgData name="Amalia Spiliakou" userId="f4bd6b91a0b5818a" providerId="LiveId" clId="{7688534C-A575-4E32-AE74-F5A7F8C69FDA}" dt="2022-10-17T11:26:16.007" v="1722" actId="47"/>
        <pc:sldMkLst>
          <pc:docMk/>
          <pc:sldMk cId="2362411968" sldId="301"/>
        </pc:sldMkLst>
        <pc:picChg chg="mod">
          <ac:chgData name="Amalia Spiliakou" userId="f4bd6b91a0b5818a" providerId="LiveId" clId="{7688534C-A575-4E32-AE74-F5A7F8C69FDA}" dt="2022-10-17T07:59:52.932" v="805" actId="1076"/>
          <ac:picMkLst>
            <pc:docMk/>
            <pc:sldMk cId="2362411968" sldId="301"/>
            <ac:picMk id="3" creationId="{1C6DF9C9-5721-8DE8-5A3D-D1E2ECEBC6F8}"/>
          </ac:picMkLst>
        </pc:picChg>
      </pc:sldChg>
      <pc:sldChg chg="add del setBg">
        <pc:chgData name="Amalia Spiliakou" userId="f4bd6b91a0b5818a" providerId="LiveId" clId="{7688534C-A575-4E32-AE74-F5A7F8C69FDA}" dt="2022-10-17T10:07:59.191" v="1172" actId="47"/>
        <pc:sldMkLst>
          <pc:docMk/>
          <pc:sldMk cId="1874485904" sldId="302"/>
        </pc:sldMkLst>
      </pc:sldChg>
      <pc:sldChg chg="addSp delSp modSp new mod ord setBg modClrScheme chgLayout">
        <pc:chgData name="Amalia Spiliakou" userId="f4bd6b91a0b5818a" providerId="LiveId" clId="{7688534C-A575-4E32-AE74-F5A7F8C69FDA}" dt="2022-10-17T11:24:50.882" v="1704" actId="20577"/>
        <pc:sldMkLst>
          <pc:docMk/>
          <pc:sldMk cId="410844637" sldId="303"/>
        </pc:sldMkLst>
        <pc:spChg chg="add mod">
          <ac:chgData name="Amalia Spiliakou" userId="f4bd6b91a0b5818a" providerId="LiveId" clId="{7688534C-A575-4E32-AE74-F5A7F8C69FDA}" dt="2022-10-17T11:24:50.882" v="1704" actId="20577"/>
          <ac:spMkLst>
            <pc:docMk/>
            <pc:sldMk cId="410844637" sldId="303"/>
            <ac:spMk id="2" creationId="{D94F205E-8731-37D7-31F8-D75E715C3A2B}"/>
          </ac:spMkLst>
        </pc:spChg>
        <pc:picChg chg="add mod">
          <ac:chgData name="Amalia Spiliakou" userId="f4bd6b91a0b5818a" providerId="LiveId" clId="{7688534C-A575-4E32-AE74-F5A7F8C69FDA}" dt="2022-10-17T11:22:44.868" v="1684" actId="1076"/>
          <ac:picMkLst>
            <pc:docMk/>
            <pc:sldMk cId="410844637" sldId="303"/>
            <ac:picMk id="3" creationId="{5E5A85AB-935B-E41A-5C29-E3F75535BA1E}"/>
          </ac:picMkLst>
        </pc:picChg>
        <pc:picChg chg="add del mod">
          <ac:chgData name="Amalia Spiliakou" userId="f4bd6b91a0b5818a" providerId="LiveId" clId="{7688534C-A575-4E32-AE74-F5A7F8C69FDA}" dt="2022-10-17T11:21:58.739" v="1674" actId="478"/>
          <ac:picMkLst>
            <pc:docMk/>
            <pc:sldMk cId="410844637" sldId="303"/>
            <ac:picMk id="1026" creationId="{0D2209A7-EEA2-61F1-0609-3F325FC078C0}"/>
          </ac:picMkLst>
        </pc:picChg>
        <pc:picChg chg="add mod">
          <ac:chgData name="Amalia Spiliakou" userId="f4bd6b91a0b5818a" providerId="LiveId" clId="{7688534C-A575-4E32-AE74-F5A7F8C69FDA}" dt="2022-10-17T11:22:36.040" v="1682" actId="1076"/>
          <ac:picMkLst>
            <pc:docMk/>
            <pc:sldMk cId="410844637" sldId="303"/>
            <ac:picMk id="1028" creationId="{087B7207-92EF-5883-BFCA-9C048117BC0B}"/>
          </ac:picMkLst>
        </pc:picChg>
      </pc:sldChg>
      <pc:sldChg chg="addSp delSp modSp new mod setBg modClrScheme delDesignElem chgLayout">
        <pc:chgData name="Amalia Spiliakou" userId="f4bd6b91a0b5818a" providerId="LiveId" clId="{7688534C-A575-4E32-AE74-F5A7F8C69FDA}" dt="2022-10-17T06:47:48.692" v="384" actId="20577"/>
        <pc:sldMkLst>
          <pc:docMk/>
          <pc:sldMk cId="3123588509" sldId="304"/>
        </pc:sldMkLst>
        <pc:spChg chg="add mod ord">
          <ac:chgData name="Amalia Spiliakou" userId="f4bd6b91a0b5818a" providerId="LiveId" clId="{7688534C-A575-4E32-AE74-F5A7F8C69FDA}" dt="2022-10-17T06:47:48.692" v="384" actId="20577"/>
          <ac:spMkLst>
            <pc:docMk/>
            <pc:sldMk cId="3123588509" sldId="304"/>
            <ac:spMk id="2" creationId="{E70F2E2F-D6D8-471B-0F0B-1784202BA34C}"/>
          </ac:spMkLst>
        </pc:spChg>
        <pc:spChg chg="add del">
          <ac:chgData name="Amalia Spiliakou" userId="f4bd6b91a0b5818a" providerId="LiveId" clId="{7688534C-A575-4E32-AE74-F5A7F8C69FDA}" dt="2022-10-17T06:46:11.141" v="326" actId="700"/>
          <ac:spMkLst>
            <pc:docMk/>
            <pc:sldMk cId="3123588509" sldId="304"/>
            <ac:spMk id="2055" creationId="{42A4FC2C-047E-45A5-965D-8E1E3BF09BC6}"/>
          </ac:spMkLst>
        </pc:spChg>
        <pc:picChg chg="add mod">
          <ac:chgData name="Amalia Spiliakou" userId="f4bd6b91a0b5818a" providerId="LiveId" clId="{7688534C-A575-4E32-AE74-F5A7F8C69FDA}" dt="2022-10-17T06:46:04.464" v="325" actId="26606"/>
          <ac:picMkLst>
            <pc:docMk/>
            <pc:sldMk cId="3123588509" sldId="304"/>
            <ac:picMk id="2050" creationId="{DDDF7C2F-D080-AD7F-DD7F-29D2E87B8929}"/>
          </ac:picMkLst>
        </pc:picChg>
      </pc:sldChg>
      <pc:sldChg chg="addSp modSp new mod setBg modClrScheme chgLayout">
        <pc:chgData name="Amalia Spiliakou" userId="f4bd6b91a0b5818a" providerId="LiveId" clId="{7688534C-A575-4E32-AE74-F5A7F8C69FDA}" dt="2022-10-31T06:26:54.158" v="1955" actId="20577"/>
        <pc:sldMkLst>
          <pc:docMk/>
          <pc:sldMk cId="1486553161" sldId="305"/>
        </pc:sldMkLst>
        <pc:spChg chg="add mod ord">
          <ac:chgData name="Amalia Spiliakou" userId="f4bd6b91a0b5818a" providerId="LiveId" clId="{7688534C-A575-4E32-AE74-F5A7F8C69FDA}" dt="2022-10-31T06:26:54.158" v="1955" actId="20577"/>
          <ac:spMkLst>
            <pc:docMk/>
            <pc:sldMk cId="1486553161" sldId="305"/>
            <ac:spMk id="3" creationId="{0BD36623-7B8F-611B-ED9F-3A3798F6EE3B}"/>
          </ac:spMkLst>
        </pc:spChg>
        <pc:picChg chg="add mod">
          <ac:chgData name="Amalia Spiliakou" userId="f4bd6b91a0b5818a" providerId="LiveId" clId="{7688534C-A575-4E32-AE74-F5A7F8C69FDA}" dt="2022-10-17T07:41:12.152" v="464" actId="1076"/>
          <ac:picMkLst>
            <pc:docMk/>
            <pc:sldMk cId="1486553161" sldId="305"/>
            <ac:picMk id="2" creationId="{836B18A3-405F-0417-117C-9DE604A87DA4}"/>
          </ac:picMkLst>
        </pc:picChg>
        <pc:picChg chg="add mod">
          <ac:chgData name="Amalia Spiliakou" userId="f4bd6b91a0b5818a" providerId="LiveId" clId="{7688534C-A575-4E32-AE74-F5A7F8C69FDA}" dt="2022-10-17T07:40:50.986" v="461" actId="1076"/>
          <ac:picMkLst>
            <pc:docMk/>
            <pc:sldMk cId="1486553161" sldId="305"/>
            <ac:picMk id="3074" creationId="{359DDB35-9F05-0F12-63F7-39A519AD749B}"/>
          </ac:picMkLst>
        </pc:picChg>
      </pc:sldChg>
      <pc:sldChg chg="addSp modSp new mod ord setBg modClrScheme chgLayout">
        <pc:chgData name="Amalia Spiliakou" userId="f4bd6b91a0b5818a" providerId="LiveId" clId="{7688534C-A575-4E32-AE74-F5A7F8C69FDA}" dt="2022-10-31T06:26:15.182" v="1951" actId="255"/>
        <pc:sldMkLst>
          <pc:docMk/>
          <pc:sldMk cId="2464059189" sldId="306"/>
        </pc:sldMkLst>
        <pc:spChg chg="add mod">
          <ac:chgData name="Amalia Spiliakou" userId="f4bd6b91a0b5818a" providerId="LiveId" clId="{7688534C-A575-4E32-AE74-F5A7F8C69FDA}" dt="2022-10-31T06:26:15.182" v="1951" actId="255"/>
          <ac:spMkLst>
            <pc:docMk/>
            <pc:sldMk cId="2464059189" sldId="306"/>
            <ac:spMk id="2" creationId="{D898B634-0AF5-7849-92D7-EEA40BEAFE83}"/>
          </ac:spMkLst>
        </pc:spChg>
        <pc:picChg chg="add mod">
          <ac:chgData name="Amalia Spiliakou" userId="f4bd6b91a0b5818a" providerId="LiveId" clId="{7688534C-A575-4E32-AE74-F5A7F8C69FDA}" dt="2022-10-17T07:50:45.584" v="768" actId="14100"/>
          <ac:picMkLst>
            <pc:docMk/>
            <pc:sldMk cId="2464059189" sldId="306"/>
            <ac:picMk id="4098" creationId="{06F99A28-B6ED-48E9-4BD9-6C1CDA601356}"/>
          </ac:picMkLst>
        </pc:picChg>
      </pc:sldChg>
      <pc:sldChg chg="addSp modSp new del mod modClrScheme chgLayout">
        <pc:chgData name="Amalia Spiliakou" userId="f4bd6b91a0b5818a" providerId="LiveId" clId="{7688534C-A575-4E32-AE74-F5A7F8C69FDA}" dt="2022-10-17T11:30:29.835" v="1763" actId="47"/>
        <pc:sldMkLst>
          <pc:docMk/>
          <pc:sldMk cId="3968780994" sldId="307"/>
        </pc:sldMkLst>
        <pc:spChg chg="add mod">
          <ac:chgData name="Amalia Spiliakou" userId="f4bd6b91a0b5818a" providerId="LiveId" clId="{7688534C-A575-4E32-AE74-F5A7F8C69FDA}" dt="2022-10-17T11:13:12.218" v="1652" actId="20577"/>
          <ac:spMkLst>
            <pc:docMk/>
            <pc:sldMk cId="3968780994" sldId="307"/>
            <ac:spMk id="2" creationId="{40569C3E-1370-2FB0-47C0-0DBECABE25C3}"/>
          </ac:spMkLst>
        </pc:spChg>
      </pc:sldChg>
      <pc:sldChg chg="addSp delSp modSp new mod setBg modClrScheme chgLayout">
        <pc:chgData name="Amalia Spiliakou" userId="f4bd6b91a0b5818a" providerId="LiveId" clId="{7688534C-A575-4E32-AE74-F5A7F8C69FDA}" dt="2022-10-17T08:13:12.221" v="919" actId="1076"/>
        <pc:sldMkLst>
          <pc:docMk/>
          <pc:sldMk cId="3199932586" sldId="308"/>
        </pc:sldMkLst>
        <pc:spChg chg="add mod">
          <ac:chgData name="Amalia Spiliakou" userId="f4bd6b91a0b5818a" providerId="LiveId" clId="{7688534C-A575-4E32-AE74-F5A7F8C69FDA}" dt="2022-10-17T08:13:00.376" v="917" actId="20577"/>
          <ac:spMkLst>
            <pc:docMk/>
            <pc:sldMk cId="3199932586" sldId="308"/>
            <ac:spMk id="2" creationId="{0401CFA8-1233-EA13-CDFA-7C867C073AB4}"/>
          </ac:spMkLst>
        </pc:spChg>
        <pc:picChg chg="add del">
          <ac:chgData name="Amalia Spiliakou" userId="f4bd6b91a0b5818a" providerId="LiveId" clId="{7688534C-A575-4E32-AE74-F5A7F8C69FDA}" dt="2022-10-17T08:03:13.155" v="839" actId="478"/>
          <ac:picMkLst>
            <pc:docMk/>
            <pc:sldMk cId="3199932586" sldId="308"/>
            <ac:picMk id="5122" creationId="{357715E1-4521-EB34-5B3B-60B30FEE174B}"/>
          </ac:picMkLst>
        </pc:picChg>
        <pc:picChg chg="add mod">
          <ac:chgData name="Amalia Spiliakou" userId="f4bd6b91a0b5818a" providerId="LiveId" clId="{7688534C-A575-4E32-AE74-F5A7F8C69FDA}" dt="2022-10-17T08:13:12.221" v="919" actId="1076"/>
          <ac:picMkLst>
            <pc:docMk/>
            <pc:sldMk cId="3199932586" sldId="308"/>
            <ac:picMk id="5124" creationId="{ECB06E57-0551-C89F-2CC2-C312F76CEAB2}"/>
          </ac:picMkLst>
        </pc:picChg>
      </pc:sldChg>
      <pc:sldChg chg="addSp modSp new del mod modClrScheme chgLayout">
        <pc:chgData name="Amalia Spiliakou" userId="f4bd6b91a0b5818a" providerId="LiveId" clId="{7688534C-A575-4E32-AE74-F5A7F8C69FDA}" dt="2022-10-17T10:07:56.032" v="1171" actId="47"/>
        <pc:sldMkLst>
          <pc:docMk/>
          <pc:sldMk cId="1757695652" sldId="309"/>
        </pc:sldMkLst>
        <pc:spChg chg="add mod">
          <ac:chgData name="Amalia Spiliakou" userId="f4bd6b91a0b5818a" providerId="LiveId" clId="{7688534C-A575-4E32-AE74-F5A7F8C69FDA}" dt="2022-10-17T09:03:35.923" v="1145" actId="20577"/>
          <ac:spMkLst>
            <pc:docMk/>
            <pc:sldMk cId="1757695652" sldId="309"/>
            <ac:spMk id="2" creationId="{23738B79-86D8-62DB-12C6-22ED844D974C}"/>
          </ac:spMkLst>
        </pc:spChg>
      </pc:sldChg>
      <pc:sldChg chg="addSp delSp modSp new mod setBg modClrScheme delDesignElem chgLayout">
        <pc:chgData name="Amalia Spiliakou" userId="f4bd6b91a0b5818a" providerId="LiveId" clId="{7688534C-A575-4E32-AE74-F5A7F8C69FDA}" dt="2022-10-17T10:07:51.352" v="1170" actId="27636"/>
        <pc:sldMkLst>
          <pc:docMk/>
          <pc:sldMk cId="2124428235" sldId="310"/>
        </pc:sldMkLst>
        <pc:spChg chg="add mod ord">
          <ac:chgData name="Amalia Spiliakou" userId="f4bd6b91a0b5818a" providerId="LiveId" clId="{7688534C-A575-4E32-AE74-F5A7F8C69FDA}" dt="2022-10-17T10:07:51.352" v="1170" actId="27636"/>
          <ac:spMkLst>
            <pc:docMk/>
            <pc:sldMk cId="2124428235" sldId="310"/>
            <ac:spMk id="2" creationId="{07A8A0AD-AFAE-9272-F5DF-AC98CF58BFC2}"/>
          </ac:spMkLst>
        </pc:spChg>
        <pc:spChg chg="add del">
          <ac:chgData name="Amalia Spiliakou" userId="f4bd6b91a0b5818a" providerId="LiveId" clId="{7688534C-A575-4E32-AE74-F5A7F8C69FDA}" dt="2022-10-17T10:06:10.768" v="1149" actId="700"/>
          <ac:spMkLst>
            <pc:docMk/>
            <pc:sldMk cId="2124428235" sldId="310"/>
            <ac:spMk id="6151" creationId="{42A4FC2C-047E-45A5-965D-8E1E3BF09BC6}"/>
          </ac:spMkLst>
        </pc:spChg>
        <pc:picChg chg="add mod">
          <ac:chgData name="Amalia Spiliakou" userId="f4bd6b91a0b5818a" providerId="LiveId" clId="{7688534C-A575-4E32-AE74-F5A7F8C69FDA}" dt="2022-10-17T10:05:57.427" v="1148" actId="26606"/>
          <ac:picMkLst>
            <pc:docMk/>
            <pc:sldMk cId="2124428235" sldId="310"/>
            <ac:picMk id="6146" creationId="{4E3D02B1-1A56-DBEF-3642-BDA79672854F}"/>
          </ac:picMkLst>
        </pc:picChg>
      </pc:sldChg>
      <pc:sldChg chg="addSp delSp modSp new mod setBg modClrScheme chgLayout">
        <pc:chgData name="Amalia Spiliakou" userId="f4bd6b91a0b5818a" providerId="LiveId" clId="{7688534C-A575-4E32-AE74-F5A7F8C69FDA}" dt="2022-10-17T10:16:24.631" v="1366" actId="20577"/>
        <pc:sldMkLst>
          <pc:docMk/>
          <pc:sldMk cId="1292188463" sldId="311"/>
        </pc:sldMkLst>
        <pc:spChg chg="add mod">
          <ac:chgData name="Amalia Spiliakou" userId="f4bd6b91a0b5818a" providerId="LiveId" clId="{7688534C-A575-4E32-AE74-F5A7F8C69FDA}" dt="2022-10-17T10:16:24.631" v="1366" actId="20577"/>
          <ac:spMkLst>
            <pc:docMk/>
            <pc:sldMk cId="1292188463" sldId="311"/>
            <ac:spMk id="2" creationId="{7A9F7577-5A19-3ECE-EAD3-C31BE81AD5B8}"/>
          </ac:spMkLst>
        </pc:spChg>
        <pc:spChg chg="add del">
          <ac:chgData name="Amalia Spiliakou" userId="f4bd6b91a0b5818a" providerId="LiveId" clId="{7688534C-A575-4E32-AE74-F5A7F8C69FDA}" dt="2022-10-17T10:09:15.486" v="1176" actId="478"/>
          <ac:spMkLst>
            <pc:docMk/>
            <pc:sldMk cId="1292188463" sldId="311"/>
            <ac:spMk id="4" creationId="{163C23D9-0199-CD18-5FB3-BDC61E8AE238}"/>
          </ac:spMkLst>
        </pc:spChg>
        <pc:picChg chg="add mod">
          <ac:chgData name="Amalia Spiliakou" userId="f4bd6b91a0b5818a" providerId="LiveId" clId="{7688534C-A575-4E32-AE74-F5A7F8C69FDA}" dt="2022-10-17T10:10:52.580" v="1223" actId="1076"/>
          <ac:picMkLst>
            <pc:docMk/>
            <pc:sldMk cId="1292188463" sldId="311"/>
            <ac:picMk id="7170" creationId="{58B9F481-89C0-2D98-05C5-B5C7D6FDB1A7}"/>
          </ac:picMkLst>
        </pc:picChg>
        <pc:picChg chg="add mod">
          <ac:chgData name="Amalia Spiliakou" userId="f4bd6b91a0b5818a" providerId="LiveId" clId="{7688534C-A575-4E32-AE74-F5A7F8C69FDA}" dt="2022-10-17T10:13:29.407" v="1265" actId="1076"/>
          <ac:picMkLst>
            <pc:docMk/>
            <pc:sldMk cId="1292188463" sldId="311"/>
            <ac:picMk id="7172" creationId="{4399E21E-9036-CED3-5A62-4D8742BFEA10}"/>
          </ac:picMkLst>
        </pc:picChg>
      </pc:sldChg>
      <pc:sldChg chg="addSp delSp modSp new mod ord setBg modClrScheme delDesignElem chgLayout">
        <pc:chgData name="Amalia Spiliakou" userId="f4bd6b91a0b5818a" providerId="LiveId" clId="{7688534C-A575-4E32-AE74-F5A7F8C69FDA}" dt="2022-10-31T06:28:06.511" v="1961" actId="255"/>
        <pc:sldMkLst>
          <pc:docMk/>
          <pc:sldMk cId="4245123605" sldId="312"/>
        </pc:sldMkLst>
        <pc:spChg chg="add mod ord">
          <ac:chgData name="Amalia Spiliakou" userId="f4bd6b91a0b5818a" providerId="LiveId" clId="{7688534C-A575-4E32-AE74-F5A7F8C69FDA}" dt="2022-10-31T06:28:06.511" v="1961" actId="255"/>
          <ac:spMkLst>
            <pc:docMk/>
            <pc:sldMk cId="4245123605" sldId="312"/>
            <ac:spMk id="2" creationId="{A492EFE5-1F1A-C71A-E017-38E6428B4914}"/>
          </ac:spMkLst>
        </pc:spChg>
        <pc:spChg chg="add del">
          <ac:chgData name="Amalia Spiliakou" userId="f4bd6b91a0b5818a" providerId="LiveId" clId="{7688534C-A575-4E32-AE74-F5A7F8C69FDA}" dt="2022-10-17T10:20:44.934" v="1372" actId="700"/>
          <ac:spMkLst>
            <pc:docMk/>
            <pc:sldMk cId="4245123605" sldId="312"/>
            <ac:spMk id="8199" creationId="{42A4FC2C-047E-45A5-965D-8E1E3BF09BC6}"/>
          </ac:spMkLst>
        </pc:spChg>
        <pc:picChg chg="add mod">
          <ac:chgData name="Amalia Spiliakou" userId="f4bd6b91a0b5818a" providerId="LiveId" clId="{7688534C-A575-4E32-AE74-F5A7F8C69FDA}" dt="2022-10-17T10:20:40.559" v="1371" actId="26606"/>
          <ac:picMkLst>
            <pc:docMk/>
            <pc:sldMk cId="4245123605" sldId="312"/>
            <ac:picMk id="8194" creationId="{2E277CA4-35CE-1ECC-6695-B96E2E5228FC}"/>
          </ac:picMkLst>
        </pc:picChg>
      </pc:sldChg>
      <pc:sldChg chg="addSp delSp modSp new add del mod setBg modClrScheme delDesignElem chgLayout">
        <pc:chgData name="Amalia Spiliakou" userId="f4bd6b91a0b5818a" providerId="LiveId" clId="{7688534C-A575-4E32-AE74-F5A7F8C69FDA}" dt="2022-10-17T10:47:15.560" v="1552" actId="255"/>
        <pc:sldMkLst>
          <pc:docMk/>
          <pc:sldMk cId="3338160686" sldId="313"/>
        </pc:sldMkLst>
        <pc:spChg chg="add del mod ord">
          <ac:chgData name="Amalia Spiliakou" userId="f4bd6b91a0b5818a" providerId="LiveId" clId="{7688534C-A575-4E32-AE74-F5A7F8C69FDA}" dt="2022-10-17T10:46:13.826" v="1542" actId="478"/>
          <ac:spMkLst>
            <pc:docMk/>
            <pc:sldMk cId="3338160686" sldId="313"/>
            <ac:spMk id="2" creationId="{1A4F00AA-6532-EF5C-2179-F7F950831609}"/>
          </ac:spMkLst>
        </pc:spChg>
        <pc:spChg chg="add mod ord">
          <ac:chgData name="Amalia Spiliakou" userId="f4bd6b91a0b5818a" providerId="LiveId" clId="{7688534C-A575-4E32-AE74-F5A7F8C69FDA}" dt="2022-10-17T10:47:15.560" v="1552" actId="255"/>
          <ac:spMkLst>
            <pc:docMk/>
            <pc:sldMk cId="3338160686" sldId="313"/>
            <ac:spMk id="3" creationId="{3A3511CF-1D05-646F-01A1-03F45499ECA4}"/>
          </ac:spMkLst>
        </pc:spChg>
        <pc:spChg chg="add del">
          <ac:chgData name="Amalia Spiliakou" userId="f4bd6b91a0b5818a" providerId="LiveId" clId="{7688534C-A575-4E32-AE74-F5A7F8C69FDA}" dt="2022-10-17T10:44:45.725" v="1538" actId="700"/>
          <ac:spMkLst>
            <pc:docMk/>
            <pc:sldMk cId="3338160686" sldId="313"/>
            <ac:spMk id="9223" creationId="{42A4FC2C-047E-45A5-965D-8E1E3BF09BC6}"/>
          </ac:spMkLst>
        </pc:spChg>
        <pc:spChg chg="add del">
          <ac:chgData name="Amalia Spiliakou" userId="f4bd6b91a0b5818a" providerId="LiveId" clId="{7688534C-A575-4E32-AE74-F5A7F8C69FDA}" dt="2022-10-17T10:46:29.552" v="1545" actId="700"/>
          <ac:spMkLst>
            <pc:docMk/>
            <pc:sldMk cId="3338160686" sldId="313"/>
            <ac:spMk id="9225" creationId="{42A4FC2C-047E-45A5-965D-8E1E3BF09BC6}"/>
          </ac:spMkLst>
        </pc:spChg>
        <pc:picChg chg="add del mod">
          <ac:chgData name="Amalia Spiliakou" userId="f4bd6b91a0b5818a" providerId="LiveId" clId="{7688534C-A575-4E32-AE74-F5A7F8C69FDA}" dt="2022-10-17T10:46:09.619" v="1541" actId="478"/>
          <ac:picMkLst>
            <pc:docMk/>
            <pc:sldMk cId="3338160686" sldId="313"/>
            <ac:picMk id="9218" creationId="{779A0584-6FB4-4A61-9EDB-58B2837F0FDC}"/>
          </ac:picMkLst>
        </pc:picChg>
        <pc:picChg chg="add mod">
          <ac:chgData name="Amalia Spiliakou" userId="f4bd6b91a0b5818a" providerId="LiveId" clId="{7688534C-A575-4E32-AE74-F5A7F8C69FDA}" dt="2022-10-17T10:46:17.880" v="1544" actId="26606"/>
          <ac:picMkLst>
            <pc:docMk/>
            <pc:sldMk cId="3338160686" sldId="313"/>
            <ac:picMk id="9220" creationId="{04044D8E-713B-A0F2-3796-266F724281DC}"/>
          </ac:picMkLst>
        </pc:picChg>
      </pc:sldChg>
      <pc:sldChg chg="new del">
        <pc:chgData name="Amalia Spiliakou" userId="f4bd6b91a0b5818a" providerId="LiveId" clId="{7688534C-A575-4E32-AE74-F5A7F8C69FDA}" dt="2022-10-17T11:14:12.288" v="1654" actId="47"/>
        <pc:sldMkLst>
          <pc:docMk/>
          <pc:sldMk cId="2553698091" sldId="314"/>
        </pc:sldMkLst>
      </pc:sldChg>
      <pc:sldChg chg="addSp delSp modSp new mod setBg modClrScheme delDesignElem chgLayout">
        <pc:chgData name="Amalia Spiliakou" userId="f4bd6b91a0b5818a" providerId="LiveId" clId="{7688534C-A575-4E32-AE74-F5A7F8C69FDA}" dt="2022-10-17T11:30:24.797" v="1762" actId="255"/>
        <pc:sldMkLst>
          <pc:docMk/>
          <pc:sldMk cId="3473205952" sldId="314"/>
        </pc:sldMkLst>
        <pc:spChg chg="add del">
          <ac:chgData name="Amalia Spiliakou" userId="f4bd6b91a0b5818a" providerId="LiveId" clId="{7688534C-A575-4E32-AE74-F5A7F8C69FDA}" dt="2022-10-17T11:27:52.042" v="1725"/>
          <ac:spMkLst>
            <pc:docMk/>
            <pc:sldMk cId="3473205952" sldId="314"/>
            <ac:spMk id="2" creationId="{6E80F1A1-68FF-8759-9F79-AEF9F53AAB96}"/>
          </ac:spMkLst>
        </pc:spChg>
        <pc:spChg chg="add del">
          <ac:chgData name="Amalia Spiliakou" userId="f4bd6b91a0b5818a" providerId="LiveId" clId="{7688534C-A575-4E32-AE74-F5A7F8C69FDA}" dt="2022-10-17T11:28:26.325" v="1731"/>
          <ac:spMkLst>
            <pc:docMk/>
            <pc:sldMk cId="3473205952" sldId="314"/>
            <ac:spMk id="4" creationId="{FA3CAC93-FD2F-9D51-9EBF-06F1A0978DEF}"/>
          </ac:spMkLst>
        </pc:spChg>
        <pc:spChg chg="add mod ord">
          <ac:chgData name="Amalia Spiliakou" userId="f4bd6b91a0b5818a" providerId="LiveId" clId="{7688534C-A575-4E32-AE74-F5A7F8C69FDA}" dt="2022-10-17T11:30:24.797" v="1762" actId="255"/>
          <ac:spMkLst>
            <pc:docMk/>
            <pc:sldMk cId="3473205952" sldId="314"/>
            <ac:spMk id="6" creationId="{5EBA43D7-7F4C-6541-B9D9-7FE993009E38}"/>
          </ac:spMkLst>
        </pc:spChg>
        <pc:spChg chg="add del">
          <ac:chgData name="Amalia Spiliakou" userId="f4bd6b91a0b5818a" providerId="LiveId" clId="{7688534C-A575-4E32-AE74-F5A7F8C69FDA}" dt="2022-10-17T11:28:57.171" v="1736" actId="700"/>
          <ac:spMkLst>
            <pc:docMk/>
            <pc:sldMk cId="3473205952" sldId="314"/>
            <ac:spMk id="10251" creationId="{42A4FC2C-047E-45A5-965D-8E1E3BF09BC6}"/>
          </ac:spMkLst>
        </pc:spChg>
        <pc:picChg chg="add del mod">
          <ac:chgData name="Amalia Spiliakou" userId="f4bd6b91a0b5818a" providerId="LiveId" clId="{7688534C-A575-4E32-AE74-F5A7F8C69FDA}" dt="2022-10-17T11:27:54.265" v="1727" actId="478"/>
          <ac:picMkLst>
            <pc:docMk/>
            <pc:sldMk cId="3473205952" sldId="314"/>
            <ac:picMk id="3" creationId="{AC059DDB-38FC-91B4-F248-761E7427862F}"/>
          </ac:picMkLst>
        </pc:picChg>
        <pc:picChg chg="add del mod">
          <ac:chgData name="Amalia Spiliakou" userId="f4bd6b91a0b5818a" providerId="LiveId" clId="{7688534C-A575-4E32-AE74-F5A7F8C69FDA}" dt="2022-10-17T11:28:28.338" v="1733" actId="478"/>
          <ac:picMkLst>
            <pc:docMk/>
            <pc:sldMk cId="3473205952" sldId="314"/>
            <ac:picMk id="5" creationId="{12365A92-35C5-3E80-6755-E59096E5A9E4}"/>
          </ac:picMkLst>
        </pc:picChg>
        <pc:picChg chg="add mod">
          <ac:chgData name="Amalia Spiliakou" userId="f4bd6b91a0b5818a" providerId="LiveId" clId="{7688534C-A575-4E32-AE74-F5A7F8C69FDA}" dt="2022-10-17T11:28:52.442" v="1735" actId="26606"/>
          <ac:picMkLst>
            <pc:docMk/>
            <pc:sldMk cId="3473205952" sldId="314"/>
            <ac:picMk id="10246" creationId="{3CB3CAE1-CE00-7A28-0432-2047D1A338CA}"/>
          </ac:picMkLst>
        </pc:picChg>
      </pc:sldChg>
      <pc:sldChg chg="modSp add mod setBg">
        <pc:chgData name="Amalia Spiliakou" userId="f4bd6b91a0b5818a" providerId="LiveId" clId="{7688534C-A575-4E32-AE74-F5A7F8C69FDA}" dt="2022-10-27T07:43:51.894" v="1949" actId="20577"/>
        <pc:sldMkLst>
          <pc:docMk/>
          <pc:sldMk cId="1316180993" sldId="315"/>
        </pc:sldMkLst>
        <pc:spChg chg="mod">
          <ac:chgData name="Amalia Spiliakou" userId="f4bd6b91a0b5818a" providerId="LiveId" clId="{7688534C-A575-4E32-AE74-F5A7F8C69FDA}" dt="2022-10-27T07:43:51.894" v="1949" actId="20577"/>
          <ac:spMkLst>
            <pc:docMk/>
            <pc:sldMk cId="1316180993" sldId="315"/>
            <ac:spMk id="4" creationId="{24A044F9-D9A7-7843-82B1-17D005166544}"/>
          </ac:spMkLst>
        </pc:spChg>
      </pc:sldChg>
      <pc:sldChg chg="addSp delSp modSp new del mod setBg">
        <pc:chgData name="Amalia Spiliakou" userId="f4bd6b91a0b5818a" providerId="LiveId" clId="{7688534C-A575-4E32-AE74-F5A7F8C69FDA}" dt="2022-10-22T04:54:38.667" v="1780" actId="47"/>
        <pc:sldMkLst>
          <pc:docMk/>
          <pc:sldMk cId="2051995081" sldId="315"/>
        </pc:sldMkLst>
        <pc:spChg chg="add">
          <ac:chgData name="Amalia Spiliakou" userId="f4bd6b91a0b5818a" providerId="LiveId" clId="{7688534C-A575-4E32-AE74-F5A7F8C69FDA}" dt="2022-10-22T04:54:26.318" v="1778" actId="26606"/>
          <ac:spMkLst>
            <pc:docMk/>
            <pc:sldMk cId="2051995081" sldId="315"/>
            <ac:spMk id="1031" creationId="{E559D998-AB6C-46E1-B394-118E9A1E2D62}"/>
          </ac:spMkLst>
        </pc:spChg>
        <pc:picChg chg="add del mod">
          <ac:chgData name="Amalia Spiliakou" userId="f4bd6b91a0b5818a" providerId="LiveId" clId="{7688534C-A575-4E32-AE74-F5A7F8C69FDA}" dt="2022-10-22T04:54:31.165" v="1779" actId="478"/>
          <ac:picMkLst>
            <pc:docMk/>
            <pc:sldMk cId="2051995081" sldId="315"/>
            <ac:picMk id="1026" creationId="{A8B4BFEB-38AB-B9D7-BB81-5C7FBA2B884D}"/>
          </ac:picMkLst>
        </pc:picChg>
      </pc:sldChg>
      <pc:sldChg chg="add del setBg">
        <pc:chgData name="Amalia Spiliakou" userId="f4bd6b91a0b5818a" providerId="LiveId" clId="{7688534C-A575-4E32-AE74-F5A7F8C69FDA}" dt="2022-10-23T03:43:46.387" v="1895" actId="47"/>
        <pc:sldMkLst>
          <pc:docMk/>
          <pc:sldMk cId="4214282329" sldId="316"/>
        </pc:sldMkLst>
      </pc:sldChg>
    </pc:docChg>
  </pc:docChgLst>
  <pc:docChgLst>
    <pc:chgData name="Amalia Spiliakou" userId="f4bd6b91a0b5818a" providerId="LiveId" clId="{3A0B63A2-E23E-4DB6-8BA6-10158467E239}"/>
    <pc:docChg chg="custSel addSld delSld modSld sldOrd">
      <pc:chgData name="Amalia Spiliakou" userId="f4bd6b91a0b5818a" providerId="LiveId" clId="{3A0B63A2-E23E-4DB6-8BA6-10158467E239}" dt="2022-10-07T13:51:44.626" v="269" actId="26606"/>
      <pc:docMkLst>
        <pc:docMk/>
      </pc:docMkLst>
      <pc:sldChg chg="del">
        <pc:chgData name="Amalia Spiliakou" userId="f4bd6b91a0b5818a" providerId="LiveId" clId="{3A0B63A2-E23E-4DB6-8BA6-10158467E239}" dt="2022-10-07T03:22:29.116" v="250" actId="47"/>
        <pc:sldMkLst>
          <pc:docMk/>
          <pc:sldMk cId="1275602484" sldId="256"/>
        </pc:sldMkLst>
      </pc:sldChg>
      <pc:sldChg chg="modSp mod ord">
        <pc:chgData name="Amalia Spiliakou" userId="f4bd6b91a0b5818a" providerId="LiveId" clId="{3A0B63A2-E23E-4DB6-8BA6-10158467E239}" dt="2022-10-07T05:57:15.402" v="257"/>
        <pc:sldMkLst>
          <pc:docMk/>
          <pc:sldMk cId="3651283067" sldId="257"/>
        </pc:sldMkLst>
        <pc:spChg chg="mod">
          <ac:chgData name="Amalia Spiliakou" userId="f4bd6b91a0b5818a" providerId="LiveId" clId="{3A0B63A2-E23E-4DB6-8BA6-10158467E239}" dt="2022-10-06T19:05:44.990" v="1" actId="27636"/>
          <ac:spMkLst>
            <pc:docMk/>
            <pc:sldMk cId="3651283067" sldId="257"/>
            <ac:spMk id="2" creationId="{2B263B91-392C-DF26-3044-7315841FDD83}"/>
          </ac:spMkLst>
        </pc:spChg>
      </pc:sldChg>
      <pc:sldChg chg="del">
        <pc:chgData name="Amalia Spiliakou" userId="f4bd6b91a0b5818a" providerId="LiveId" clId="{3A0B63A2-E23E-4DB6-8BA6-10158467E239}" dt="2022-10-07T05:59:36.662" v="258" actId="47"/>
        <pc:sldMkLst>
          <pc:docMk/>
          <pc:sldMk cId="474870020" sldId="260"/>
        </pc:sldMkLst>
      </pc:sldChg>
      <pc:sldChg chg="addSp delSp modSp del mod setBg">
        <pc:chgData name="Amalia Spiliakou" userId="f4bd6b91a0b5818a" providerId="LiveId" clId="{3A0B63A2-E23E-4DB6-8BA6-10158467E239}" dt="2022-10-07T13:49:05.882" v="266" actId="47"/>
        <pc:sldMkLst>
          <pc:docMk/>
          <pc:sldMk cId="3945468845" sldId="261"/>
        </pc:sldMkLst>
        <pc:spChg chg="ord">
          <ac:chgData name="Amalia Spiliakou" userId="f4bd6b91a0b5818a" providerId="LiveId" clId="{3A0B63A2-E23E-4DB6-8BA6-10158467E239}" dt="2022-10-07T13:48:54.484" v="264" actId="26606"/>
          <ac:spMkLst>
            <pc:docMk/>
            <pc:sldMk cId="3945468845" sldId="261"/>
            <ac:spMk id="2" creationId="{37C8E3CB-F831-28B5-5A1A-A783CE218BCA}"/>
          </ac:spMkLst>
        </pc:spChg>
        <pc:spChg chg="add">
          <ac:chgData name="Amalia Spiliakou" userId="f4bd6b91a0b5818a" providerId="LiveId" clId="{3A0B63A2-E23E-4DB6-8BA6-10158467E239}" dt="2022-10-07T13:48:54.484" v="264" actId="26606"/>
          <ac:spMkLst>
            <pc:docMk/>
            <pc:sldMk cId="3945468845" sldId="261"/>
            <ac:spMk id="1031" creationId="{C1DD1A8A-57D5-4A81-AD04-532B043C5611}"/>
          </ac:spMkLst>
        </pc:spChg>
        <pc:spChg chg="add">
          <ac:chgData name="Amalia Spiliakou" userId="f4bd6b91a0b5818a" providerId="LiveId" clId="{3A0B63A2-E23E-4DB6-8BA6-10158467E239}" dt="2022-10-07T13:48:54.484" v="264" actId="26606"/>
          <ac:spMkLst>
            <pc:docMk/>
            <pc:sldMk cId="3945468845" sldId="261"/>
            <ac:spMk id="1033" creationId="{007891EC-4501-44ED-A8C8-B11B6DB767AB}"/>
          </ac:spMkLst>
        </pc:spChg>
        <pc:picChg chg="del">
          <ac:chgData name="Amalia Spiliakou" userId="f4bd6b91a0b5818a" providerId="LiveId" clId="{3A0B63A2-E23E-4DB6-8BA6-10158467E239}" dt="2022-10-07T13:48:48.312" v="262" actId="478"/>
          <ac:picMkLst>
            <pc:docMk/>
            <pc:sldMk cId="3945468845" sldId="261"/>
            <ac:picMk id="3" creationId="{45688729-30F4-BB2F-9E7B-6B43CE7E16C0}"/>
          </ac:picMkLst>
        </pc:picChg>
        <pc:picChg chg="add del mod">
          <ac:chgData name="Amalia Spiliakou" userId="f4bd6b91a0b5818a" providerId="LiveId" clId="{3A0B63A2-E23E-4DB6-8BA6-10158467E239}" dt="2022-10-07T13:48:58.193" v="265" actId="478"/>
          <ac:picMkLst>
            <pc:docMk/>
            <pc:sldMk cId="3945468845" sldId="261"/>
            <ac:picMk id="1026" creationId="{FFFD9978-7BDB-5548-D186-00FBCA4CD9F8}"/>
          </ac:picMkLst>
        </pc:picChg>
      </pc:sldChg>
      <pc:sldChg chg="del">
        <pc:chgData name="Amalia Spiliakou" userId="f4bd6b91a0b5818a" providerId="LiveId" clId="{3A0B63A2-E23E-4DB6-8BA6-10158467E239}" dt="2022-10-07T03:23:03.698" v="251" actId="47"/>
        <pc:sldMkLst>
          <pc:docMk/>
          <pc:sldMk cId="2908276344" sldId="262"/>
        </pc:sldMkLst>
      </pc:sldChg>
      <pc:sldChg chg="del">
        <pc:chgData name="Amalia Spiliakou" userId="f4bd6b91a0b5818a" providerId="LiveId" clId="{3A0B63A2-E23E-4DB6-8BA6-10158467E239}" dt="2022-10-07T03:23:17.114" v="252" actId="47"/>
        <pc:sldMkLst>
          <pc:docMk/>
          <pc:sldMk cId="2802490528" sldId="264"/>
        </pc:sldMkLst>
      </pc:sldChg>
      <pc:sldChg chg="modSp mod">
        <pc:chgData name="Amalia Spiliakou" userId="f4bd6b91a0b5818a" providerId="LiveId" clId="{3A0B63A2-E23E-4DB6-8BA6-10158467E239}" dt="2022-10-06T19:05:45.006" v="2" actId="27636"/>
        <pc:sldMkLst>
          <pc:docMk/>
          <pc:sldMk cId="886790708" sldId="266"/>
        </pc:sldMkLst>
        <pc:spChg chg="mod">
          <ac:chgData name="Amalia Spiliakou" userId="f4bd6b91a0b5818a" providerId="LiveId" clId="{3A0B63A2-E23E-4DB6-8BA6-10158467E239}" dt="2022-10-06T19:05:45.006" v="2" actId="27636"/>
          <ac:spMkLst>
            <pc:docMk/>
            <pc:sldMk cId="886790708" sldId="266"/>
            <ac:spMk id="2" creationId="{60A173B1-D04C-5313-A3CB-DD46113A0C2E}"/>
          </ac:spMkLst>
        </pc:spChg>
      </pc:sldChg>
      <pc:sldChg chg="modSp mod">
        <pc:chgData name="Amalia Spiliakou" userId="f4bd6b91a0b5818a" providerId="LiveId" clId="{3A0B63A2-E23E-4DB6-8BA6-10158467E239}" dt="2022-10-06T19:05:45.022" v="3" actId="27636"/>
        <pc:sldMkLst>
          <pc:docMk/>
          <pc:sldMk cId="2425551242" sldId="267"/>
        </pc:sldMkLst>
        <pc:spChg chg="mod">
          <ac:chgData name="Amalia Spiliakou" userId="f4bd6b91a0b5818a" providerId="LiveId" clId="{3A0B63A2-E23E-4DB6-8BA6-10158467E239}" dt="2022-10-06T19:05:45.022" v="3" actId="27636"/>
          <ac:spMkLst>
            <pc:docMk/>
            <pc:sldMk cId="2425551242" sldId="267"/>
            <ac:spMk id="2" creationId="{771A9DBD-190C-38B0-F975-57CF6AEAA256}"/>
          </ac:spMkLst>
        </pc:spChg>
      </pc:sldChg>
      <pc:sldChg chg="modSp mod">
        <pc:chgData name="Amalia Spiliakou" userId="f4bd6b91a0b5818a" providerId="LiveId" clId="{3A0B63A2-E23E-4DB6-8BA6-10158467E239}" dt="2022-10-06T19:05:45.030" v="4" actId="27636"/>
        <pc:sldMkLst>
          <pc:docMk/>
          <pc:sldMk cId="2571852752" sldId="269"/>
        </pc:sldMkLst>
        <pc:spChg chg="mod">
          <ac:chgData name="Amalia Spiliakou" userId="f4bd6b91a0b5818a" providerId="LiveId" clId="{3A0B63A2-E23E-4DB6-8BA6-10158467E239}" dt="2022-10-06T19:05:45.030" v="4" actId="27636"/>
          <ac:spMkLst>
            <pc:docMk/>
            <pc:sldMk cId="2571852752" sldId="269"/>
            <ac:spMk id="2" creationId="{683D04C5-8A65-B083-EE32-4BD21AD408DF}"/>
          </ac:spMkLst>
        </pc:spChg>
      </pc:sldChg>
      <pc:sldChg chg="del ord">
        <pc:chgData name="Amalia Spiliakou" userId="f4bd6b91a0b5818a" providerId="LiveId" clId="{3A0B63A2-E23E-4DB6-8BA6-10158467E239}" dt="2022-10-06T19:18:33.793" v="73" actId="47"/>
        <pc:sldMkLst>
          <pc:docMk/>
          <pc:sldMk cId="238100644" sldId="271"/>
        </pc:sldMkLst>
      </pc:sldChg>
      <pc:sldChg chg="del ord">
        <pc:chgData name="Amalia Spiliakou" userId="f4bd6b91a0b5818a" providerId="LiveId" clId="{3A0B63A2-E23E-4DB6-8BA6-10158467E239}" dt="2022-10-06T19:35:31.909" v="124" actId="47"/>
        <pc:sldMkLst>
          <pc:docMk/>
          <pc:sldMk cId="1330987255" sldId="272"/>
        </pc:sldMkLst>
      </pc:sldChg>
      <pc:sldChg chg="del">
        <pc:chgData name="Amalia Spiliakou" userId="f4bd6b91a0b5818a" providerId="LiveId" clId="{3A0B63A2-E23E-4DB6-8BA6-10158467E239}" dt="2022-10-06T19:35:36.653" v="125" actId="47"/>
        <pc:sldMkLst>
          <pc:docMk/>
          <pc:sldMk cId="3892811742" sldId="273"/>
        </pc:sldMkLst>
      </pc:sldChg>
      <pc:sldChg chg="del">
        <pc:chgData name="Amalia Spiliakou" userId="f4bd6b91a0b5818a" providerId="LiveId" clId="{3A0B63A2-E23E-4DB6-8BA6-10158467E239}" dt="2022-10-06T19:49:08.537" v="164" actId="47"/>
        <pc:sldMkLst>
          <pc:docMk/>
          <pc:sldMk cId="3625122689" sldId="274"/>
        </pc:sldMkLst>
      </pc:sldChg>
      <pc:sldChg chg="ord">
        <pc:chgData name="Amalia Spiliakou" userId="f4bd6b91a0b5818a" providerId="LiveId" clId="{3A0B63A2-E23E-4DB6-8BA6-10158467E239}" dt="2022-10-06T19:30:44.967" v="123"/>
        <pc:sldMkLst>
          <pc:docMk/>
          <pc:sldMk cId="1103936087" sldId="275"/>
        </pc:sldMkLst>
      </pc:sldChg>
      <pc:sldChg chg="del">
        <pc:chgData name="Amalia Spiliakou" userId="f4bd6b91a0b5818a" providerId="LiveId" clId="{3A0B63A2-E23E-4DB6-8BA6-10158467E239}" dt="2022-10-06T19:47:02.927" v="151" actId="47"/>
        <pc:sldMkLst>
          <pc:docMk/>
          <pc:sldMk cId="245348159" sldId="276"/>
        </pc:sldMkLst>
      </pc:sldChg>
      <pc:sldChg chg="modSp del mod">
        <pc:chgData name="Amalia Spiliakou" userId="f4bd6b91a0b5818a" providerId="LiveId" clId="{3A0B63A2-E23E-4DB6-8BA6-10158467E239}" dt="2022-10-06T19:50:02.304" v="170" actId="47"/>
        <pc:sldMkLst>
          <pc:docMk/>
          <pc:sldMk cId="3440260719" sldId="277"/>
        </pc:sldMkLst>
        <pc:spChg chg="mod">
          <ac:chgData name="Amalia Spiliakou" userId="f4bd6b91a0b5818a" providerId="LiveId" clId="{3A0B63A2-E23E-4DB6-8BA6-10158467E239}" dt="2022-10-06T19:05:45.090" v="5" actId="27636"/>
          <ac:spMkLst>
            <pc:docMk/>
            <pc:sldMk cId="3440260719" sldId="277"/>
            <ac:spMk id="2" creationId="{5CA778B1-8EC4-9045-A2AC-EB947F243FF7}"/>
          </ac:spMkLst>
        </pc:spChg>
        <pc:picChg chg="mod">
          <ac:chgData name="Amalia Spiliakou" userId="f4bd6b91a0b5818a" providerId="LiveId" clId="{3A0B63A2-E23E-4DB6-8BA6-10158467E239}" dt="2022-10-06T19:06:09.545" v="9" actId="1076"/>
          <ac:picMkLst>
            <pc:docMk/>
            <pc:sldMk cId="3440260719" sldId="277"/>
            <ac:picMk id="3" creationId="{1F867EB8-07B1-6833-95C7-938FE828A9DC}"/>
          </ac:picMkLst>
        </pc:picChg>
      </pc:sldChg>
      <pc:sldChg chg="del setBg">
        <pc:chgData name="Amalia Spiliakou" userId="f4bd6b91a0b5818a" providerId="LiveId" clId="{3A0B63A2-E23E-4DB6-8BA6-10158467E239}" dt="2022-10-06T19:50:04.035" v="171" actId="47"/>
        <pc:sldMkLst>
          <pc:docMk/>
          <pc:sldMk cId="2154140592" sldId="278"/>
        </pc:sldMkLst>
      </pc:sldChg>
      <pc:sldChg chg="addSp delSp modSp new mod setBg">
        <pc:chgData name="Amalia Spiliakou" userId="f4bd6b91a0b5818a" providerId="LiveId" clId="{3A0B63A2-E23E-4DB6-8BA6-10158467E239}" dt="2022-10-06T19:14:24.036" v="51"/>
        <pc:sldMkLst>
          <pc:docMk/>
          <pc:sldMk cId="3007411172" sldId="279"/>
        </pc:sldMkLst>
        <pc:spChg chg="del">
          <ac:chgData name="Amalia Spiliakou" userId="f4bd6b91a0b5818a" providerId="LiveId" clId="{3A0B63A2-E23E-4DB6-8BA6-10158467E239}" dt="2022-10-06T19:07:45.472" v="11" actId="478"/>
          <ac:spMkLst>
            <pc:docMk/>
            <pc:sldMk cId="3007411172" sldId="279"/>
            <ac:spMk id="2" creationId="{E2BEB4A9-7850-6DFF-B3B3-E7928E20CDB1}"/>
          </ac:spMkLst>
        </pc:spChg>
        <pc:picChg chg="add mod">
          <ac:chgData name="Amalia Spiliakou" userId="f4bd6b91a0b5818a" providerId="LiveId" clId="{3A0B63A2-E23E-4DB6-8BA6-10158467E239}" dt="2022-10-06T19:14:12.921" v="50" actId="1076"/>
          <ac:picMkLst>
            <pc:docMk/>
            <pc:sldMk cId="3007411172" sldId="279"/>
            <ac:picMk id="3" creationId="{A8AE3816-C945-AEBB-F656-F7348E6AEF17}"/>
          </ac:picMkLst>
        </pc:picChg>
        <pc:picChg chg="add del mod">
          <ac:chgData name="Amalia Spiliakou" userId="f4bd6b91a0b5818a" providerId="LiveId" clId="{3A0B63A2-E23E-4DB6-8BA6-10158467E239}" dt="2022-10-06T19:14:03.648" v="48" actId="478"/>
          <ac:picMkLst>
            <pc:docMk/>
            <pc:sldMk cId="3007411172" sldId="279"/>
            <ac:picMk id="1026" creationId="{93BCE0CE-D73D-C233-31B8-C595FCC70EEA}"/>
          </ac:picMkLst>
        </pc:picChg>
        <pc:picChg chg="add mod">
          <ac:chgData name="Amalia Spiliakou" userId="f4bd6b91a0b5818a" providerId="LiveId" clId="{3A0B63A2-E23E-4DB6-8BA6-10158467E239}" dt="2022-10-06T19:13:42.511" v="45" actId="1076"/>
          <ac:picMkLst>
            <pc:docMk/>
            <pc:sldMk cId="3007411172" sldId="279"/>
            <ac:picMk id="1028" creationId="{EA7E0EF6-7275-8D40-D57B-3D2A02C00028}"/>
          </ac:picMkLst>
        </pc:picChg>
      </pc:sldChg>
      <pc:sldChg chg="addSp delSp modSp new del mod ord setBg">
        <pc:chgData name="Amalia Spiliakou" userId="f4bd6b91a0b5818a" providerId="LiveId" clId="{3A0B63A2-E23E-4DB6-8BA6-10158467E239}" dt="2022-10-06T19:49:19.216" v="165" actId="47"/>
        <pc:sldMkLst>
          <pc:docMk/>
          <pc:sldMk cId="2041206908" sldId="280"/>
        </pc:sldMkLst>
        <pc:spChg chg="del">
          <ac:chgData name="Amalia Spiliakou" userId="f4bd6b91a0b5818a" providerId="LiveId" clId="{3A0B63A2-E23E-4DB6-8BA6-10158467E239}" dt="2022-10-06T19:10:03.425" v="16" actId="478"/>
          <ac:spMkLst>
            <pc:docMk/>
            <pc:sldMk cId="2041206908" sldId="280"/>
            <ac:spMk id="2" creationId="{E907B4A0-2DF9-752D-95A4-DCACDF2E77CC}"/>
          </ac:spMkLst>
        </pc:spChg>
        <pc:spChg chg="add">
          <ac:chgData name="Amalia Spiliakou" userId="f4bd6b91a0b5818a" providerId="LiveId" clId="{3A0B63A2-E23E-4DB6-8BA6-10158467E239}" dt="2022-10-06T19:10:13.326" v="18" actId="26606"/>
          <ac:spMkLst>
            <pc:docMk/>
            <pc:sldMk cId="2041206908" sldId="280"/>
            <ac:spMk id="2055" creationId="{42A4FC2C-047E-45A5-965D-8E1E3BF09BC6}"/>
          </ac:spMkLst>
        </pc:spChg>
        <pc:picChg chg="add del mod">
          <ac:chgData name="Amalia Spiliakou" userId="f4bd6b91a0b5818a" providerId="LiveId" clId="{3A0B63A2-E23E-4DB6-8BA6-10158467E239}" dt="2022-10-06T19:46:04.435" v="142" actId="478"/>
          <ac:picMkLst>
            <pc:docMk/>
            <pc:sldMk cId="2041206908" sldId="280"/>
            <ac:picMk id="2050" creationId="{82821169-CD7F-3883-1D1A-56F39D768897}"/>
          </ac:picMkLst>
        </pc:picChg>
        <pc:picChg chg="add mod">
          <ac:chgData name="Amalia Spiliakou" userId="f4bd6b91a0b5818a" providerId="LiveId" clId="{3A0B63A2-E23E-4DB6-8BA6-10158467E239}" dt="2022-10-06T19:46:35.270" v="150" actId="1076"/>
          <ac:picMkLst>
            <pc:docMk/>
            <pc:sldMk cId="2041206908" sldId="280"/>
            <ac:picMk id="2052" creationId="{0B42B373-3D82-5769-89E6-26D21E042E67}"/>
          </ac:picMkLst>
        </pc:picChg>
      </pc:sldChg>
      <pc:sldChg chg="addSp delSp modSp new del mod ord setBg">
        <pc:chgData name="Amalia Spiliakou" userId="f4bd6b91a0b5818a" providerId="LiveId" clId="{3A0B63A2-E23E-4DB6-8BA6-10158467E239}" dt="2022-10-06T19:48:53.787" v="163" actId="47"/>
        <pc:sldMkLst>
          <pc:docMk/>
          <pc:sldMk cId="2032553821" sldId="281"/>
        </pc:sldMkLst>
        <pc:spChg chg="del">
          <ac:chgData name="Amalia Spiliakou" userId="f4bd6b91a0b5818a" providerId="LiveId" clId="{3A0B63A2-E23E-4DB6-8BA6-10158467E239}" dt="2022-10-06T19:11:03.351" v="25" actId="478"/>
          <ac:spMkLst>
            <pc:docMk/>
            <pc:sldMk cId="2032553821" sldId="281"/>
            <ac:spMk id="2" creationId="{343B3D9B-4042-8E95-4914-D517ED93A120}"/>
          </ac:spMkLst>
        </pc:spChg>
        <pc:spChg chg="add del">
          <ac:chgData name="Amalia Spiliakou" userId="f4bd6b91a0b5818a" providerId="LiveId" clId="{3A0B63A2-E23E-4DB6-8BA6-10158467E239}" dt="2022-10-06T19:11:48.553" v="35" actId="26606"/>
          <ac:spMkLst>
            <pc:docMk/>
            <pc:sldMk cId="2032553821" sldId="281"/>
            <ac:spMk id="3079" creationId="{42A4FC2C-047E-45A5-965D-8E1E3BF09BC6}"/>
          </ac:spMkLst>
        </pc:spChg>
        <pc:picChg chg="add del mod">
          <ac:chgData name="Amalia Spiliakou" userId="f4bd6b91a0b5818a" providerId="LiveId" clId="{3A0B63A2-E23E-4DB6-8BA6-10158467E239}" dt="2022-10-06T19:11:13.536" v="27" actId="478"/>
          <ac:picMkLst>
            <pc:docMk/>
            <pc:sldMk cId="2032553821" sldId="281"/>
            <ac:picMk id="3074" creationId="{9832F8FA-51D2-8572-D392-04D06123FFEE}"/>
          </ac:picMkLst>
        </pc:picChg>
        <pc:picChg chg="add mod">
          <ac:chgData name="Amalia Spiliakou" userId="f4bd6b91a0b5818a" providerId="LiveId" clId="{3A0B63A2-E23E-4DB6-8BA6-10158467E239}" dt="2022-10-06T19:28:26.020" v="109" actId="1036"/>
          <ac:picMkLst>
            <pc:docMk/>
            <pc:sldMk cId="2032553821" sldId="281"/>
            <ac:picMk id="3076" creationId="{58ECF841-EAED-FE80-889E-9A0C036D6763}"/>
          </ac:picMkLst>
        </pc:picChg>
      </pc:sldChg>
      <pc:sldChg chg="addSp delSp modSp new mod setBg">
        <pc:chgData name="Amalia Spiliakou" userId="f4bd6b91a0b5818a" providerId="LiveId" clId="{3A0B63A2-E23E-4DB6-8BA6-10158467E239}" dt="2022-10-06T19:26:55.989" v="107" actId="14100"/>
        <pc:sldMkLst>
          <pc:docMk/>
          <pc:sldMk cId="1703315881" sldId="282"/>
        </pc:sldMkLst>
        <pc:spChg chg="del">
          <ac:chgData name="Amalia Spiliakou" userId="f4bd6b91a0b5818a" providerId="LiveId" clId="{3A0B63A2-E23E-4DB6-8BA6-10158467E239}" dt="2022-10-06T19:15:48.190" v="57" actId="478"/>
          <ac:spMkLst>
            <pc:docMk/>
            <pc:sldMk cId="1703315881" sldId="282"/>
            <ac:spMk id="2" creationId="{92306AE8-5390-82C8-0BDF-36277300A963}"/>
          </ac:spMkLst>
        </pc:spChg>
        <pc:picChg chg="add mod">
          <ac:chgData name="Amalia Spiliakou" userId="f4bd6b91a0b5818a" providerId="LiveId" clId="{3A0B63A2-E23E-4DB6-8BA6-10158467E239}" dt="2022-10-06T19:17:09.506" v="67" actId="1076"/>
          <ac:picMkLst>
            <pc:docMk/>
            <pc:sldMk cId="1703315881" sldId="282"/>
            <ac:picMk id="3" creationId="{BBBF5BD9-81C1-912F-140F-F1F637878AFD}"/>
          </ac:picMkLst>
        </pc:picChg>
        <pc:picChg chg="add mod">
          <ac:chgData name="Amalia Spiliakou" userId="f4bd6b91a0b5818a" providerId="LiveId" clId="{3A0B63A2-E23E-4DB6-8BA6-10158467E239}" dt="2022-10-06T19:26:55.989" v="107" actId="14100"/>
          <ac:picMkLst>
            <pc:docMk/>
            <pc:sldMk cId="1703315881" sldId="282"/>
            <ac:picMk id="4" creationId="{1CADE265-B1AB-75D4-ED72-FA28BC7630C9}"/>
          </ac:picMkLst>
        </pc:picChg>
        <pc:picChg chg="add del mod">
          <ac:chgData name="Amalia Spiliakou" userId="f4bd6b91a0b5818a" providerId="LiveId" clId="{3A0B63A2-E23E-4DB6-8BA6-10158467E239}" dt="2022-10-06T19:26:44.147" v="105" actId="478"/>
          <ac:picMkLst>
            <pc:docMk/>
            <pc:sldMk cId="1703315881" sldId="282"/>
            <ac:picMk id="4098" creationId="{CD48DBC1-C5AC-F5E9-B8C4-AD4049F31678}"/>
          </ac:picMkLst>
        </pc:picChg>
      </pc:sldChg>
      <pc:sldChg chg="addSp delSp modSp new mod setBg">
        <pc:chgData name="Amalia Spiliakou" userId="f4bd6b91a0b5818a" providerId="LiveId" clId="{3A0B63A2-E23E-4DB6-8BA6-10158467E239}" dt="2022-10-06T19:18:04.247" v="72" actId="26606"/>
        <pc:sldMkLst>
          <pc:docMk/>
          <pc:sldMk cId="2885879736" sldId="283"/>
        </pc:sldMkLst>
        <pc:spChg chg="del">
          <ac:chgData name="Amalia Spiliakou" userId="f4bd6b91a0b5818a" providerId="LiveId" clId="{3A0B63A2-E23E-4DB6-8BA6-10158467E239}" dt="2022-10-06T19:17:58.802" v="70" actId="478"/>
          <ac:spMkLst>
            <pc:docMk/>
            <pc:sldMk cId="2885879736" sldId="283"/>
            <ac:spMk id="2" creationId="{F19FE597-2DCD-41D1-F1BA-24C6CA4332B9}"/>
          </ac:spMkLst>
        </pc:spChg>
        <pc:spChg chg="add">
          <ac:chgData name="Amalia Spiliakou" userId="f4bd6b91a0b5818a" providerId="LiveId" clId="{3A0B63A2-E23E-4DB6-8BA6-10158467E239}" dt="2022-10-06T19:18:04.247" v="72" actId="26606"/>
          <ac:spMkLst>
            <pc:docMk/>
            <pc:sldMk cId="2885879736" sldId="283"/>
            <ac:spMk id="5127" creationId="{42A4FC2C-047E-45A5-965D-8E1E3BF09BC6}"/>
          </ac:spMkLst>
        </pc:spChg>
        <pc:picChg chg="add mod">
          <ac:chgData name="Amalia Spiliakou" userId="f4bd6b91a0b5818a" providerId="LiveId" clId="{3A0B63A2-E23E-4DB6-8BA6-10158467E239}" dt="2022-10-06T19:18:04.247" v="72" actId="26606"/>
          <ac:picMkLst>
            <pc:docMk/>
            <pc:sldMk cId="2885879736" sldId="283"/>
            <ac:picMk id="5122" creationId="{233DA4D3-F2E0-4BF9-7CC5-7BC0CF1FBAD1}"/>
          </ac:picMkLst>
        </pc:picChg>
      </pc:sldChg>
      <pc:sldChg chg="addSp delSp modSp new del mod">
        <pc:chgData name="Amalia Spiliakou" userId="f4bd6b91a0b5818a" providerId="LiveId" clId="{3A0B63A2-E23E-4DB6-8BA6-10158467E239}" dt="2022-10-06T19:30:35.201" v="121" actId="47"/>
        <pc:sldMkLst>
          <pc:docMk/>
          <pc:sldMk cId="1877998435" sldId="284"/>
        </pc:sldMkLst>
        <pc:spChg chg="del">
          <ac:chgData name="Amalia Spiliakou" userId="f4bd6b91a0b5818a" providerId="LiveId" clId="{3A0B63A2-E23E-4DB6-8BA6-10158467E239}" dt="2022-10-06T19:18:43.487" v="75" actId="478"/>
          <ac:spMkLst>
            <pc:docMk/>
            <pc:sldMk cId="1877998435" sldId="284"/>
            <ac:spMk id="2" creationId="{57AC3F75-1E17-1FA0-1C45-C3B9CCF42211}"/>
          </ac:spMkLst>
        </pc:spChg>
        <pc:picChg chg="add mod">
          <ac:chgData name="Amalia Spiliakou" userId="f4bd6b91a0b5818a" providerId="LiveId" clId="{3A0B63A2-E23E-4DB6-8BA6-10158467E239}" dt="2022-10-06T19:26:17.270" v="104" actId="1076"/>
          <ac:picMkLst>
            <pc:docMk/>
            <pc:sldMk cId="1877998435" sldId="284"/>
            <ac:picMk id="3" creationId="{64745A9C-D8FD-2168-5FF8-0AD97E3E4595}"/>
          </ac:picMkLst>
        </pc:picChg>
        <pc:picChg chg="add mod">
          <ac:chgData name="Amalia Spiliakou" userId="f4bd6b91a0b5818a" providerId="LiveId" clId="{3A0B63A2-E23E-4DB6-8BA6-10158467E239}" dt="2022-10-06T19:18:52.388" v="77" actId="1076"/>
          <ac:picMkLst>
            <pc:docMk/>
            <pc:sldMk cId="1877998435" sldId="284"/>
            <ac:picMk id="6146" creationId="{50235CAF-BECB-F8A5-B3DC-F8B481B1D45B}"/>
          </ac:picMkLst>
        </pc:picChg>
      </pc:sldChg>
      <pc:sldChg chg="addSp delSp modSp new mod setBg">
        <pc:chgData name="Amalia Spiliakou" userId="f4bd6b91a0b5818a" providerId="LiveId" clId="{3A0B63A2-E23E-4DB6-8BA6-10158467E239}" dt="2022-10-06T19:49:31.460" v="167" actId="1076"/>
        <pc:sldMkLst>
          <pc:docMk/>
          <pc:sldMk cId="2327320881" sldId="285"/>
        </pc:sldMkLst>
        <pc:spChg chg="del">
          <ac:chgData name="Amalia Spiliakou" userId="f4bd6b91a0b5818a" providerId="LiveId" clId="{3A0B63A2-E23E-4DB6-8BA6-10158467E239}" dt="2022-10-06T19:47:07.376" v="152" actId="478"/>
          <ac:spMkLst>
            <pc:docMk/>
            <pc:sldMk cId="2327320881" sldId="285"/>
            <ac:spMk id="2" creationId="{EFC6642D-FC9F-6261-E141-EF5C09A4870F}"/>
          </ac:spMkLst>
        </pc:spChg>
        <pc:spChg chg="add">
          <ac:chgData name="Amalia Spiliakou" userId="f4bd6b91a0b5818a" providerId="LiveId" clId="{3A0B63A2-E23E-4DB6-8BA6-10158467E239}" dt="2022-10-06T19:47:18.414" v="154" actId="26606"/>
          <ac:spMkLst>
            <pc:docMk/>
            <pc:sldMk cId="2327320881" sldId="285"/>
            <ac:spMk id="7177" creationId="{AB8C311F-7253-4AED-9701-7FC0708C41C7}"/>
          </ac:spMkLst>
        </pc:spChg>
        <pc:spChg chg="add">
          <ac:chgData name="Amalia Spiliakou" userId="f4bd6b91a0b5818a" providerId="LiveId" clId="{3A0B63A2-E23E-4DB6-8BA6-10158467E239}" dt="2022-10-06T19:47:18.414" v="154" actId="26606"/>
          <ac:spMkLst>
            <pc:docMk/>
            <pc:sldMk cId="2327320881" sldId="285"/>
            <ac:spMk id="7179" creationId="{E2384209-CB15-4CDF-9D31-C44FD9A3F20D}"/>
          </ac:spMkLst>
        </pc:spChg>
        <pc:spChg chg="add">
          <ac:chgData name="Amalia Spiliakou" userId="f4bd6b91a0b5818a" providerId="LiveId" clId="{3A0B63A2-E23E-4DB6-8BA6-10158467E239}" dt="2022-10-06T19:47:18.414" v="154" actId="26606"/>
          <ac:spMkLst>
            <pc:docMk/>
            <pc:sldMk cId="2327320881" sldId="285"/>
            <ac:spMk id="7181" creationId="{2633B3B5-CC90-43F0-8714-D31D1F3F0209}"/>
          </ac:spMkLst>
        </pc:spChg>
        <pc:spChg chg="add">
          <ac:chgData name="Amalia Spiliakou" userId="f4bd6b91a0b5818a" providerId="LiveId" clId="{3A0B63A2-E23E-4DB6-8BA6-10158467E239}" dt="2022-10-06T19:47:18.414" v="154" actId="26606"/>
          <ac:spMkLst>
            <pc:docMk/>
            <pc:sldMk cId="2327320881" sldId="285"/>
            <ac:spMk id="7183" creationId="{A8D57A06-A426-446D-B02C-A2DC6B62E45E}"/>
          </ac:spMkLst>
        </pc:spChg>
        <pc:picChg chg="add del">
          <ac:chgData name="Amalia Spiliakou" userId="f4bd6b91a0b5818a" providerId="LiveId" clId="{3A0B63A2-E23E-4DB6-8BA6-10158467E239}" dt="2022-10-06T19:21:02.615" v="80" actId="478"/>
          <ac:picMkLst>
            <pc:docMk/>
            <pc:sldMk cId="2327320881" sldId="285"/>
            <ac:picMk id="7170" creationId="{8309C5AE-302B-E43D-D5B5-00295CA27700}"/>
          </ac:picMkLst>
        </pc:picChg>
        <pc:picChg chg="add mod">
          <ac:chgData name="Amalia Spiliakou" userId="f4bd6b91a0b5818a" providerId="LiveId" clId="{3A0B63A2-E23E-4DB6-8BA6-10158467E239}" dt="2022-10-06T19:49:31.460" v="167" actId="1076"/>
          <ac:picMkLst>
            <pc:docMk/>
            <pc:sldMk cId="2327320881" sldId="285"/>
            <ac:picMk id="7172" creationId="{CC235157-97FA-1D0A-5919-13D81E68CACA}"/>
          </ac:picMkLst>
        </pc:picChg>
      </pc:sldChg>
      <pc:sldChg chg="addSp delSp new del mod ord">
        <pc:chgData name="Amalia Spiliakou" userId="f4bd6b91a0b5818a" providerId="LiveId" clId="{3A0B63A2-E23E-4DB6-8BA6-10158467E239}" dt="2022-10-06T19:27:09.621" v="108" actId="47"/>
        <pc:sldMkLst>
          <pc:docMk/>
          <pc:sldMk cId="1203577635" sldId="286"/>
        </pc:sldMkLst>
        <pc:spChg chg="del">
          <ac:chgData name="Amalia Spiliakou" userId="f4bd6b91a0b5818a" providerId="LiveId" clId="{3A0B63A2-E23E-4DB6-8BA6-10158467E239}" dt="2022-10-06T19:23:19.805" v="83" actId="478"/>
          <ac:spMkLst>
            <pc:docMk/>
            <pc:sldMk cId="1203577635" sldId="286"/>
            <ac:spMk id="2" creationId="{1EA6E4ED-6CD5-CF42-E895-C581E4EB6398}"/>
          </ac:spMkLst>
        </pc:spChg>
        <pc:picChg chg="add">
          <ac:chgData name="Amalia Spiliakou" userId="f4bd6b91a0b5818a" providerId="LiveId" clId="{3A0B63A2-E23E-4DB6-8BA6-10158467E239}" dt="2022-10-06T19:23:08.786" v="82"/>
          <ac:picMkLst>
            <pc:docMk/>
            <pc:sldMk cId="1203577635" sldId="286"/>
            <ac:picMk id="8194" creationId="{3D147B0F-7BDC-EC14-0D03-216698B9C3F8}"/>
          </ac:picMkLst>
        </pc:picChg>
      </pc:sldChg>
      <pc:sldChg chg="addSp delSp modSp new mod setBg">
        <pc:chgData name="Amalia Spiliakou" userId="f4bd6b91a0b5818a" providerId="LiveId" clId="{3A0B63A2-E23E-4DB6-8BA6-10158467E239}" dt="2022-10-06T19:29:05.049" v="113" actId="26606"/>
        <pc:sldMkLst>
          <pc:docMk/>
          <pc:sldMk cId="3132881732" sldId="286"/>
        </pc:sldMkLst>
        <pc:spChg chg="del">
          <ac:chgData name="Amalia Spiliakou" userId="f4bd6b91a0b5818a" providerId="LiveId" clId="{3A0B63A2-E23E-4DB6-8BA6-10158467E239}" dt="2022-10-06T19:28:59.265" v="111" actId="478"/>
          <ac:spMkLst>
            <pc:docMk/>
            <pc:sldMk cId="3132881732" sldId="286"/>
            <ac:spMk id="2" creationId="{50CF89FA-48EC-D5DD-3987-CD2472F9E0AE}"/>
          </ac:spMkLst>
        </pc:spChg>
        <pc:spChg chg="add">
          <ac:chgData name="Amalia Spiliakou" userId="f4bd6b91a0b5818a" providerId="LiveId" clId="{3A0B63A2-E23E-4DB6-8BA6-10158467E239}" dt="2022-10-06T19:29:05.049" v="113" actId="26606"/>
          <ac:spMkLst>
            <pc:docMk/>
            <pc:sldMk cId="3132881732" sldId="286"/>
            <ac:spMk id="9223" creationId="{42A4FC2C-047E-45A5-965D-8E1E3BF09BC6}"/>
          </ac:spMkLst>
        </pc:spChg>
        <pc:picChg chg="add mod">
          <ac:chgData name="Amalia Spiliakou" userId="f4bd6b91a0b5818a" providerId="LiveId" clId="{3A0B63A2-E23E-4DB6-8BA6-10158467E239}" dt="2022-10-06T19:29:05.049" v="113" actId="26606"/>
          <ac:picMkLst>
            <pc:docMk/>
            <pc:sldMk cId="3132881732" sldId="286"/>
            <ac:picMk id="9218" creationId="{F78CB572-A03B-5E22-5243-C1E6AB13D8BE}"/>
          </ac:picMkLst>
        </pc:picChg>
      </pc:sldChg>
      <pc:sldChg chg="addSp delSp modSp new mod setBg">
        <pc:chgData name="Amalia Spiliakou" userId="f4bd6b91a0b5818a" providerId="LiveId" clId="{3A0B63A2-E23E-4DB6-8BA6-10158467E239}" dt="2022-10-06T19:30:12.685" v="120"/>
        <pc:sldMkLst>
          <pc:docMk/>
          <pc:sldMk cId="3613973628" sldId="287"/>
        </pc:sldMkLst>
        <pc:spChg chg="del">
          <ac:chgData name="Amalia Spiliakou" userId="f4bd6b91a0b5818a" providerId="LiveId" clId="{3A0B63A2-E23E-4DB6-8BA6-10158467E239}" dt="2022-10-06T19:29:35.784" v="115" actId="478"/>
          <ac:spMkLst>
            <pc:docMk/>
            <pc:sldMk cId="3613973628" sldId="287"/>
            <ac:spMk id="2" creationId="{95F2556C-E4CC-2416-F312-458A58FEDD68}"/>
          </ac:spMkLst>
        </pc:spChg>
        <pc:picChg chg="add mod">
          <ac:chgData name="Amalia Spiliakou" userId="f4bd6b91a0b5818a" providerId="LiveId" clId="{3A0B63A2-E23E-4DB6-8BA6-10158467E239}" dt="2022-10-06T19:30:03.018" v="119" actId="1076"/>
          <ac:picMkLst>
            <pc:docMk/>
            <pc:sldMk cId="3613973628" sldId="287"/>
            <ac:picMk id="10242" creationId="{08E35731-5894-2306-53C7-AA263C318890}"/>
          </ac:picMkLst>
        </pc:picChg>
      </pc:sldChg>
      <pc:sldChg chg="add setBg">
        <pc:chgData name="Amalia Spiliakou" userId="f4bd6b91a0b5818a" providerId="LiveId" clId="{3A0B63A2-E23E-4DB6-8BA6-10158467E239}" dt="2022-10-06T19:35:59.678" v="126"/>
        <pc:sldMkLst>
          <pc:docMk/>
          <pc:sldMk cId="3540173901" sldId="288"/>
        </pc:sldMkLst>
      </pc:sldChg>
      <pc:sldChg chg="addSp delSp modSp new mod setBg">
        <pc:chgData name="Amalia Spiliakou" userId="f4bd6b91a0b5818a" providerId="LiveId" clId="{3A0B63A2-E23E-4DB6-8BA6-10158467E239}" dt="2022-10-06T19:41:56.179" v="140" actId="1076"/>
        <pc:sldMkLst>
          <pc:docMk/>
          <pc:sldMk cId="3626423643" sldId="289"/>
        </pc:sldMkLst>
        <pc:spChg chg="del">
          <ac:chgData name="Amalia Spiliakou" userId="f4bd6b91a0b5818a" providerId="LiveId" clId="{3A0B63A2-E23E-4DB6-8BA6-10158467E239}" dt="2022-10-06T19:37:19.183" v="128" actId="478"/>
          <ac:spMkLst>
            <pc:docMk/>
            <pc:sldMk cId="3626423643" sldId="289"/>
            <ac:spMk id="2" creationId="{493B2F8D-164F-1F1C-175E-F872D38EB76D}"/>
          </ac:spMkLst>
        </pc:spChg>
        <pc:spChg chg="add del">
          <ac:chgData name="Amalia Spiliakou" userId="f4bd6b91a0b5818a" providerId="LiveId" clId="{3A0B63A2-E23E-4DB6-8BA6-10158467E239}" dt="2022-10-06T19:41:18.708" v="135" actId="478"/>
          <ac:spMkLst>
            <pc:docMk/>
            <pc:sldMk cId="3626423643" sldId="289"/>
            <ac:spMk id="4" creationId="{3714ED80-E3CF-FF5B-F5D7-F2B4B664F0C2}"/>
          </ac:spMkLst>
        </pc:spChg>
        <pc:picChg chg="add mod">
          <ac:chgData name="Amalia Spiliakou" userId="f4bd6b91a0b5818a" providerId="LiveId" clId="{3A0B63A2-E23E-4DB6-8BA6-10158467E239}" dt="2022-10-06T19:41:56.179" v="140" actId="1076"/>
          <ac:picMkLst>
            <pc:docMk/>
            <pc:sldMk cId="3626423643" sldId="289"/>
            <ac:picMk id="11266" creationId="{D28B4B97-5597-481E-0721-57A30BA38A3F}"/>
          </ac:picMkLst>
        </pc:picChg>
        <pc:picChg chg="add mod">
          <ac:chgData name="Amalia Spiliakou" userId="f4bd6b91a0b5818a" providerId="LiveId" clId="{3A0B63A2-E23E-4DB6-8BA6-10158467E239}" dt="2022-10-06T19:41:48.488" v="139" actId="14100"/>
          <ac:picMkLst>
            <pc:docMk/>
            <pc:sldMk cId="3626423643" sldId="289"/>
            <ac:picMk id="11268" creationId="{1869496B-D386-0F6F-2FF9-CBC73FD63B2A}"/>
          </ac:picMkLst>
        </pc:picChg>
      </pc:sldChg>
      <pc:sldChg chg="addSp delSp modSp new mod setBg">
        <pc:chgData name="Amalia Spiliakou" userId="f4bd6b91a0b5818a" providerId="LiveId" clId="{3A0B63A2-E23E-4DB6-8BA6-10158467E239}" dt="2022-10-06T19:49:47.290" v="169" actId="1076"/>
        <pc:sldMkLst>
          <pc:docMk/>
          <pc:sldMk cId="905774391" sldId="290"/>
        </pc:sldMkLst>
        <pc:spChg chg="del">
          <ac:chgData name="Amalia Spiliakou" userId="f4bd6b91a0b5818a" providerId="LiveId" clId="{3A0B63A2-E23E-4DB6-8BA6-10158467E239}" dt="2022-10-06T19:48:18.898" v="156" actId="478"/>
          <ac:spMkLst>
            <pc:docMk/>
            <pc:sldMk cId="905774391" sldId="290"/>
            <ac:spMk id="2" creationId="{7E1B831D-7748-A974-C9FA-626DD67E9AC2}"/>
          </ac:spMkLst>
        </pc:spChg>
        <pc:spChg chg="add">
          <ac:chgData name="Amalia Spiliakou" userId="f4bd6b91a0b5818a" providerId="LiveId" clId="{3A0B63A2-E23E-4DB6-8BA6-10158467E239}" dt="2022-10-06T19:48:22.760" v="158" actId="26606"/>
          <ac:spMkLst>
            <pc:docMk/>
            <pc:sldMk cId="905774391" sldId="290"/>
            <ac:spMk id="12295" creationId="{AB8C311F-7253-4AED-9701-7FC0708C41C7}"/>
          </ac:spMkLst>
        </pc:spChg>
        <pc:spChg chg="add">
          <ac:chgData name="Amalia Spiliakou" userId="f4bd6b91a0b5818a" providerId="LiveId" clId="{3A0B63A2-E23E-4DB6-8BA6-10158467E239}" dt="2022-10-06T19:48:22.760" v="158" actId="26606"/>
          <ac:spMkLst>
            <pc:docMk/>
            <pc:sldMk cId="905774391" sldId="290"/>
            <ac:spMk id="12297" creationId="{E2384209-CB15-4CDF-9D31-C44FD9A3F20D}"/>
          </ac:spMkLst>
        </pc:spChg>
        <pc:spChg chg="add">
          <ac:chgData name="Amalia Spiliakou" userId="f4bd6b91a0b5818a" providerId="LiveId" clId="{3A0B63A2-E23E-4DB6-8BA6-10158467E239}" dt="2022-10-06T19:48:22.760" v="158" actId="26606"/>
          <ac:spMkLst>
            <pc:docMk/>
            <pc:sldMk cId="905774391" sldId="290"/>
            <ac:spMk id="12299" creationId="{2633B3B5-CC90-43F0-8714-D31D1F3F0209}"/>
          </ac:spMkLst>
        </pc:spChg>
        <pc:spChg chg="add">
          <ac:chgData name="Amalia Spiliakou" userId="f4bd6b91a0b5818a" providerId="LiveId" clId="{3A0B63A2-E23E-4DB6-8BA6-10158467E239}" dt="2022-10-06T19:48:22.760" v="158" actId="26606"/>
          <ac:spMkLst>
            <pc:docMk/>
            <pc:sldMk cId="905774391" sldId="290"/>
            <ac:spMk id="12301" creationId="{A8D57A06-A426-446D-B02C-A2DC6B62E45E}"/>
          </ac:spMkLst>
        </pc:spChg>
        <pc:picChg chg="add mod">
          <ac:chgData name="Amalia Spiliakou" userId="f4bd6b91a0b5818a" providerId="LiveId" clId="{3A0B63A2-E23E-4DB6-8BA6-10158467E239}" dt="2022-10-06T19:49:47.290" v="169" actId="1076"/>
          <ac:picMkLst>
            <pc:docMk/>
            <pc:sldMk cId="905774391" sldId="290"/>
            <ac:picMk id="12290" creationId="{239A287C-4513-F41A-4D6F-9F5A8CF87B86}"/>
          </ac:picMkLst>
        </pc:picChg>
      </pc:sldChg>
      <pc:sldChg chg="new del">
        <pc:chgData name="Amalia Spiliakou" userId="f4bd6b91a0b5818a" providerId="LiveId" clId="{3A0B63A2-E23E-4DB6-8BA6-10158467E239}" dt="2022-10-07T03:21:07.960" v="174" actId="47"/>
        <pc:sldMkLst>
          <pc:docMk/>
          <pc:sldMk cId="3205322752" sldId="291"/>
        </pc:sldMkLst>
      </pc:sldChg>
      <pc:sldChg chg="modSp add mod setBg">
        <pc:chgData name="Amalia Spiliakou" userId="f4bd6b91a0b5818a" providerId="LiveId" clId="{3A0B63A2-E23E-4DB6-8BA6-10158467E239}" dt="2022-10-07T03:22:26.164" v="249"/>
        <pc:sldMkLst>
          <pc:docMk/>
          <pc:sldMk cId="2833470526" sldId="292"/>
        </pc:sldMkLst>
        <pc:spChg chg="mod">
          <ac:chgData name="Amalia Spiliakou" userId="f4bd6b91a0b5818a" providerId="LiveId" clId="{3A0B63A2-E23E-4DB6-8BA6-10158467E239}" dt="2022-10-07T03:22:11.685" v="248" actId="20577"/>
          <ac:spMkLst>
            <pc:docMk/>
            <pc:sldMk cId="2833470526" sldId="292"/>
            <ac:spMk id="4" creationId="{24A044F9-D9A7-7843-82B1-17D005166544}"/>
          </ac:spMkLst>
        </pc:spChg>
      </pc:sldChg>
      <pc:sldChg chg="addSp modSp new mod setBg">
        <pc:chgData name="Amalia Spiliakou" userId="f4bd6b91a0b5818a" providerId="LiveId" clId="{3A0B63A2-E23E-4DB6-8BA6-10158467E239}" dt="2022-10-07T05:57:02.521" v="255" actId="26606"/>
        <pc:sldMkLst>
          <pc:docMk/>
          <pc:sldMk cId="2240589763" sldId="293"/>
        </pc:sldMkLst>
        <pc:spChg chg="add">
          <ac:chgData name="Amalia Spiliakou" userId="f4bd6b91a0b5818a" providerId="LiveId" clId="{3A0B63A2-E23E-4DB6-8BA6-10158467E239}" dt="2022-10-07T05:57:02.521" v="255" actId="26606"/>
          <ac:spMkLst>
            <pc:docMk/>
            <pc:sldMk cId="2240589763" sldId="293"/>
            <ac:spMk id="1031" creationId="{AB8C311F-7253-4AED-9701-7FC0708C41C7}"/>
          </ac:spMkLst>
        </pc:spChg>
        <pc:spChg chg="add">
          <ac:chgData name="Amalia Spiliakou" userId="f4bd6b91a0b5818a" providerId="LiveId" clId="{3A0B63A2-E23E-4DB6-8BA6-10158467E239}" dt="2022-10-07T05:57:02.521" v="255" actId="26606"/>
          <ac:spMkLst>
            <pc:docMk/>
            <pc:sldMk cId="2240589763" sldId="293"/>
            <ac:spMk id="1033" creationId="{E2384209-CB15-4CDF-9D31-C44FD9A3F20D}"/>
          </ac:spMkLst>
        </pc:spChg>
        <pc:spChg chg="add">
          <ac:chgData name="Amalia Spiliakou" userId="f4bd6b91a0b5818a" providerId="LiveId" clId="{3A0B63A2-E23E-4DB6-8BA6-10158467E239}" dt="2022-10-07T05:57:02.521" v="255" actId="26606"/>
          <ac:spMkLst>
            <pc:docMk/>
            <pc:sldMk cId="2240589763" sldId="293"/>
            <ac:spMk id="1035" creationId="{2633B3B5-CC90-43F0-8714-D31D1F3F0209}"/>
          </ac:spMkLst>
        </pc:spChg>
        <pc:spChg chg="add">
          <ac:chgData name="Amalia Spiliakou" userId="f4bd6b91a0b5818a" providerId="LiveId" clId="{3A0B63A2-E23E-4DB6-8BA6-10158467E239}" dt="2022-10-07T05:57:02.521" v="255" actId="26606"/>
          <ac:spMkLst>
            <pc:docMk/>
            <pc:sldMk cId="2240589763" sldId="293"/>
            <ac:spMk id="1037" creationId="{A8D57A06-A426-446D-B02C-A2DC6B62E45E}"/>
          </ac:spMkLst>
        </pc:spChg>
        <pc:picChg chg="add mod">
          <ac:chgData name="Amalia Spiliakou" userId="f4bd6b91a0b5818a" providerId="LiveId" clId="{3A0B63A2-E23E-4DB6-8BA6-10158467E239}" dt="2022-10-07T05:57:02.521" v="255" actId="26606"/>
          <ac:picMkLst>
            <pc:docMk/>
            <pc:sldMk cId="2240589763" sldId="293"/>
            <ac:picMk id="1026" creationId="{AD0968AD-1DCD-EC69-5216-59DAAD8A583B}"/>
          </ac:picMkLst>
        </pc:picChg>
      </pc:sldChg>
      <pc:sldChg chg="addSp modSp new mod setBg">
        <pc:chgData name="Amalia Spiliakou" userId="f4bd6b91a0b5818a" providerId="LiveId" clId="{3A0B63A2-E23E-4DB6-8BA6-10158467E239}" dt="2022-10-07T05:59:51.504" v="261" actId="26606"/>
        <pc:sldMkLst>
          <pc:docMk/>
          <pc:sldMk cId="964047063" sldId="294"/>
        </pc:sldMkLst>
        <pc:spChg chg="add">
          <ac:chgData name="Amalia Spiliakou" userId="f4bd6b91a0b5818a" providerId="LiveId" clId="{3A0B63A2-E23E-4DB6-8BA6-10158467E239}" dt="2022-10-07T05:59:51.504" v="261" actId="26606"/>
          <ac:spMkLst>
            <pc:docMk/>
            <pc:sldMk cId="964047063" sldId="294"/>
            <ac:spMk id="2055" creationId="{42A4FC2C-047E-45A5-965D-8E1E3BF09BC6}"/>
          </ac:spMkLst>
        </pc:spChg>
        <pc:picChg chg="add mod">
          <ac:chgData name="Amalia Spiliakou" userId="f4bd6b91a0b5818a" providerId="LiveId" clId="{3A0B63A2-E23E-4DB6-8BA6-10158467E239}" dt="2022-10-07T05:59:51.504" v="261" actId="26606"/>
          <ac:picMkLst>
            <pc:docMk/>
            <pc:sldMk cId="964047063" sldId="294"/>
            <ac:picMk id="2050" creationId="{E5E512EB-C973-0417-7E1A-00CE53DC4610}"/>
          </ac:picMkLst>
        </pc:picChg>
      </pc:sldChg>
      <pc:sldChg chg="addSp modSp new mod setBg">
        <pc:chgData name="Amalia Spiliakou" userId="f4bd6b91a0b5818a" providerId="LiveId" clId="{3A0B63A2-E23E-4DB6-8BA6-10158467E239}" dt="2022-10-07T13:51:44.626" v="269" actId="26606"/>
        <pc:sldMkLst>
          <pc:docMk/>
          <pc:sldMk cId="2522392347" sldId="295"/>
        </pc:sldMkLst>
        <pc:spChg chg="add">
          <ac:chgData name="Amalia Spiliakou" userId="f4bd6b91a0b5818a" providerId="LiveId" clId="{3A0B63A2-E23E-4DB6-8BA6-10158467E239}" dt="2022-10-07T13:51:44.626" v="269" actId="26606"/>
          <ac:spMkLst>
            <pc:docMk/>
            <pc:sldMk cId="2522392347" sldId="295"/>
            <ac:spMk id="2055" creationId="{42A4FC2C-047E-45A5-965D-8E1E3BF09BC6}"/>
          </ac:spMkLst>
        </pc:spChg>
        <pc:picChg chg="add mod">
          <ac:chgData name="Amalia Spiliakou" userId="f4bd6b91a0b5818a" providerId="LiveId" clId="{3A0B63A2-E23E-4DB6-8BA6-10158467E239}" dt="2022-10-07T13:51:44.626" v="269" actId="26606"/>
          <ac:picMkLst>
            <pc:docMk/>
            <pc:sldMk cId="2522392347" sldId="295"/>
            <ac:picMk id="2050" creationId="{E42B206E-31C7-8135-CC53-13BE9D8DB100}"/>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368675" cy="5048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402138" y="0"/>
            <a:ext cx="3368675" cy="504825"/>
          </a:xfrm>
          <a:prstGeom prst="rect">
            <a:avLst/>
          </a:prstGeom>
        </p:spPr>
        <p:txBody>
          <a:bodyPr vert="horz" lIns="91440" tIns="45720" rIns="91440" bIns="45720" rtlCol="0"/>
          <a:lstStyle>
            <a:lvl1pPr algn="r">
              <a:defRPr sz="1200"/>
            </a:lvl1pPr>
          </a:lstStyle>
          <a:p>
            <a:fld id="{643D5711-BE92-4E56-AC52-84F2B42BFEFD}" type="datetimeFigureOut">
              <a:rPr lang="en-US" smtClean="0"/>
              <a:t>11/5/2022</a:t>
            </a:fld>
            <a:endParaRPr lang="en-US"/>
          </a:p>
        </p:txBody>
      </p:sp>
      <p:sp>
        <p:nvSpPr>
          <p:cNvPr id="4" name="Slide Image Placeholder 3"/>
          <p:cNvSpPr>
            <a:spLocks noGrp="1" noRot="1" noChangeAspect="1"/>
          </p:cNvSpPr>
          <p:nvPr>
            <p:ph type="sldImg" idx="2"/>
          </p:nvPr>
        </p:nvSpPr>
        <p:spPr>
          <a:xfrm>
            <a:off x="1624013" y="1257300"/>
            <a:ext cx="4524375" cy="33940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77875" y="4840288"/>
            <a:ext cx="6216650" cy="3960812"/>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553575"/>
            <a:ext cx="3368675" cy="5048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402138" y="9553575"/>
            <a:ext cx="3368675" cy="504825"/>
          </a:xfrm>
          <a:prstGeom prst="rect">
            <a:avLst/>
          </a:prstGeom>
        </p:spPr>
        <p:txBody>
          <a:bodyPr vert="horz" lIns="91440" tIns="45720" rIns="91440" bIns="45720" rtlCol="0" anchor="b"/>
          <a:lstStyle>
            <a:lvl1pPr algn="r">
              <a:defRPr sz="1200"/>
            </a:lvl1pPr>
          </a:lstStyle>
          <a:p>
            <a:fld id="{6FAF965D-E0FD-4F66-B0F6-6A336B82D73F}" type="slidenum">
              <a:rPr lang="en-US" smtClean="0"/>
              <a:t>‹#›</a:t>
            </a:fld>
            <a:endParaRPr lang="en-US"/>
          </a:p>
        </p:txBody>
      </p:sp>
    </p:spTree>
    <p:extLst>
      <p:ext uri="{BB962C8B-B14F-4D97-AF65-F5344CB8AC3E}">
        <p14:creationId xmlns:p14="http://schemas.microsoft.com/office/powerpoint/2010/main" val="38020298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FAF965D-E0FD-4F66-B0F6-6A336B82D73F}" type="slidenum">
              <a:rPr lang="en-US" smtClean="0"/>
              <a:t>8</a:t>
            </a:fld>
            <a:endParaRPr lang="en-US"/>
          </a:p>
        </p:txBody>
      </p:sp>
    </p:spTree>
    <p:extLst>
      <p:ext uri="{BB962C8B-B14F-4D97-AF65-F5344CB8AC3E}">
        <p14:creationId xmlns:p14="http://schemas.microsoft.com/office/powerpoint/2010/main" val="28158624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220B38-89B8-0EA7-5FF5-D068E3F1E4F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11D7BD9-5D3E-0257-B158-D272D0B1E0ED}"/>
              </a:ext>
            </a:extLst>
          </p:cNvPr>
          <p:cNvSpPr>
            <a:spLocks noGrp="1"/>
          </p:cNvSpPr>
          <p:nvPr>
            <p:ph type="dt" sz="half" idx="10"/>
          </p:nvPr>
        </p:nvSpPr>
        <p:spPr/>
        <p:txBody>
          <a:bodyPr/>
          <a:lstStyle/>
          <a:p>
            <a:fld id="{591424AE-6AE3-487A-A657-88547F82CD03}" type="datetimeFigureOut">
              <a:rPr lang="en-US" smtClean="0"/>
              <a:t>11/5/2022</a:t>
            </a:fld>
            <a:endParaRPr lang="en-US"/>
          </a:p>
        </p:txBody>
      </p:sp>
      <p:sp>
        <p:nvSpPr>
          <p:cNvPr id="4" name="Footer Placeholder 3">
            <a:extLst>
              <a:ext uri="{FF2B5EF4-FFF2-40B4-BE49-F238E27FC236}">
                <a16:creationId xmlns:a16="http://schemas.microsoft.com/office/drawing/2014/main" id="{00ED4A26-B75B-81F8-4A23-DAAE048A19B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B319851-4496-E5F7-A97B-EB45F0D45151}"/>
              </a:ext>
            </a:extLst>
          </p:cNvPr>
          <p:cNvSpPr>
            <a:spLocks noGrp="1"/>
          </p:cNvSpPr>
          <p:nvPr>
            <p:ph type="sldNum" sz="quarter" idx="12"/>
          </p:nvPr>
        </p:nvSpPr>
        <p:spPr/>
        <p:txBody>
          <a:bodyPr/>
          <a:lstStyle/>
          <a:p>
            <a:fld id="{370C6F76-AD83-47C4-8AC3-97E3AA261B55}" type="slidenum">
              <a:rPr lang="en-US" smtClean="0"/>
              <a:t>‹#›</a:t>
            </a:fld>
            <a:endParaRPr lang="en-US"/>
          </a:p>
        </p:txBody>
      </p:sp>
    </p:spTree>
    <p:extLst>
      <p:ext uri="{BB962C8B-B14F-4D97-AF65-F5344CB8AC3E}">
        <p14:creationId xmlns:p14="http://schemas.microsoft.com/office/powerpoint/2010/main" val="6683067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C588367-44EC-4BF0-9449-7412F6BE06F4}" type="datetimeFigureOut">
              <a:rPr lang="el-GR" smtClean="0"/>
              <a:t>5/11/2022</a:t>
            </a:fld>
            <a:endParaRPr lang="el-GR"/>
          </a:p>
        </p:txBody>
      </p:sp>
      <p:sp>
        <p:nvSpPr>
          <p:cNvPr id="3" name="Footer Placeholder 2"/>
          <p:cNvSpPr>
            <a:spLocks noGrp="1"/>
          </p:cNvSpPr>
          <p:nvPr>
            <p:ph type="ftr" sz="quarter" idx="11"/>
          </p:nvPr>
        </p:nvSpPr>
        <p:spPr/>
        <p:txBody>
          <a:bodyPr/>
          <a:lstStyle/>
          <a:p>
            <a:endParaRPr lang="el-GR"/>
          </a:p>
        </p:txBody>
      </p:sp>
      <p:sp>
        <p:nvSpPr>
          <p:cNvPr id="4" name="Slide Number Placeholder 3"/>
          <p:cNvSpPr>
            <a:spLocks noGrp="1"/>
          </p:cNvSpPr>
          <p:nvPr>
            <p:ph type="sldNum" sz="quarter" idx="12"/>
          </p:nvPr>
        </p:nvSpPr>
        <p:spPr/>
        <p:txBody>
          <a:bodyPr/>
          <a:lstStyle/>
          <a:p>
            <a:fld id="{F5597B01-0031-4F4E-B1D1-9F47E8E8472C}" type="slidenum">
              <a:rPr lang="el-GR" smtClean="0"/>
              <a:t>‹#›</a:t>
            </a:fld>
            <a:endParaRPr lang="el-GR"/>
          </a:p>
        </p:txBody>
      </p:sp>
    </p:spTree>
    <p:extLst>
      <p:ext uri="{BB962C8B-B14F-4D97-AF65-F5344CB8AC3E}">
        <p14:creationId xmlns:p14="http://schemas.microsoft.com/office/powerpoint/2010/main" val="363605094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79A082E-EE28-62B9-24D7-AD216E58FC40}"/>
              </a:ext>
            </a:extLst>
          </p:cNvPr>
          <p:cNvSpPr>
            <a:spLocks noGrp="1"/>
          </p:cNvSpPr>
          <p:nvPr>
            <p:ph type="title"/>
          </p:nvPr>
        </p:nvSpPr>
        <p:spPr>
          <a:xfrm>
            <a:off x="693043" y="402483"/>
            <a:ext cx="8694539" cy="1461188"/>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416D2AA-4313-2AA3-2F45-9E149B669026}"/>
              </a:ext>
            </a:extLst>
          </p:cNvPr>
          <p:cNvSpPr>
            <a:spLocks noGrp="1"/>
          </p:cNvSpPr>
          <p:nvPr>
            <p:ph type="body" idx="1"/>
          </p:nvPr>
        </p:nvSpPr>
        <p:spPr>
          <a:xfrm>
            <a:off x="693043" y="2012414"/>
            <a:ext cx="8694539" cy="479654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95CB802-4196-E379-A259-B56AA7EE5234}"/>
              </a:ext>
            </a:extLst>
          </p:cNvPr>
          <p:cNvSpPr>
            <a:spLocks noGrp="1"/>
          </p:cNvSpPr>
          <p:nvPr>
            <p:ph type="dt" sz="half" idx="2"/>
          </p:nvPr>
        </p:nvSpPr>
        <p:spPr>
          <a:xfrm>
            <a:off x="693043" y="7006699"/>
            <a:ext cx="2268141" cy="402483"/>
          </a:xfrm>
          <a:prstGeom prst="rect">
            <a:avLst/>
          </a:prstGeom>
        </p:spPr>
        <p:txBody>
          <a:bodyPr vert="horz" lIns="91440" tIns="45720" rIns="91440" bIns="45720" rtlCol="0" anchor="ctr"/>
          <a:lstStyle>
            <a:lvl1pPr algn="l">
              <a:defRPr sz="992">
                <a:solidFill>
                  <a:schemeClr val="tx1">
                    <a:tint val="75000"/>
                  </a:schemeClr>
                </a:solidFill>
              </a:defRPr>
            </a:lvl1pPr>
          </a:lstStyle>
          <a:p>
            <a:fld id="{591424AE-6AE3-487A-A657-88547F82CD03}" type="datetimeFigureOut">
              <a:rPr lang="en-US" smtClean="0"/>
              <a:t>11/5/2022</a:t>
            </a:fld>
            <a:endParaRPr lang="en-US"/>
          </a:p>
        </p:txBody>
      </p:sp>
      <p:sp>
        <p:nvSpPr>
          <p:cNvPr id="5" name="Footer Placeholder 4">
            <a:extLst>
              <a:ext uri="{FF2B5EF4-FFF2-40B4-BE49-F238E27FC236}">
                <a16:creationId xmlns:a16="http://schemas.microsoft.com/office/drawing/2014/main" id="{59D77E3C-5E8E-D72D-5B55-C5F45653271B}"/>
              </a:ext>
            </a:extLst>
          </p:cNvPr>
          <p:cNvSpPr>
            <a:spLocks noGrp="1"/>
          </p:cNvSpPr>
          <p:nvPr>
            <p:ph type="ftr" sz="quarter" idx="3"/>
          </p:nvPr>
        </p:nvSpPr>
        <p:spPr>
          <a:xfrm>
            <a:off x="3339207" y="7006699"/>
            <a:ext cx="3402211" cy="402483"/>
          </a:xfrm>
          <a:prstGeom prst="rect">
            <a:avLst/>
          </a:prstGeom>
        </p:spPr>
        <p:txBody>
          <a:bodyPr vert="horz" lIns="91440" tIns="45720" rIns="91440" bIns="45720" rtlCol="0" anchor="ctr"/>
          <a:lstStyle>
            <a:lvl1pPr algn="ctr">
              <a:defRPr sz="992">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AD484CA-D57C-7643-A0AA-015C4731AC7E}"/>
              </a:ext>
            </a:extLst>
          </p:cNvPr>
          <p:cNvSpPr>
            <a:spLocks noGrp="1"/>
          </p:cNvSpPr>
          <p:nvPr>
            <p:ph type="sldNum" sz="quarter" idx="4"/>
          </p:nvPr>
        </p:nvSpPr>
        <p:spPr>
          <a:xfrm>
            <a:off x="7119441" y="7006699"/>
            <a:ext cx="2268141" cy="402483"/>
          </a:xfrm>
          <a:prstGeom prst="rect">
            <a:avLst/>
          </a:prstGeom>
        </p:spPr>
        <p:txBody>
          <a:bodyPr vert="horz" lIns="91440" tIns="45720" rIns="91440" bIns="45720" rtlCol="0" anchor="ctr"/>
          <a:lstStyle>
            <a:lvl1pPr algn="r">
              <a:defRPr sz="992">
                <a:solidFill>
                  <a:schemeClr val="tx1">
                    <a:tint val="75000"/>
                  </a:schemeClr>
                </a:solidFill>
              </a:defRPr>
            </a:lvl1pPr>
          </a:lstStyle>
          <a:p>
            <a:fld id="{370C6F76-AD83-47C4-8AC3-97E3AA261B55}" type="slidenum">
              <a:rPr lang="en-US" smtClean="0"/>
              <a:t>‹#›</a:t>
            </a:fld>
            <a:endParaRPr lang="en-US"/>
          </a:p>
        </p:txBody>
      </p:sp>
    </p:spTree>
    <p:extLst>
      <p:ext uri="{BB962C8B-B14F-4D97-AF65-F5344CB8AC3E}">
        <p14:creationId xmlns:p14="http://schemas.microsoft.com/office/powerpoint/2010/main" val="135836138"/>
      </p:ext>
    </p:extLst>
  </p:cSld>
  <p:clrMap bg1="lt1" tx1="dk1" bg2="lt2" tx2="dk2" accent1="accent1" accent2="accent2" accent3="accent3" accent4="accent4" accent5="accent5" accent6="accent6" hlink="hlink" folHlink="folHlink"/>
  <p:sldLayoutIdLst>
    <p:sldLayoutId id="2147483654" r:id="rId1"/>
    <p:sldLayoutId id="2147483655" r:id="rId2"/>
  </p:sldLayoutIdLst>
  <p:txStyles>
    <p:titleStyle>
      <a:lvl1pPr algn="l" defTabSz="756026" rtl="0" eaLnBrk="1" latinLnBrk="0" hangingPunct="1">
        <a:lnSpc>
          <a:spcPct val="90000"/>
        </a:lnSpc>
        <a:spcBef>
          <a:spcPct val="0"/>
        </a:spcBef>
        <a:buNone/>
        <a:defRPr sz="3638" kern="1200">
          <a:solidFill>
            <a:schemeClr val="tx1"/>
          </a:solidFill>
          <a:latin typeface="+mj-lt"/>
          <a:ea typeface="+mj-ea"/>
          <a:cs typeface="+mj-cs"/>
        </a:defRPr>
      </a:lvl1pPr>
    </p:titleStyle>
    <p:bodyStyle>
      <a:lvl1pPr marL="189006" indent="-189006" algn="l" defTabSz="756026"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7019" indent="-189006" algn="l" defTabSz="756026"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5032" indent="-189006" algn="l" defTabSz="756026" rtl="0" eaLnBrk="1" latinLnBrk="0" hangingPunct="1">
        <a:lnSpc>
          <a:spcPct val="90000"/>
        </a:lnSpc>
        <a:spcBef>
          <a:spcPts val="413"/>
        </a:spcBef>
        <a:buFont typeface="Arial" panose="020B0604020202020204" pitchFamily="34" charset="0"/>
        <a:buChar char="•"/>
        <a:defRPr sz="1654" kern="1200">
          <a:solidFill>
            <a:schemeClr val="tx1"/>
          </a:solidFill>
          <a:latin typeface="+mn-lt"/>
          <a:ea typeface="+mn-ea"/>
          <a:cs typeface="+mn-cs"/>
        </a:defRPr>
      </a:lvl3pPr>
      <a:lvl4pPr marL="1323045" indent="-189006" algn="l" defTabSz="756026"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1058" indent="-189006" algn="l" defTabSz="756026"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9071" indent="-189006" algn="l" defTabSz="756026"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7084" indent="-189006" algn="l" defTabSz="756026"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5097" indent="-189006" algn="l" defTabSz="756026"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3110" indent="-189006" algn="l" defTabSz="756026"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p:bodyStyle>
    <p:otherStyle>
      <a:defPPr>
        <a:defRPr lang="en-US"/>
      </a:defPPr>
      <a:lvl1pPr marL="0" algn="l" defTabSz="756026" rtl="0" eaLnBrk="1" latinLnBrk="0" hangingPunct="1">
        <a:defRPr sz="1488" kern="1200">
          <a:solidFill>
            <a:schemeClr val="tx1"/>
          </a:solidFill>
          <a:latin typeface="+mn-lt"/>
          <a:ea typeface="+mn-ea"/>
          <a:cs typeface="+mn-cs"/>
        </a:defRPr>
      </a:lvl1pPr>
      <a:lvl2pPr marL="378013" algn="l" defTabSz="756026" rtl="0" eaLnBrk="1" latinLnBrk="0" hangingPunct="1">
        <a:defRPr sz="1488" kern="1200">
          <a:solidFill>
            <a:schemeClr val="tx1"/>
          </a:solidFill>
          <a:latin typeface="+mn-lt"/>
          <a:ea typeface="+mn-ea"/>
          <a:cs typeface="+mn-cs"/>
        </a:defRPr>
      </a:lvl2pPr>
      <a:lvl3pPr marL="756026" algn="l" defTabSz="756026" rtl="0" eaLnBrk="1" latinLnBrk="0" hangingPunct="1">
        <a:defRPr sz="1488" kern="1200">
          <a:solidFill>
            <a:schemeClr val="tx1"/>
          </a:solidFill>
          <a:latin typeface="+mn-lt"/>
          <a:ea typeface="+mn-ea"/>
          <a:cs typeface="+mn-cs"/>
        </a:defRPr>
      </a:lvl3pPr>
      <a:lvl4pPr marL="1134039" algn="l" defTabSz="756026" rtl="0" eaLnBrk="1" latinLnBrk="0" hangingPunct="1">
        <a:defRPr sz="1488" kern="1200">
          <a:solidFill>
            <a:schemeClr val="tx1"/>
          </a:solidFill>
          <a:latin typeface="+mn-lt"/>
          <a:ea typeface="+mn-ea"/>
          <a:cs typeface="+mn-cs"/>
        </a:defRPr>
      </a:lvl4pPr>
      <a:lvl5pPr marL="1512052" algn="l" defTabSz="756026" rtl="0" eaLnBrk="1" latinLnBrk="0" hangingPunct="1">
        <a:defRPr sz="1488" kern="1200">
          <a:solidFill>
            <a:schemeClr val="tx1"/>
          </a:solidFill>
          <a:latin typeface="+mn-lt"/>
          <a:ea typeface="+mn-ea"/>
          <a:cs typeface="+mn-cs"/>
        </a:defRPr>
      </a:lvl5pPr>
      <a:lvl6pPr marL="1890065" algn="l" defTabSz="756026" rtl="0" eaLnBrk="1" latinLnBrk="0" hangingPunct="1">
        <a:defRPr sz="1488" kern="1200">
          <a:solidFill>
            <a:schemeClr val="tx1"/>
          </a:solidFill>
          <a:latin typeface="+mn-lt"/>
          <a:ea typeface="+mn-ea"/>
          <a:cs typeface="+mn-cs"/>
        </a:defRPr>
      </a:lvl6pPr>
      <a:lvl7pPr marL="2268078" algn="l" defTabSz="756026" rtl="0" eaLnBrk="1" latinLnBrk="0" hangingPunct="1">
        <a:defRPr sz="1488" kern="1200">
          <a:solidFill>
            <a:schemeClr val="tx1"/>
          </a:solidFill>
          <a:latin typeface="+mn-lt"/>
          <a:ea typeface="+mn-ea"/>
          <a:cs typeface="+mn-cs"/>
        </a:defRPr>
      </a:lvl7pPr>
      <a:lvl8pPr marL="2646091" algn="l" defTabSz="756026" rtl="0" eaLnBrk="1" latinLnBrk="0" hangingPunct="1">
        <a:defRPr sz="1488" kern="1200">
          <a:solidFill>
            <a:schemeClr val="tx1"/>
          </a:solidFill>
          <a:latin typeface="+mn-lt"/>
          <a:ea typeface="+mn-ea"/>
          <a:cs typeface="+mn-cs"/>
        </a:defRPr>
      </a:lvl8pPr>
      <a:lvl9pPr marL="3024104" algn="l" defTabSz="756026" rtl="0" eaLnBrk="1" latinLnBrk="0" hangingPunct="1">
        <a:defRPr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https://www.teachercurator.com/" TargetMode="External"/><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hyperlink" Target="https://www.facebook.com/teachercurator/"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hyperlink" Target="https://www.khanacademy.org/humanities/ap-art-history/ancient-mediterranean-ap/ancient-egypt-ap/a/ancient-egypt-an-introduction" TargetMode="External"/><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hyperlink" Target="https://gr.pinterest.com/pin/529032287450065960/" TargetMode="External"/><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hyperlink" Target="https://www.esa.int/ESA_Multimedia/Images/2005/04/The_Nile_Delta_and_the_Sinai_Peninsula" TargetMode="External"/><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hyperlink" Target="https://www.khanacademy.org/humanities/ap-art-history/ancient-mediterranean-ap/ancient-egypt-ap/a/ancient-egypt-an-introduction" TargetMode="External"/><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https://stock.adobe.com/search?k=%22nile+delta%22"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www.worldatlas.com/rivers/nile-river.html" TargetMode="External"/><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hyperlink" Target="https://www.luxorandaswan.com/Egypt/wiki/The-Nile-River-History" TargetMode="External"/><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7.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hyperlink" Target="https://el.m.wikipedia.org/wiki/%CE%91%CF%81%CF%87%CE%B5%CE%AF%CE%BF:Great-Pyramids-of-Giza-Aerial-View-Cairo-Egypt.jpg" TargetMode="External"/><Relationship Id="rId2" Type="http://schemas.openxmlformats.org/officeDocument/2006/relationships/hyperlink" Target="https://www.lonelyplanet.com/egypt/edfu/attractions/temple-of-horus/a/poi-sig/1073702/1298044" TargetMode="External"/><Relationship Id="rId1" Type="http://schemas.openxmlformats.org/officeDocument/2006/relationships/slideLayout" Target="../slideLayouts/slideLayout1.xml"/><Relationship Id="rId5" Type="http://schemas.openxmlformats.org/officeDocument/2006/relationships/image" Target="../media/image27.jpeg"/><Relationship Id="rId4" Type="http://schemas.openxmlformats.org/officeDocument/2006/relationships/image" Target="../media/image26.jpeg"/></Relationships>
</file>

<file path=ppt/slides/_rels/slide2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hyperlink" Target="https://en.wikipedia.org/wiki/Maat" TargetMode="Externa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15.jpeg"/><Relationship Id="rId1" Type="http://schemas.openxmlformats.org/officeDocument/2006/relationships/slideLayout" Target="../slideLayouts/slideLayout1.xml"/><Relationship Id="rId4" Type="http://schemas.openxmlformats.org/officeDocument/2006/relationships/hyperlink" Target="https://commons.wikimedia.org/wiki/Category:Pharaoh_slaying_his_enemies#/media/File:Edfu_Tempel_11.jpg" TargetMode="External"/></Relationships>
</file>

<file path=ppt/slides/_rels/slide28.xml.rels><?xml version="1.0" encoding="UTF-8" standalone="yes"?>
<Relationships xmlns="http://schemas.openxmlformats.org/package/2006/relationships"><Relationship Id="rId3" Type="http://schemas.openxmlformats.org/officeDocument/2006/relationships/hyperlink" Target="https://larochesuryon.maville.com/actu/actudet_-egypte.-le-visage-du-pharaon-ramses-ii-reconstitue-pour-la-premiere-fois-3-300-ans-apres-sa-mort-_54135-5414720_actu.Htm" TargetMode="External"/><Relationship Id="rId2" Type="http://schemas.openxmlformats.org/officeDocument/2006/relationships/image" Target="../media/image30.jpe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hyperlink" Target="http://classicalchopped2.artinterp.org/omeka/exhibits/show/ancient-portraits/item/9" TargetMode="External"/><Relationship Id="rId2" Type="http://schemas.openxmlformats.org/officeDocument/2006/relationships/hyperlink" Target="https://www.khanacademy.org/humanities/ap-art-history/ancient-mediterranean-ap/ancient-egypt-ap/a/ancient-egypt-an-introduction" TargetMode="External"/><Relationship Id="rId1" Type="http://schemas.openxmlformats.org/officeDocument/2006/relationships/slideLayout" Target="../slideLayouts/slideLayout1.xml"/><Relationship Id="rId5" Type="http://schemas.openxmlformats.org/officeDocument/2006/relationships/image" Target="../media/image32.jpeg"/><Relationship Id="rId4" Type="http://schemas.openxmlformats.org/officeDocument/2006/relationships/image" Target="../media/image31.jpeg"/></Relationships>
</file>

<file path=ppt/slides/_rels/slide3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hyperlink" Target="http://www.ancient-egypt.org/from-a-to-z/t/turin-king-list.html" TargetMode="Externa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hyperlink" Target="https://www.ticketsource.co.uk/whats-on/online/online/ancient-egyptian-royal-annals-new-investigation-and-discoveries-on-the-palermo-stone/e-rmbaek" TargetMode="External"/><Relationship Id="rId2" Type="http://schemas.openxmlformats.org/officeDocument/2006/relationships/image" Target="../media/image34.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hyperlink" Target="https://en.wikipedia.org/wiki/Narmer_Palette" TargetMode="External"/><Relationship Id="rId2" Type="http://schemas.openxmlformats.org/officeDocument/2006/relationships/image" Target="../media/image35.jpeg"/><Relationship Id="rId1" Type="http://schemas.openxmlformats.org/officeDocument/2006/relationships/slideLayout" Target="../slideLayouts/slideLayout1.xml"/><Relationship Id="rId6" Type="http://schemas.openxmlformats.org/officeDocument/2006/relationships/hyperlink" Target="https://www.wikiwand.com/en/Narmer_Palette" TargetMode="External"/><Relationship Id="rId5" Type="http://schemas.openxmlformats.org/officeDocument/2006/relationships/hyperlink" Target="https://www.khanacademy.org/humanities/ap-art-history/ancient-mediterranean-ap/ancient-egypt-ap/a/ancient-egypt-an-introduction" TargetMode="External"/><Relationship Id="rId4" Type="http://schemas.openxmlformats.org/officeDocument/2006/relationships/hyperlink" Target="https://smarthistory.org/palette-of-king-narmer/"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Scroll: Horizontal 3">
            <a:extLst>
              <a:ext uri="{FF2B5EF4-FFF2-40B4-BE49-F238E27FC236}">
                <a16:creationId xmlns:a16="http://schemas.microsoft.com/office/drawing/2014/main" id="{24A044F9-D9A7-7843-82B1-17D005166544}"/>
              </a:ext>
            </a:extLst>
          </p:cNvPr>
          <p:cNvSpPr/>
          <p:nvPr/>
        </p:nvSpPr>
        <p:spPr>
          <a:xfrm>
            <a:off x="330770" y="342900"/>
            <a:ext cx="9419084" cy="6899564"/>
          </a:xfrm>
          <a:custGeom>
            <a:avLst/>
            <a:gdLst>
              <a:gd name="connsiteX0" fmla="*/ 9419084 w 9419084"/>
              <a:gd name="connsiteY0" fmla="*/ 431223 h 6899564"/>
              <a:gd name="connsiteX1" fmla="*/ 8987861 w 9419084"/>
              <a:gd name="connsiteY1" fmla="*/ 862446 h 6899564"/>
              <a:gd name="connsiteX2" fmla="*/ 8987861 w 9419084"/>
              <a:gd name="connsiteY2" fmla="*/ 431223 h 6899564"/>
              <a:gd name="connsiteX3" fmla="*/ 8772250 w 9419084"/>
              <a:gd name="connsiteY3" fmla="*/ 646834 h 6899564"/>
              <a:gd name="connsiteX4" fmla="*/ 8556639 w 9419084"/>
              <a:gd name="connsiteY4" fmla="*/ 431223 h 6899564"/>
              <a:gd name="connsiteX5" fmla="*/ 8556639 w 9419084"/>
              <a:gd name="connsiteY5" fmla="*/ 862446 h 6899564"/>
              <a:gd name="connsiteX6" fmla="*/ 431223 w 9419084"/>
              <a:gd name="connsiteY6" fmla="*/ 862446 h 6899564"/>
              <a:gd name="connsiteX7" fmla="*/ 0 w 9419084"/>
              <a:gd name="connsiteY7" fmla="*/ 1293669 h 6899564"/>
              <a:gd name="connsiteX8" fmla="*/ 0 w 9419084"/>
              <a:gd name="connsiteY8" fmla="*/ 6468341 h 6899564"/>
              <a:gd name="connsiteX9" fmla="*/ 431223 w 9419084"/>
              <a:gd name="connsiteY9" fmla="*/ 6899564 h 6899564"/>
              <a:gd name="connsiteX10" fmla="*/ 862446 w 9419084"/>
              <a:gd name="connsiteY10" fmla="*/ 6468341 h 6899564"/>
              <a:gd name="connsiteX11" fmla="*/ 862446 w 9419084"/>
              <a:gd name="connsiteY11" fmla="*/ 6037119 h 6899564"/>
              <a:gd name="connsiteX12" fmla="*/ 8987861 w 9419084"/>
              <a:gd name="connsiteY12" fmla="*/ 6037119 h 6899564"/>
              <a:gd name="connsiteX13" fmla="*/ 9419084 w 9419084"/>
              <a:gd name="connsiteY13" fmla="*/ 5605896 h 6899564"/>
              <a:gd name="connsiteX14" fmla="*/ 9419084 w 9419084"/>
              <a:gd name="connsiteY14" fmla="*/ 431223 h 6899564"/>
              <a:gd name="connsiteX15" fmla="*/ 431223 w 9419084"/>
              <a:gd name="connsiteY15" fmla="*/ 1724891 h 6899564"/>
              <a:gd name="connsiteX16" fmla="*/ 862446 w 9419084"/>
              <a:gd name="connsiteY16" fmla="*/ 1293668 h 6899564"/>
              <a:gd name="connsiteX17" fmla="*/ 646835 w 9419084"/>
              <a:gd name="connsiteY17" fmla="*/ 1078057 h 6899564"/>
              <a:gd name="connsiteX18" fmla="*/ 431224 w 9419084"/>
              <a:gd name="connsiteY18" fmla="*/ 1293668 h 6899564"/>
              <a:gd name="connsiteX19" fmla="*/ 431223 w 9419084"/>
              <a:gd name="connsiteY19" fmla="*/ 1724891 h 6899564"/>
              <a:gd name="connsiteX0" fmla="*/ 431223 w 9419084"/>
              <a:gd name="connsiteY0" fmla="*/ 1724891 h 6899564"/>
              <a:gd name="connsiteX1" fmla="*/ 862446 w 9419084"/>
              <a:gd name="connsiteY1" fmla="*/ 1293668 h 6899564"/>
              <a:gd name="connsiteX2" fmla="*/ 646835 w 9419084"/>
              <a:gd name="connsiteY2" fmla="*/ 1078057 h 6899564"/>
              <a:gd name="connsiteX3" fmla="*/ 431224 w 9419084"/>
              <a:gd name="connsiteY3" fmla="*/ 1293668 h 6899564"/>
              <a:gd name="connsiteX4" fmla="*/ 431223 w 9419084"/>
              <a:gd name="connsiteY4" fmla="*/ 1724891 h 6899564"/>
              <a:gd name="connsiteX5" fmla="*/ 8987861 w 9419084"/>
              <a:gd name="connsiteY5" fmla="*/ 862446 h 6899564"/>
              <a:gd name="connsiteX6" fmla="*/ 9419084 w 9419084"/>
              <a:gd name="connsiteY6" fmla="*/ 431223 h 6899564"/>
              <a:gd name="connsiteX7" fmla="*/ 8987861 w 9419084"/>
              <a:gd name="connsiteY7" fmla="*/ 0 h 6899564"/>
              <a:gd name="connsiteX8" fmla="*/ 8556638 w 9419084"/>
              <a:gd name="connsiteY8" fmla="*/ 431223 h 6899564"/>
              <a:gd name="connsiteX9" fmla="*/ 8772249 w 9419084"/>
              <a:gd name="connsiteY9" fmla="*/ 646834 h 6899564"/>
              <a:gd name="connsiteX10" fmla="*/ 8987860 w 9419084"/>
              <a:gd name="connsiteY10" fmla="*/ 431223 h 6899564"/>
              <a:gd name="connsiteX11" fmla="*/ 8987861 w 9419084"/>
              <a:gd name="connsiteY11" fmla="*/ 862446 h 6899564"/>
              <a:gd name="connsiteX0" fmla="*/ 0 w 9419084"/>
              <a:gd name="connsiteY0" fmla="*/ 1293668 h 6899564"/>
              <a:gd name="connsiteX1" fmla="*/ 431223 w 9419084"/>
              <a:gd name="connsiteY1" fmla="*/ 862445 h 6899564"/>
              <a:gd name="connsiteX2" fmla="*/ 8556639 w 9419084"/>
              <a:gd name="connsiteY2" fmla="*/ 862446 h 6899564"/>
              <a:gd name="connsiteX3" fmla="*/ 8556639 w 9419084"/>
              <a:gd name="connsiteY3" fmla="*/ 431223 h 6899564"/>
              <a:gd name="connsiteX4" fmla="*/ 8987862 w 9419084"/>
              <a:gd name="connsiteY4" fmla="*/ 0 h 6899564"/>
              <a:gd name="connsiteX5" fmla="*/ 9419085 w 9419084"/>
              <a:gd name="connsiteY5" fmla="*/ 431223 h 6899564"/>
              <a:gd name="connsiteX6" fmla="*/ 9419084 w 9419084"/>
              <a:gd name="connsiteY6" fmla="*/ 5605896 h 6899564"/>
              <a:gd name="connsiteX7" fmla="*/ 8987861 w 9419084"/>
              <a:gd name="connsiteY7" fmla="*/ 6037119 h 6899564"/>
              <a:gd name="connsiteX8" fmla="*/ 862446 w 9419084"/>
              <a:gd name="connsiteY8" fmla="*/ 6037119 h 6899564"/>
              <a:gd name="connsiteX9" fmla="*/ 862446 w 9419084"/>
              <a:gd name="connsiteY9" fmla="*/ 6468341 h 6899564"/>
              <a:gd name="connsiteX10" fmla="*/ 431223 w 9419084"/>
              <a:gd name="connsiteY10" fmla="*/ 6899564 h 6899564"/>
              <a:gd name="connsiteX11" fmla="*/ 0 w 9419084"/>
              <a:gd name="connsiteY11" fmla="*/ 6468341 h 6899564"/>
              <a:gd name="connsiteX12" fmla="*/ 0 w 9419084"/>
              <a:gd name="connsiteY12" fmla="*/ 1293668 h 6899564"/>
              <a:gd name="connsiteX13" fmla="*/ 8556639 w 9419084"/>
              <a:gd name="connsiteY13" fmla="*/ 862446 h 6899564"/>
              <a:gd name="connsiteX14" fmla="*/ 8987861 w 9419084"/>
              <a:gd name="connsiteY14" fmla="*/ 862446 h 6899564"/>
              <a:gd name="connsiteX15" fmla="*/ 9419084 w 9419084"/>
              <a:gd name="connsiteY15" fmla="*/ 431223 h 6899564"/>
              <a:gd name="connsiteX16" fmla="*/ 8987861 w 9419084"/>
              <a:gd name="connsiteY16" fmla="*/ 862446 h 6899564"/>
              <a:gd name="connsiteX17" fmla="*/ 8987861 w 9419084"/>
              <a:gd name="connsiteY17" fmla="*/ 431223 h 6899564"/>
              <a:gd name="connsiteX18" fmla="*/ 8772250 w 9419084"/>
              <a:gd name="connsiteY18" fmla="*/ 646834 h 6899564"/>
              <a:gd name="connsiteX19" fmla="*/ 8556639 w 9419084"/>
              <a:gd name="connsiteY19" fmla="*/ 431223 h 6899564"/>
              <a:gd name="connsiteX20" fmla="*/ 431223 w 9419084"/>
              <a:gd name="connsiteY20" fmla="*/ 1724891 h 6899564"/>
              <a:gd name="connsiteX21" fmla="*/ 431223 w 9419084"/>
              <a:gd name="connsiteY21" fmla="*/ 1293668 h 6899564"/>
              <a:gd name="connsiteX22" fmla="*/ 646834 w 9419084"/>
              <a:gd name="connsiteY22" fmla="*/ 1078057 h 6899564"/>
              <a:gd name="connsiteX23" fmla="*/ 862445 w 9419084"/>
              <a:gd name="connsiteY23" fmla="*/ 1293668 h 6899564"/>
              <a:gd name="connsiteX24" fmla="*/ 431222 w 9419084"/>
              <a:gd name="connsiteY24" fmla="*/ 1724891 h 6899564"/>
              <a:gd name="connsiteX25" fmla="*/ -1 w 9419084"/>
              <a:gd name="connsiteY25" fmla="*/ 1293668 h 6899564"/>
              <a:gd name="connsiteX26" fmla="*/ 862446 w 9419084"/>
              <a:gd name="connsiteY26" fmla="*/ 1293668 h 6899564"/>
              <a:gd name="connsiteX27" fmla="*/ 862446 w 9419084"/>
              <a:gd name="connsiteY27" fmla="*/ 6037119 h 6899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419084" h="6899564" stroke="0" extrusionOk="0">
                <a:moveTo>
                  <a:pt x="9419084" y="431223"/>
                </a:moveTo>
                <a:cubicBezTo>
                  <a:pt x="9393988" y="696591"/>
                  <a:pt x="9232291" y="830778"/>
                  <a:pt x="8987861" y="862446"/>
                </a:cubicBezTo>
                <a:cubicBezTo>
                  <a:pt x="9008598" y="648420"/>
                  <a:pt x="8968546" y="577416"/>
                  <a:pt x="8987861" y="431223"/>
                </a:cubicBezTo>
                <a:cubicBezTo>
                  <a:pt x="9005624" y="542769"/>
                  <a:pt x="8875911" y="652830"/>
                  <a:pt x="8772250" y="646834"/>
                </a:cubicBezTo>
                <a:cubicBezTo>
                  <a:pt x="8661283" y="646565"/>
                  <a:pt x="8579512" y="550834"/>
                  <a:pt x="8556639" y="431223"/>
                </a:cubicBezTo>
                <a:cubicBezTo>
                  <a:pt x="8594580" y="533582"/>
                  <a:pt x="8550507" y="803755"/>
                  <a:pt x="8556639" y="862446"/>
                </a:cubicBezTo>
                <a:cubicBezTo>
                  <a:pt x="4593451" y="804997"/>
                  <a:pt x="2478893" y="811155"/>
                  <a:pt x="431223" y="862446"/>
                </a:cubicBezTo>
                <a:cubicBezTo>
                  <a:pt x="198397" y="815844"/>
                  <a:pt x="-3112" y="1079324"/>
                  <a:pt x="0" y="1293669"/>
                </a:cubicBezTo>
                <a:cubicBezTo>
                  <a:pt x="162176" y="3559215"/>
                  <a:pt x="128812" y="4923110"/>
                  <a:pt x="0" y="6468341"/>
                </a:cubicBezTo>
                <a:cubicBezTo>
                  <a:pt x="2426" y="6708036"/>
                  <a:pt x="195061" y="6896395"/>
                  <a:pt x="431223" y="6899564"/>
                </a:cubicBezTo>
                <a:cubicBezTo>
                  <a:pt x="666872" y="6902201"/>
                  <a:pt x="851789" y="6689453"/>
                  <a:pt x="862446" y="6468341"/>
                </a:cubicBezTo>
                <a:cubicBezTo>
                  <a:pt x="874057" y="6277558"/>
                  <a:pt x="876522" y="6133462"/>
                  <a:pt x="862446" y="6037119"/>
                </a:cubicBezTo>
                <a:cubicBezTo>
                  <a:pt x="4752639" y="6093159"/>
                  <a:pt x="5415733" y="5975263"/>
                  <a:pt x="8987861" y="6037119"/>
                </a:cubicBezTo>
                <a:cubicBezTo>
                  <a:pt x="9248760" y="6015670"/>
                  <a:pt x="9458422" y="5824047"/>
                  <a:pt x="9419084" y="5605896"/>
                </a:cubicBezTo>
                <a:cubicBezTo>
                  <a:pt x="9586738" y="4554614"/>
                  <a:pt x="9424095" y="1522968"/>
                  <a:pt x="9419084" y="431223"/>
                </a:cubicBezTo>
                <a:close/>
                <a:moveTo>
                  <a:pt x="431223" y="1724891"/>
                </a:moveTo>
                <a:cubicBezTo>
                  <a:pt x="676554" y="1735436"/>
                  <a:pt x="864384" y="1547656"/>
                  <a:pt x="862446" y="1293668"/>
                </a:cubicBezTo>
                <a:cubicBezTo>
                  <a:pt x="855807" y="1177000"/>
                  <a:pt x="748630" y="1070783"/>
                  <a:pt x="646835" y="1078057"/>
                </a:cubicBezTo>
                <a:cubicBezTo>
                  <a:pt x="537259" y="1090204"/>
                  <a:pt x="435505" y="1175273"/>
                  <a:pt x="431224" y="1293668"/>
                </a:cubicBezTo>
                <a:cubicBezTo>
                  <a:pt x="432904" y="1431619"/>
                  <a:pt x="403229" y="1580724"/>
                  <a:pt x="431223" y="1724891"/>
                </a:cubicBezTo>
                <a:close/>
              </a:path>
              <a:path w="9419084" h="6899564" fill="darkenLess" stroke="0" extrusionOk="0">
                <a:moveTo>
                  <a:pt x="431223" y="1724891"/>
                </a:moveTo>
                <a:cubicBezTo>
                  <a:pt x="672164" y="1756894"/>
                  <a:pt x="885640" y="1505795"/>
                  <a:pt x="862446" y="1293668"/>
                </a:cubicBezTo>
                <a:cubicBezTo>
                  <a:pt x="869415" y="1178795"/>
                  <a:pt x="767749" y="1084737"/>
                  <a:pt x="646835" y="1078057"/>
                </a:cubicBezTo>
                <a:cubicBezTo>
                  <a:pt x="510309" y="1065757"/>
                  <a:pt x="438806" y="1183959"/>
                  <a:pt x="431224" y="1293668"/>
                </a:cubicBezTo>
                <a:cubicBezTo>
                  <a:pt x="435572" y="1436465"/>
                  <a:pt x="421885" y="1574447"/>
                  <a:pt x="431223" y="1724891"/>
                </a:cubicBezTo>
                <a:close/>
                <a:moveTo>
                  <a:pt x="8987861" y="862446"/>
                </a:moveTo>
                <a:cubicBezTo>
                  <a:pt x="9197645" y="873499"/>
                  <a:pt x="9424621" y="662368"/>
                  <a:pt x="9419084" y="431223"/>
                </a:cubicBezTo>
                <a:cubicBezTo>
                  <a:pt x="9443476" y="192151"/>
                  <a:pt x="9242930" y="-2925"/>
                  <a:pt x="8987861" y="0"/>
                </a:cubicBezTo>
                <a:cubicBezTo>
                  <a:pt x="8752053" y="-18227"/>
                  <a:pt x="8561021" y="195954"/>
                  <a:pt x="8556638" y="431223"/>
                </a:cubicBezTo>
                <a:cubicBezTo>
                  <a:pt x="8553502" y="549830"/>
                  <a:pt x="8657708" y="642550"/>
                  <a:pt x="8772249" y="646834"/>
                </a:cubicBezTo>
                <a:cubicBezTo>
                  <a:pt x="8889445" y="639341"/>
                  <a:pt x="8995413" y="552293"/>
                  <a:pt x="8987860" y="431223"/>
                </a:cubicBezTo>
                <a:cubicBezTo>
                  <a:pt x="8968955" y="577162"/>
                  <a:pt x="8969521" y="726082"/>
                  <a:pt x="8987861" y="862446"/>
                </a:cubicBezTo>
                <a:close/>
              </a:path>
              <a:path w="9419084" h="6899564" fill="none" extrusionOk="0">
                <a:moveTo>
                  <a:pt x="0" y="1293668"/>
                </a:moveTo>
                <a:cubicBezTo>
                  <a:pt x="31441" y="1036671"/>
                  <a:pt x="222755" y="853064"/>
                  <a:pt x="431223" y="862445"/>
                </a:cubicBezTo>
                <a:cubicBezTo>
                  <a:pt x="1475135" y="865836"/>
                  <a:pt x="6640682" y="971285"/>
                  <a:pt x="8556639" y="862446"/>
                </a:cubicBezTo>
                <a:cubicBezTo>
                  <a:pt x="8592236" y="647742"/>
                  <a:pt x="8581667" y="497853"/>
                  <a:pt x="8556639" y="431223"/>
                </a:cubicBezTo>
                <a:cubicBezTo>
                  <a:pt x="8548033" y="188596"/>
                  <a:pt x="8742061" y="15974"/>
                  <a:pt x="8987862" y="0"/>
                </a:cubicBezTo>
                <a:cubicBezTo>
                  <a:pt x="9234997" y="-39029"/>
                  <a:pt x="9397879" y="192882"/>
                  <a:pt x="9419085" y="431223"/>
                </a:cubicBezTo>
                <a:cubicBezTo>
                  <a:pt x="9495142" y="1983882"/>
                  <a:pt x="9438925" y="3829194"/>
                  <a:pt x="9419084" y="5605896"/>
                </a:cubicBezTo>
                <a:cubicBezTo>
                  <a:pt x="9397007" y="5859622"/>
                  <a:pt x="9193405" y="6037739"/>
                  <a:pt x="8987861" y="6037119"/>
                </a:cubicBezTo>
                <a:cubicBezTo>
                  <a:pt x="5797993" y="6019684"/>
                  <a:pt x="4913146" y="6029572"/>
                  <a:pt x="862446" y="6037119"/>
                </a:cubicBezTo>
                <a:cubicBezTo>
                  <a:pt x="845558" y="6252033"/>
                  <a:pt x="877217" y="6409085"/>
                  <a:pt x="862446" y="6468341"/>
                </a:cubicBezTo>
                <a:cubicBezTo>
                  <a:pt x="883476" y="6722815"/>
                  <a:pt x="676452" y="6901834"/>
                  <a:pt x="431223" y="6899564"/>
                </a:cubicBezTo>
                <a:cubicBezTo>
                  <a:pt x="210280" y="6862972"/>
                  <a:pt x="-3207" y="6711103"/>
                  <a:pt x="0" y="6468341"/>
                </a:cubicBezTo>
                <a:cubicBezTo>
                  <a:pt x="116766" y="4577965"/>
                  <a:pt x="40583" y="3586035"/>
                  <a:pt x="0" y="1293668"/>
                </a:cubicBezTo>
                <a:close/>
                <a:moveTo>
                  <a:pt x="8556639" y="862446"/>
                </a:moveTo>
                <a:cubicBezTo>
                  <a:pt x="8673096" y="884569"/>
                  <a:pt x="8874363" y="882104"/>
                  <a:pt x="8987861" y="862446"/>
                </a:cubicBezTo>
                <a:cubicBezTo>
                  <a:pt x="9204185" y="848036"/>
                  <a:pt x="9422022" y="651259"/>
                  <a:pt x="9419084" y="431223"/>
                </a:cubicBezTo>
                <a:moveTo>
                  <a:pt x="8987861" y="862446"/>
                </a:moveTo>
                <a:cubicBezTo>
                  <a:pt x="8981769" y="695180"/>
                  <a:pt x="8962710" y="482103"/>
                  <a:pt x="8987861" y="431223"/>
                </a:cubicBezTo>
                <a:cubicBezTo>
                  <a:pt x="8972304" y="539565"/>
                  <a:pt x="8894027" y="656638"/>
                  <a:pt x="8772250" y="646834"/>
                </a:cubicBezTo>
                <a:cubicBezTo>
                  <a:pt x="8655108" y="648422"/>
                  <a:pt x="8559995" y="572906"/>
                  <a:pt x="8556639" y="431223"/>
                </a:cubicBezTo>
                <a:moveTo>
                  <a:pt x="431223" y="1724891"/>
                </a:moveTo>
                <a:cubicBezTo>
                  <a:pt x="408354" y="1622644"/>
                  <a:pt x="459056" y="1487646"/>
                  <a:pt x="431223" y="1293668"/>
                </a:cubicBezTo>
                <a:cubicBezTo>
                  <a:pt x="414637" y="1170381"/>
                  <a:pt x="525898" y="1073315"/>
                  <a:pt x="646834" y="1078057"/>
                </a:cubicBezTo>
                <a:cubicBezTo>
                  <a:pt x="777744" y="1070495"/>
                  <a:pt x="867806" y="1152154"/>
                  <a:pt x="862445" y="1293668"/>
                </a:cubicBezTo>
                <a:cubicBezTo>
                  <a:pt x="883276" y="1551564"/>
                  <a:pt x="683901" y="1751136"/>
                  <a:pt x="431222" y="1724891"/>
                </a:cubicBezTo>
                <a:cubicBezTo>
                  <a:pt x="221521" y="1719604"/>
                  <a:pt x="-15057" y="1564866"/>
                  <a:pt x="-1" y="1293668"/>
                </a:cubicBezTo>
                <a:moveTo>
                  <a:pt x="862446" y="1293668"/>
                </a:moveTo>
                <a:cubicBezTo>
                  <a:pt x="749294" y="2778176"/>
                  <a:pt x="814173" y="4950120"/>
                  <a:pt x="862446" y="6037119"/>
                </a:cubicBezTo>
              </a:path>
              <a:path w="9419084" h="6899564" fill="none" stroke="0" extrusionOk="0">
                <a:moveTo>
                  <a:pt x="0" y="1293668"/>
                </a:moveTo>
                <a:cubicBezTo>
                  <a:pt x="28383" y="1040514"/>
                  <a:pt x="186382" y="874896"/>
                  <a:pt x="431223" y="862445"/>
                </a:cubicBezTo>
                <a:cubicBezTo>
                  <a:pt x="3009159" y="950406"/>
                  <a:pt x="6224005" y="787557"/>
                  <a:pt x="8556639" y="862446"/>
                </a:cubicBezTo>
                <a:cubicBezTo>
                  <a:pt x="8525818" y="798252"/>
                  <a:pt x="8544874" y="557897"/>
                  <a:pt x="8556639" y="431223"/>
                </a:cubicBezTo>
                <a:cubicBezTo>
                  <a:pt x="8600666" y="209398"/>
                  <a:pt x="8766520" y="9253"/>
                  <a:pt x="8987862" y="0"/>
                </a:cubicBezTo>
                <a:cubicBezTo>
                  <a:pt x="9213564" y="30124"/>
                  <a:pt x="9389798" y="183048"/>
                  <a:pt x="9419085" y="431223"/>
                </a:cubicBezTo>
                <a:cubicBezTo>
                  <a:pt x="9432302" y="2137203"/>
                  <a:pt x="9252739" y="3734256"/>
                  <a:pt x="9419084" y="5605896"/>
                </a:cubicBezTo>
                <a:cubicBezTo>
                  <a:pt x="9415728" y="5834025"/>
                  <a:pt x="9225541" y="6044988"/>
                  <a:pt x="8987861" y="6037119"/>
                </a:cubicBezTo>
                <a:cubicBezTo>
                  <a:pt x="5520730" y="6143401"/>
                  <a:pt x="3501695" y="5911383"/>
                  <a:pt x="862446" y="6037119"/>
                </a:cubicBezTo>
                <a:cubicBezTo>
                  <a:pt x="849357" y="6163186"/>
                  <a:pt x="863459" y="6277791"/>
                  <a:pt x="862446" y="6468341"/>
                </a:cubicBezTo>
                <a:cubicBezTo>
                  <a:pt x="866639" y="6693569"/>
                  <a:pt x="650902" y="6911735"/>
                  <a:pt x="431223" y="6899564"/>
                </a:cubicBezTo>
                <a:cubicBezTo>
                  <a:pt x="236602" y="6903270"/>
                  <a:pt x="-1892" y="6713523"/>
                  <a:pt x="0" y="6468341"/>
                </a:cubicBezTo>
                <a:cubicBezTo>
                  <a:pt x="-152293" y="5559028"/>
                  <a:pt x="-34154" y="2606508"/>
                  <a:pt x="0" y="1293668"/>
                </a:cubicBezTo>
                <a:close/>
                <a:moveTo>
                  <a:pt x="8556639" y="862446"/>
                </a:moveTo>
                <a:cubicBezTo>
                  <a:pt x="8678800" y="844485"/>
                  <a:pt x="8832491" y="849549"/>
                  <a:pt x="8987861" y="862446"/>
                </a:cubicBezTo>
                <a:cubicBezTo>
                  <a:pt x="9228036" y="865597"/>
                  <a:pt x="9442504" y="632178"/>
                  <a:pt x="9419084" y="431223"/>
                </a:cubicBezTo>
                <a:moveTo>
                  <a:pt x="8987861" y="862446"/>
                </a:moveTo>
                <a:cubicBezTo>
                  <a:pt x="9016390" y="718012"/>
                  <a:pt x="8993181" y="615922"/>
                  <a:pt x="8987861" y="431223"/>
                </a:cubicBezTo>
                <a:cubicBezTo>
                  <a:pt x="8968806" y="549068"/>
                  <a:pt x="8887765" y="639617"/>
                  <a:pt x="8772250" y="646834"/>
                </a:cubicBezTo>
                <a:cubicBezTo>
                  <a:pt x="8638125" y="633776"/>
                  <a:pt x="8562677" y="550403"/>
                  <a:pt x="8556639" y="431223"/>
                </a:cubicBezTo>
                <a:moveTo>
                  <a:pt x="431223" y="1724891"/>
                </a:moveTo>
                <a:cubicBezTo>
                  <a:pt x="464919" y="1555879"/>
                  <a:pt x="437832" y="1450169"/>
                  <a:pt x="431223" y="1293668"/>
                </a:cubicBezTo>
                <a:cubicBezTo>
                  <a:pt x="429166" y="1169014"/>
                  <a:pt x="530120" y="1079810"/>
                  <a:pt x="646834" y="1078057"/>
                </a:cubicBezTo>
                <a:cubicBezTo>
                  <a:pt x="758653" y="1070266"/>
                  <a:pt x="871703" y="1185207"/>
                  <a:pt x="862445" y="1293668"/>
                </a:cubicBezTo>
                <a:cubicBezTo>
                  <a:pt x="865956" y="1527266"/>
                  <a:pt x="674174" y="1725215"/>
                  <a:pt x="431222" y="1724891"/>
                </a:cubicBezTo>
                <a:cubicBezTo>
                  <a:pt x="204387" y="1738138"/>
                  <a:pt x="-8081" y="1544937"/>
                  <a:pt x="-1" y="1293668"/>
                </a:cubicBezTo>
                <a:moveTo>
                  <a:pt x="862446" y="1293668"/>
                </a:moveTo>
                <a:cubicBezTo>
                  <a:pt x="778622" y="2941841"/>
                  <a:pt x="735647" y="4599316"/>
                  <a:pt x="862446" y="6037119"/>
                </a:cubicBezTo>
              </a:path>
            </a:pathLst>
          </a:custGeom>
          <a:blipFill>
            <a:blip r:embed="rId2"/>
            <a:tile tx="0" ty="0" sx="100000" sy="100000" flip="none" algn="tl"/>
          </a:blipFill>
          <a:ln w="19050">
            <a:solidFill>
              <a:srgbClr val="92D050"/>
            </a:solidFill>
            <a:extLst>
              <a:ext uri="{C807C97D-BFC1-408E-A445-0C87EB9F89A2}">
                <ask:lineSketchStyleProps xmlns:ask="http://schemas.microsoft.com/office/drawing/2018/sketchyshapes" sd="596351565">
                  <a:prstGeom prst="horizontalScroll">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en-US" sz="800" b="1" dirty="0">
              <a:solidFill>
                <a:schemeClr val="tx1"/>
              </a:solidFill>
              <a:latin typeface="Papyrus" panose="03070502060502030205" pitchFamily="66" charset="0"/>
              <a:cs typeface="Times New Roman" panose="02020603050405020304" pitchFamily="18" charset="0"/>
            </a:endParaRPr>
          </a:p>
          <a:p>
            <a:pPr algn="ctr"/>
            <a:r>
              <a:rPr lang="en-US" altLang="en-US" sz="4465" b="1" dirty="0">
                <a:solidFill>
                  <a:schemeClr val="tx1"/>
                </a:solidFill>
                <a:latin typeface="Papyrus" panose="03070502060502030205" pitchFamily="66" charset="0"/>
                <a:cs typeface="Times New Roman" panose="02020603050405020304" pitchFamily="18" charset="0"/>
              </a:rPr>
              <a:t>The Art Of Ancient Egypt</a:t>
            </a:r>
          </a:p>
          <a:p>
            <a:pPr algn="ctr"/>
            <a:r>
              <a:rPr lang="en-US" sz="4465" b="1" dirty="0">
                <a:solidFill>
                  <a:schemeClr val="tx1"/>
                </a:solidFill>
                <a:latin typeface="Papyrus" panose="03070502060502030205" pitchFamily="66" charset="0"/>
                <a:cs typeface="Times New Roman" panose="02020603050405020304" pitchFamily="18" charset="0"/>
              </a:rPr>
              <a:t>Introduction</a:t>
            </a:r>
          </a:p>
          <a:p>
            <a:pPr algn="ctr"/>
            <a:r>
              <a:rPr lang="en-US" sz="4465" b="1" dirty="0">
                <a:solidFill>
                  <a:schemeClr val="tx1"/>
                </a:solidFill>
                <a:latin typeface="Papyrus" panose="03070502060502030205" pitchFamily="66" charset="0"/>
                <a:cs typeface="Times New Roman" panose="02020603050405020304" pitchFamily="18" charset="0"/>
              </a:rPr>
              <a:t>The Palette of Narmer</a:t>
            </a:r>
          </a:p>
        </p:txBody>
      </p:sp>
    </p:spTree>
    <p:extLst>
      <p:ext uri="{BB962C8B-B14F-4D97-AF65-F5344CB8AC3E}">
        <p14:creationId xmlns:p14="http://schemas.microsoft.com/office/powerpoint/2010/main" val="28334705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Scroll: Horizontal 3">
            <a:extLst>
              <a:ext uri="{FF2B5EF4-FFF2-40B4-BE49-F238E27FC236}">
                <a16:creationId xmlns:a16="http://schemas.microsoft.com/office/drawing/2014/main" id="{24A044F9-D9A7-7843-82B1-17D005166544}"/>
              </a:ext>
            </a:extLst>
          </p:cNvPr>
          <p:cNvSpPr/>
          <p:nvPr/>
        </p:nvSpPr>
        <p:spPr>
          <a:xfrm>
            <a:off x="218209" y="311727"/>
            <a:ext cx="9580418" cy="6930737"/>
          </a:xfrm>
          <a:custGeom>
            <a:avLst/>
            <a:gdLst>
              <a:gd name="connsiteX0" fmla="*/ 9580418 w 9580418"/>
              <a:gd name="connsiteY0" fmla="*/ 433171 h 6930737"/>
              <a:gd name="connsiteX1" fmla="*/ 9147247 w 9580418"/>
              <a:gd name="connsiteY1" fmla="*/ 866342 h 6930737"/>
              <a:gd name="connsiteX2" fmla="*/ 9147247 w 9580418"/>
              <a:gd name="connsiteY2" fmla="*/ 433171 h 6930737"/>
              <a:gd name="connsiteX3" fmla="*/ 8930661 w 9580418"/>
              <a:gd name="connsiteY3" fmla="*/ 649757 h 6930737"/>
              <a:gd name="connsiteX4" fmla="*/ 8714075 w 9580418"/>
              <a:gd name="connsiteY4" fmla="*/ 433171 h 6930737"/>
              <a:gd name="connsiteX5" fmla="*/ 8714076 w 9580418"/>
              <a:gd name="connsiteY5" fmla="*/ 866342 h 6930737"/>
              <a:gd name="connsiteX6" fmla="*/ 433171 w 9580418"/>
              <a:gd name="connsiteY6" fmla="*/ 866342 h 6930737"/>
              <a:gd name="connsiteX7" fmla="*/ 0 w 9580418"/>
              <a:gd name="connsiteY7" fmla="*/ 1299513 h 6930737"/>
              <a:gd name="connsiteX8" fmla="*/ 0 w 9580418"/>
              <a:gd name="connsiteY8" fmla="*/ 6497566 h 6930737"/>
              <a:gd name="connsiteX9" fmla="*/ 433171 w 9580418"/>
              <a:gd name="connsiteY9" fmla="*/ 6930737 h 6930737"/>
              <a:gd name="connsiteX10" fmla="*/ 866342 w 9580418"/>
              <a:gd name="connsiteY10" fmla="*/ 6497566 h 6930737"/>
              <a:gd name="connsiteX11" fmla="*/ 866342 w 9580418"/>
              <a:gd name="connsiteY11" fmla="*/ 6064395 h 6930737"/>
              <a:gd name="connsiteX12" fmla="*/ 9147247 w 9580418"/>
              <a:gd name="connsiteY12" fmla="*/ 6064395 h 6930737"/>
              <a:gd name="connsiteX13" fmla="*/ 9580418 w 9580418"/>
              <a:gd name="connsiteY13" fmla="*/ 5631224 h 6930737"/>
              <a:gd name="connsiteX14" fmla="*/ 9580418 w 9580418"/>
              <a:gd name="connsiteY14" fmla="*/ 433171 h 6930737"/>
              <a:gd name="connsiteX15" fmla="*/ 433171 w 9580418"/>
              <a:gd name="connsiteY15" fmla="*/ 1732684 h 6930737"/>
              <a:gd name="connsiteX16" fmla="*/ 866342 w 9580418"/>
              <a:gd name="connsiteY16" fmla="*/ 1299513 h 6930737"/>
              <a:gd name="connsiteX17" fmla="*/ 649756 w 9580418"/>
              <a:gd name="connsiteY17" fmla="*/ 1082927 h 6930737"/>
              <a:gd name="connsiteX18" fmla="*/ 433170 w 9580418"/>
              <a:gd name="connsiteY18" fmla="*/ 1299513 h 6930737"/>
              <a:gd name="connsiteX19" fmla="*/ 433171 w 9580418"/>
              <a:gd name="connsiteY19" fmla="*/ 1732684 h 6930737"/>
              <a:gd name="connsiteX0" fmla="*/ 433171 w 9580418"/>
              <a:gd name="connsiteY0" fmla="*/ 1732684 h 6930737"/>
              <a:gd name="connsiteX1" fmla="*/ 866342 w 9580418"/>
              <a:gd name="connsiteY1" fmla="*/ 1299513 h 6930737"/>
              <a:gd name="connsiteX2" fmla="*/ 649756 w 9580418"/>
              <a:gd name="connsiteY2" fmla="*/ 1082927 h 6930737"/>
              <a:gd name="connsiteX3" fmla="*/ 433170 w 9580418"/>
              <a:gd name="connsiteY3" fmla="*/ 1299513 h 6930737"/>
              <a:gd name="connsiteX4" fmla="*/ 433171 w 9580418"/>
              <a:gd name="connsiteY4" fmla="*/ 1732684 h 6930737"/>
              <a:gd name="connsiteX5" fmla="*/ 9147247 w 9580418"/>
              <a:gd name="connsiteY5" fmla="*/ 866342 h 6930737"/>
              <a:gd name="connsiteX6" fmla="*/ 9580418 w 9580418"/>
              <a:gd name="connsiteY6" fmla="*/ 433171 h 6930737"/>
              <a:gd name="connsiteX7" fmla="*/ 9147247 w 9580418"/>
              <a:gd name="connsiteY7" fmla="*/ 0 h 6930737"/>
              <a:gd name="connsiteX8" fmla="*/ 8714076 w 9580418"/>
              <a:gd name="connsiteY8" fmla="*/ 433171 h 6930737"/>
              <a:gd name="connsiteX9" fmla="*/ 8930662 w 9580418"/>
              <a:gd name="connsiteY9" fmla="*/ 649757 h 6930737"/>
              <a:gd name="connsiteX10" fmla="*/ 9147248 w 9580418"/>
              <a:gd name="connsiteY10" fmla="*/ 433171 h 6930737"/>
              <a:gd name="connsiteX11" fmla="*/ 9147247 w 9580418"/>
              <a:gd name="connsiteY11" fmla="*/ 866342 h 6930737"/>
              <a:gd name="connsiteX0" fmla="*/ 0 w 9580418"/>
              <a:gd name="connsiteY0" fmla="*/ 1299513 h 6930737"/>
              <a:gd name="connsiteX1" fmla="*/ 433171 w 9580418"/>
              <a:gd name="connsiteY1" fmla="*/ 866342 h 6930737"/>
              <a:gd name="connsiteX2" fmla="*/ 8714076 w 9580418"/>
              <a:gd name="connsiteY2" fmla="*/ 866342 h 6930737"/>
              <a:gd name="connsiteX3" fmla="*/ 8714076 w 9580418"/>
              <a:gd name="connsiteY3" fmla="*/ 433171 h 6930737"/>
              <a:gd name="connsiteX4" fmla="*/ 9147247 w 9580418"/>
              <a:gd name="connsiteY4" fmla="*/ 0 h 6930737"/>
              <a:gd name="connsiteX5" fmla="*/ 9580418 w 9580418"/>
              <a:gd name="connsiteY5" fmla="*/ 433171 h 6930737"/>
              <a:gd name="connsiteX6" fmla="*/ 9580418 w 9580418"/>
              <a:gd name="connsiteY6" fmla="*/ 5631224 h 6930737"/>
              <a:gd name="connsiteX7" fmla="*/ 9147247 w 9580418"/>
              <a:gd name="connsiteY7" fmla="*/ 6064395 h 6930737"/>
              <a:gd name="connsiteX8" fmla="*/ 866342 w 9580418"/>
              <a:gd name="connsiteY8" fmla="*/ 6064395 h 6930737"/>
              <a:gd name="connsiteX9" fmla="*/ 866342 w 9580418"/>
              <a:gd name="connsiteY9" fmla="*/ 6497566 h 6930737"/>
              <a:gd name="connsiteX10" fmla="*/ 433171 w 9580418"/>
              <a:gd name="connsiteY10" fmla="*/ 6930737 h 6930737"/>
              <a:gd name="connsiteX11" fmla="*/ 0 w 9580418"/>
              <a:gd name="connsiteY11" fmla="*/ 6497566 h 6930737"/>
              <a:gd name="connsiteX12" fmla="*/ 0 w 9580418"/>
              <a:gd name="connsiteY12" fmla="*/ 1299513 h 6930737"/>
              <a:gd name="connsiteX13" fmla="*/ 8714076 w 9580418"/>
              <a:gd name="connsiteY13" fmla="*/ 866342 h 6930737"/>
              <a:gd name="connsiteX14" fmla="*/ 9147247 w 9580418"/>
              <a:gd name="connsiteY14" fmla="*/ 866342 h 6930737"/>
              <a:gd name="connsiteX15" fmla="*/ 9580418 w 9580418"/>
              <a:gd name="connsiteY15" fmla="*/ 433171 h 6930737"/>
              <a:gd name="connsiteX16" fmla="*/ 9147247 w 9580418"/>
              <a:gd name="connsiteY16" fmla="*/ 866342 h 6930737"/>
              <a:gd name="connsiteX17" fmla="*/ 9147247 w 9580418"/>
              <a:gd name="connsiteY17" fmla="*/ 433171 h 6930737"/>
              <a:gd name="connsiteX18" fmla="*/ 8930661 w 9580418"/>
              <a:gd name="connsiteY18" fmla="*/ 649757 h 6930737"/>
              <a:gd name="connsiteX19" fmla="*/ 8714075 w 9580418"/>
              <a:gd name="connsiteY19" fmla="*/ 433171 h 6930737"/>
              <a:gd name="connsiteX20" fmla="*/ 433171 w 9580418"/>
              <a:gd name="connsiteY20" fmla="*/ 1732684 h 6930737"/>
              <a:gd name="connsiteX21" fmla="*/ 433171 w 9580418"/>
              <a:gd name="connsiteY21" fmla="*/ 1299513 h 6930737"/>
              <a:gd name="connsiteX22" fmla="*/ 649757 w 9580418"/>
              <a:gd name="connsiteY22" fmla="*/ 1082927 h 6930737"/>
              <a:gd name="connsiteX23" fmla="*/ 866343 w 9580418"/>
              <a:gd name="connsiteY23" fmla="*/ 1299513 h 6930737"/>
              <a:gd name="connsiteX24" fmla="*/ 433172 w 9580418"/>
              <a:gd name="connsiteY24" fmla="*/ 1732684 h 6930737"/>
              <a:gd name="connsiteX25" fmla="*/ 1 w 9580418"/>
              <a:gd name="connsiteY25" fmla="*/ 1299513 h 6930737"/>
              <a:gd name="connsiteX26" fmla="*/ 866342 w 9580418"/>
              <a:gd name="connsiteY26" fmla="*/ 1299513 h 6930737"/>
              <a:gd name="connsiteX27" fmla="*/ 866342 w 9580418"/>
              <a:gd name="connsiteY27" fmla="*/ 6064395 h 69307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580418" h="6930737" stroke="0" extrusionOk="0">
                <a:moveTo>
                  <a:pt x="9580418" y="433171"/>
                </a:moveTo>
                <a:cubicBezTo>
                  <a:pt x="9573300" y="680123"/>
                  <a:pt x="9395757" y="819505"/>
                  <a:pt x="9147247" y="866342"/>
                </a:cubicBezTo>
                <a:cubicBezTo>
                  <a:pt x="9176245" y="802101"/>
                  <a:pt x="9113897" y="538801"/>
                  <a:pt x="9147247" y="433171"/>
                </a:cubicBezTo>
                <a:cubicBezTo>
                  <a:pt x="9168695" y="543691"/>
                  <a:pt x="9046560" y="651203"/>
                  <a:pt x="8930661" y="649757"/>
                </a:cubicBezTo>
                <a:cubicBezTo>
                  <a:pt x="8827791" y="649203"/>
                  <a:pt x="8731351" y="553190"/>
                  <a:pt x="8714075" y="433171"/>
                </a:cubicBezTo>
                <a:cubicBezTo>
                  <a:pt x="8715663" y="571572"/>
                  <a:pt x="8705941" y="742621"/>
                  <a:pt x="8714076" y="866342"/>
                </a:cubicBezTo>
                <a:cubicBezTo>
                  <a:pt x="6828626" y="808893"/>
                  <a:pt x="4175672" y="815051"/>
                  <a:pt x="433171" y="866342"/>
                </a:cubicBezTo>
                <a:cubicBezTo>
                  <a:pt x="195821" y="849879"/>
                  <a:pt x="-1318" y="1070363"/>
                  <a:pt x="0" y="1299513"/>
                </a:cubicBezTo>
                <a:cubicBezTo>
                  <a:pt x="162176" y="3033542"/>
                  <a:pt x="128812" y="5660011"/>
                  <a:pt x="0" y="6497566"/>
                </a:cubicBezTo>
                <a:cubicBezTo>
                  <a:pt x="26097" y="6753329"/>
                  <a:pt x="202058" y="6917843"/>
                  <a:pt x="433171" y="6930737"/>
                </a:cubicBezTo>
                <a:cubicBezTo>
                  <a:pt x="653376" y="6950740"/>
                  <a:pt x="863074" y="6731573"/>
                  <a:pt x="866342" y="6497566"/>
                </a:cubicBezTo>
                <a:cubicBezTo>
                  <a:pt x="871608" y="6343916"/>
                  <a:pt x="854619" y="6132960"/>
                  <a:pt x="866342" y="6064395"/>
                </a:cubicBezTo>
                <a:cubicBezTo>
                  <a:pt x="4899884" y="6120435"/>
                  <a:pt x="7336416" y="6002539"/>
                  <a:pt x="9147247" y="6064395"/>
                </a:cubicBezTo>
                <a:cubicBezTo>
                  <a:pt x="9405026" y="6046903"/>
                  <a:pt x="9584240" y="5868514"/>
                  <a:pt x="9580418" y="5631224"/>
                </a:cubicBezTo>
                <a:cubicBezTo>
                  <a:pt x="9748072" y="4303553"/>
                  <a:pt x="9585429" y="2609008"/>
                  <a:pt x="9580418" y="433171"/>
                </a:cubicBezTo>
                <a:close/>
                <a:moveTo>
                  <a:pt x="433171" y="1732684"/>
                </a:moveTo>
                <a:cubicBezTo>
                  <a:pt x="698431" y="1770946"/>
                  <a:pt x="869572" y="1565129"/>
                  <a:pt x="866342" y="1299513"/>
                </a:cubicBezTo>
                <a:cubicBezTo>
                  <a:pt x="848773" y="1186276"/>
                  <a:pt x="767053" y="1081951"/>
                  <a:pt x="649756" y="1082927"/>
                </a:cubicBezTo>
                <a:cubicBezTo>
                  <a:pt x="536896" y="1091564"/>
                  <a:pt x="454897" y="1183369"/>
                  <a:pt x="433170" y="1299513"/>
                </a:cubicBezTo>
                <a:cubicBezTo>
                  <a:pt x="438336" y="1426103"/>
                  <a:pt x="409858" y="1587939"/>
                  <a:pt x="433171" y="1732684"/>
                </a:cubicBezTo>
                <a:close/>
              </a:path>
              <a:path w="9580418" h="6930737" fill="darkenLess" stroke="0" extrusionOk="0">
                <a:moveTo>
                  <a:pt x="433171" y="1732684"/>
                </a:moveTo>
                <a:cubicBezTo>
                  <a:pt x="676004" y="1774081"/>
                  <a:pt x="877962" y="1525706"/>
                  <a:pt x="866342" y="1299513"/>
                </a:cubicBezTo>
                <a:cubicBezTo>
                  <a:pt x="873811" y="1184404"/>
                  <a:pt x="770005" y="1085229"/>
                  <a:pt x="649756" y="1082927"/>
                </a:cubicBezTo>
                <a:cubicBezTo>
                  <a:pt x="518204" y="1074512"/>
                  <a:pt x="444917" y="1194413"/>
                  <a:pt x="433170" y="1299513"/>
                </a:cubicBezTo>
                <a:cubicBezTo>
                  <a:pt x="453476" y="1439495"/>
                  <a:pt x="427169" y="1583985"/>
                  <a:pt x="433171" y="1732684"/>
                </a:cubicBezTo>
                <a:close/>
                <a:moveTo>
                  <a:pt x="9147247" y="866342"/>
                </a:moveTo>
                <a:cubicBezTo>
                  <a:pt x="9349198" y="880865"/>
                  <a:pt x="9586158" y="665137"/>
                  <a:pt x="9580418" y="433171"/>
                </a:cubicBezTo>
                <a:cubicBezTo>
                  <a:pt x="9594104" y="193424"/>
                  <a:pt x="9400367" y="-2402"/>
                  <a:pt x="9147247" y="0"/>
                </a:cubicBezTo>
                <a:cubicBezTo>
                  <a:pt x="8911247" y="-25085"/>
                  <a:pt x="8740138" y="211113"/>
                  <a:pt x="8714076" y="433171"/>
                </a:cubicBezTo>
                <a:cubicBezTo>
                  <a:pt x="8698931" y="550507"/>
                  <a:pt x="8812374" y="648502"/>
                  <a:pt x="8930662" y="649757"/>
                </a:cubicBezTo>
                <a:cubicBezTo>
                  <a:pt x="9045047" y="628937"/>
                  <a:pt x="9166327" y="557818"/>
                  <a:pt x="9147248" y="433171"/>
                </a:cubicBezTo>
                <a:cubicBezTo>
                  <a:pt x="9123821" y="580285"/>
                  <a:pt x="9130826" y="728557"/>
                  <a:pt x="9147247" y="866342"/>
                </a:cubicBezTo>
                <a:close/>
              </a:path>
              <a:path w="9580418" h="6930737" fill="none" extrusionOk="0">
                <a:moveTo>
                  <a:pt x="0" y="1299513"/>
                </a:moveTo>
                <a:cubicBezTo>
                  <a:pt x="21553" y="1047365"/>
                  <a:pt x="226561" y="856034"/>
                  <a:pt x="433171" y="866342"/>
                </a:cubicBezTo>
                <a:cubicBezTo>
                  <a:pt x="1510418" y="869733"/>
                  <a:pt x="5156646" y="975181"/>
                  <a:pt x="8714076" y="866342"/>
                </a:cubicBezTo>
                <a:cubicBezTo>
                  <a:pt x="8704856" y="708326"/>
                  <a:pt x="8710547" y="560370"/>
                  <a:pt x="8714076" y="433171"/>
                </a:cubicBezTo>
                <a:cubicBezTo>
                  <a:pt x="8699990" y="186622"/>
                  <a:pt x="8898638" y="19594"/>
                  <a:pt x="9147247" y="0"/>
                </a:cubicBezTo>
                <a:cubicBezTo>
                  <a:pt x="9388870" y="-10389"/>
                  <a:pt x="9538089" y="193572"/>
                  <a:pt x="9580418" y="433171"/>
                </a:cubicBezTo>
                <a:cubicBezTo>
                  <a:pt x="9544730" y="2927850"/>
                  <a:pt x="9595278" y="3665378"/>
                  <a:pt x="9580418" y="5631224"/>
                </a:cubicBezTo>
                <a:cubicBezTo>
                  <a:pt x="9543824" y="5896264"/>
                  <a:pt x="9362853" y="6064844"/>
                  <a:pt x="9147247" y="6064395"/>
                </a:cubicBezTo>
                <a:cubicBezTo>
                  <a:pt x="5614875" y="6046960"/>
                  <a:pt x="3702942" y="6056848"/>
                  <a:pt x="866342" y="6064395"/>
                </a:cubicBezTo>
                <a:cubicBezTo>
                  <a:pt x="900562" y="6273624"/>
                  <a:pt x="836051" y="6379196"/>
                  <a:pt x="866342" y="6497566"/>
                </a:cubicBezTo>
                <a:cubicBezTo>
                  <a:pt x="893655" y="6757991"/>
                  <a:pt x="696084" y="6938338"/>
                  <a:pt x="433171" y="6930737"/>
                </a:cubicBezTo>
                <a:cubicBezTo>
                  <a:pt x="201934" y="6913738"/>
                  <a:pt x="-15929" y="6759666"/>
                  <a:pt x="0" y="6497566"/>
                </a:cubicBezTo>
                <a:cubicBezTo>
                  <a:pt x="116766" y="4421243"/>
                  <a:pt x="40583" y="3728576"/>
                  <a:pt x="0" y="1299513"/>
                </a:cubicBezTo>
                <a:close/>
                <a:moveTo>
                  <a:pt x="8714076" y="866342"/>
                </a:moveTo>
                <a:cubicBezTo>
                  <a:pt x="8808318" y="838911"/>
                  <a:pt x="9096636" y="861280"/>
                  <a:pt x="9147247" y="866342"/>
                </a:cubicBezTo>
                <a:cubicBezTo>
                  <a:pt x="9383757" y="864544"/>
                  <a:pt x="9586899" y="632433"/>
                  <a:pt x="9580418" y="433171"/>
                </a:cubicBezTo>
                <a:moveTo>
                  <a:pt x="9147247" y="866342"/>
                </a:moveTo>
                <a:cubicBezTo>
                  <a:pt x="9120833" y="677562"/>
                  <a:pt x="9175406" y="504715"/>
                  <a:pt x="9147247" y="433171"/>
                </a:cubicBezTo>
                <a:cubicBezTo>
                  <a:pt x="9142544" y="549542"/>
                  <a:pt x="9053511" y="661506"/>
                  <a:pt x="8930661" y="649757"/>
                </a:cubicBezTo>
                <a:cubicBezTo>
                  <a:pt x="8827931" y="663595"/>
                  <a:pt x="8716459" y="568843"/>
                  <a:pt x="8714075" y="433171"/>
                </a:cubicBezTo>
                <a:moveTo>
                  <a:pt x="433171" y="1732684"/>
                </a:moveTo>
                <a:cubicBezTo>
                  <a:pt x="401856" y="1555156"/>
                  <a:pt x="418689" y="1353724"/>
                  <a:pt x="433171" y="1299513"/>
                </a:cubicBezTo>
                <a:cubicBezTo>
                  <a:pt x="414183" y="1175078"/>
                  <a:pt x="523677" y="1066425"/>
                  <a:pt x="649757" y="1082927"/>
                </a:cubicBezTo>
                <a:cubicBezTo>
                  <a:pt x="786840" y="1071763"/>
                  <a:pt x="868870" y="1169321"/>
                  <a:pt x="866343" y="1299513"/>
                </a:cubicBezTo>
                <a:cubicBezTo>
                  <a:pt x="899490" y="1570153"/>
                  <a:pt x="681766" y="1749601"/>
                  <a:pt x="433172" y="1732684"/>
                </a:cubicBezTo>
                <a:cubicBezTo>
                  <a:pt x="236266" y="1724820"/>
                  <a:pt x="-15711" y="1573228"/>
                  <a:pt x="1" y="1299513"/>
                </a:cubicBezTo>
                <a:moveTo>
                  <a:pt x="866342" y="1299513"/>
                </a:moveTo>
                <a:cubicBezTo>
                  <a:pt x="753190" y="3243594"/>
                  <a:pt x="818069" y="3832384"/>
                  <a:pt x="866342" y="6064395"/>
                </a:cubicBezTo>
              </a:path>
              <a:path w="9580418" h="6930737" fill="none" stroke="0" extrusionOk="0">
                <a:moveTo>
                  <a:pt x="0" y="1299513"/>
                </a:moveTo>
                <a:cubicBezTo>
                  <a:pt x="16757" y="1051426"/>
                  <a:pt x="178157" y="895744"/>
                  <a:pt x="433171" y="866342"/>
                </a:cubicBezTo>
                <a:cubicBezTo>
                  <a:pt x="4514090" y="954303"/>
                  <a:pt x="6911447" y="791453"/>
                  <a:pt x="8714076" y="866342"/>
                </a:cubicBezTo>
                <a:cubicBezTo>
                  <a:pt x="8715557" y="722317"/>
                  <a:pt x="8711441" y="560533"/>
                  <a:pt x="8714076" y="433171"/>
                </a:cubicBezTo>
                <a:cubicBezTo>
                  <a:pt x="8746086" y="205811"/>
                  <a:pt x="8940035" y="17620"/>
                  <a:pt x="9147247" y="0"/>
                </a:cubicBezTo>
                <a:cubicBezTo>
                  <a:pt x="9377888" y="20781"/>
                  <a:pt x="9570929" y="190691"/>
                  <a:pt x="9580418" y="433171"/>
                </a:cubicBezTo>
                <a:cubicBezTo>
                  <a:pt x="9693386" y="2767075"/>
                  <a:pt x="9423355" y="3881049"/>
                  <a:pt x="9580418" y="5631224"/>
                </a:cubicBezTo>
                <a:cubicBezTo>
                  <a:pt x="9572828" y="5847778"/>
                  <a:pt x="9385193" y="6085584"/>
                  <a:pt x="9147247" y="6064395"/>
                </a:cubicBezTo>
                <a:cubicBezTo>
                  <a:pt x="8196924" y="6170677"/>
                  <a:pt x="2659555" y="5938659"/>
                  <a:pt x="866342" y="6064395"/>
                </a:cubicBezTo>
                <a:cubicBezTo>
                  <a:pt x="862969" y="6129478"/>
                  <a:pt x="903350" y="6365264"/>
                  <a:pt x="866342" y="6497566"/>
                </a:cubicBezTo>
                <a:cubicBezTo>
                  <a:pt x="868453" y="6730291"/>
                  <a:pt x="659286" y="6939378"/>
                  <a:pt x="433171" y="6930737"/>
                </a:cubicBezTo>
                <a:cubicBezTo>
                  <a:pt x="199214" y="6931186"/>
                  <a:pt x="-11483" y="6779428"/>
                  <a:pt x="0" y="6497566"/>
                </a:cubicBezTo>
                <a:cubicBezTo>
                  <a:pt x="-152293" y="5810598"/>
                  <a:pt x="-34154" y="2396517"/>
                  <a:pt x="0" y="1299513"/>
                </a:cubicBezTo>
                <a:close/>
                <a:moveTo>
                  <a:pt x="8714076" y="866342"/>
                </a:moveTo>
                <a:cubicBezTo>
                  <a:pt x="8811194" y="884002"/>
                  <a:pt x="9022059" y="865404"/>
                  <a:pt x="9147247" y="866342"/>
                </a:cubicBezTo>
                <a:cubicBezTo>
                  <a:pt x="9406959" y="898341"/>
                  <a:pt x="9592817" y="652709"/>
                  <a:pt x="9580418" y="433171"/>
                </a:cubicBezTo>
                <a:moveTo>
                  <a:pt x="9147247" y="866342"/>
                </a:moveTo>
                <a:cubicBezTo>
                  <a:pt x="9181048" y="756620"/>
                  <a:pt x="9166562" y="649608"/>
                  <a:pt x="9147247" y="433171"/>
                </a:cubicBezTo>
                <a:cubicBezTo>
                  <a:pt x="9130546" y="551706"/>
                  <a:pt x="9046122" y="641340"/>
                  <a:pt x="8930661" y="649757"/>
                </a:cubicBezTo>
                <a:cubicBezTo>
                  <a:pt x="8799236" y="639510"/>
                  <a:pt x="8720950" y="552903"/>
                  <a:pt x="8714075" y="433171"/>
                </a:cubicBezTo>
                <a:moveTo>
                  <a:pt x="433171" y="1732684"/>
                </a:moveTo>
                <a:cubicBezTo>
                  <a:pt x="461128" y="1668508"/>
                  <a:pt x="422034" y="1515433"/>
                  <a:pt x="433171" y="1299513"/>
                </a:cubicBezTo>
                <a:cubicBezTo>
                  <a:pt x="425963" y="1160363"/>
                  <a:pt x="543270" y="1092660"/>
                  <a:pt x="649757" y="1082927"/>
                </a:cubicBezTo>
                <a:cubicBezTo>
                  <a:pt x="757123" y="1069781"/>
                  <a:pt x="870028" y="1184122"/>
                  <a:pt x="866343" y="1299513"/>
                </a:cubicBezTo>
                <a:cubicBezTo>
                  <a:pt x="880523" y="1520329"/>
                  <a:pt x="681420" y="1733293"/>
                  <a:pt x="433172" y="1732684"/>
                </a:cubicBezTo>
                <a:cubicBezTo>
                  <a:pt x="203128" y="1743435"/>
                  <a:pt x="-16367" y="1565305"/>
                  <a:pt x="1" y="1299513"/>
                </a:cubicBezTo>
                <a:moveTo>
                  <a:pt x="866342" y="1299513"/>
                </a:moveTo>
                <a:cubicBezTo>
                  <a:pt x="782518" y="3501344"/>
                  <a:pt x="739543" y="3910200"/>
                  <a:pt x="866342" y="6064395"/>
                </a:cubicBezTo>
              </a:path>
            </a:pathLst>
          </a:custGeom>
          <a:blipFill>
            <a:blip r:embed="rId2"/>
            <a:tile tx="0" ty="0" sx="100000" sy="100000" flip="none" algn="tl"/>
          </a:blipFill>
          <a:ln w="19050">
            <a:solidFill>
              <a:srgbClr val="92D050"/>
            </a:solidFill>
            <a:extLst>
              <a:ext uri="{C807C97D-BFC1-408E-A445-0C87EB9F89A2}">
                <ask:lineSketchStyleProps xmlns:ask="http://schemas.microsoft.com/office/drawing/2018/sketchyshapes" sd="596351565">
                  <a:prstGeom prst="horizontalScroll">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en-US" sz="800" b="1" dirty="0">
              <a:solidFill>
                <a:schemeClr val="tx1"/>
              </a:solidFill>
              <a:latin typeface="Papyrus" panose="03070502060502030205" pitchFamily="66" charset="0"/>
              <a:cs typeface="Times New Roman" panose="02020603050405020304" pitchFamily="18" charset="0"/>
            </a:endParaRPr>
          </a:p>
          <a:p>
            <a:pPr algn="ctr"/>
            <a:endParaRPr lang="en-US" altLang="en-US" sz="800" b="1" dirty="0">
              <a:solidFill>
                <a:schemeClr val="tx1"/>
              </a:solidFill>
              <a:latin typeface="Papyrus" panose="03070502060502030205" pitchFamily="66" charset="0"/>
              <a:cs typeface="Times New Roman" panose="02020603050405020304" pitchFamily="18" charset="0"/>
            </a:endParaRPr>
          </a:p>
          <a:p>
            <a:pPr algn="ctr"/>
            <a:r>
              <a:rPr lang="en-US" altLang="en-US" sz="4400" b="1" dirty="0">
                <a:solidFill>
                  <a:schemeClr val="tx1"/>
                </a:solidFill>
                <a:latin typeface="Papyrus" panose="03070502060502030205" pitchFamily="66" charset="0"/>
                <a:cs typeface="Times New Roman" panose="02020603050405020304" pitchFamily="18" charset="0"/>
              </a:rPr>
              <a:t>Lesson Info and PowerPoint: </a:t>
            </a:r>
            <a:r>
              <a:rPr lang="en-US" altLang="en-US" sz="4400" b="1" dirty="0">
                <a:solidFill>
                  <a:schemeClr val="tx1"/>
                </a:solidFill>
                <a:latin typeface="Papyrus" panose="03070502060502030205" pitchFamily="66" charset="0"/>
                <a:cs typeface="Times New Roman" panose="02020603050405020304" pitchFamily="18" charset="0"/>
                <a:hlinkClick r:id="rId3"/>
              </a:rPr>
              <a:t>https://www.teachercurator.com/</a:t>
            </a:r>
            <a:r>
              <a:rPr lang="en-US" altLang="en-US" sz="4400" b="1" dirty="0">
                <a:solidFill>
                  <a:schemeClr val="tx1"/>
                </a:solidFill>
                <a:latin typeface="Papyrus" panose="03070502060502030205" pitchFamily="66" charset="0"/>
                <a:cs typeface="Times New Roman" panose="02020603050405020304" pitchFamily="18" charset="0"/>
              </a:rPr>
              <a:t> </a:t>
            </a:r>
            <a:endParaRPr lang="el-GR" altLang="en-US" sz="4400" b="1" dirty="0">
              <a:solidFill>
                <a:schemeClr val="tx1"/>
              </a:solidFill>
              <a:latin typeface="Papyrus" panose="03070502060502030205" pitchFamily="66" charset="0"/>
              <a:cs typeface="Times New Roman" panose="02020603050405020304" pitchFamily="18" charset="0"/>
            </a:endParaRPr>
          </a:p>
          <a:p>
            <a:pPr algn="ctr"/>
            <a:r>
              <a:rPr lang="en-US" altLang="en-US" sz="4400" b="1" dirty="0">
                <a:solidFill>
                  <a:schemeClr val="tx1"/>
                </a:solidFill>
                <a:latin typeface="Papyrus" panose="03070502060502030205" pitchFamily="66" charset="0"/>
                <a:cs typeface="Times New Roman" panose="02020603050405020304" pitchFamily="18" charset="0"/>
                <a:hlinkClick r:id="rId4"/>
              </a:rPr>
              <a:t>https://www.facebook.com/teachercurator/</a:t>
            </a:r>
            <a:r>
              <a:rPr lang="el-GR" altLang="en-US" sz="4400" b="1">
                <a:solidFill>
                  <a:schemeClr val="tx1"/>
                </a:solidFill>
                <a:latin typeface="Papyrus" panose="03070502060502030205" pitchFamily="66" charset="0"/>
                <a:cs typeface="Times New Roman" panose="02020603050405020304" pitchFamily="18" charset="0"/>
              </a:rPr>
              <a:t> </a:t>
            </a:r>
            <a:endParaRPr lang="en-US" altLang="en-US" sz="4400" b="1" dirty="0">
              <a:solidFill>
                <a:schemeClr val="tx1"/>
              </a:solidFill>
              <a:latin typeface="Papyrus" panose="03070502060502030205" pitchFamily="66" charset="0"/>
              <a:cs typeface="Times New Roman" panose="02020603050405020304" pitchFamily="18" charset="0"/>
            </a:endParaRPr>
          </a:p>
        </p:txBody>
      </p:sp>
    </p:spTree>
    <p:extLst>
      <p:ext uri="{BB962C8B-B14F-4D97-AF65-F5344CB8AC3E}">
        <p14:creationId xmlns:p14="http://schemas.microsoft.com/office/powerpoint/2010/main" val="13161809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le 1" hidden="1">
            <a:extLst>
              <a:ext uri="{FF2B5EF4-FFF2-40B4-BE49-F238E27FC236}">
                <a16:creationId xmlns:a16="http://schemas.microsoft.com/office/drawing/2014/main" id="{2B263B91-392C-DF26-3044-7315841FDD83}"/>
              </a:ext>
            </a:extLst>
          </p:cNvPr>
          <p:cNvSpPr>
            <a:spLocks noGrp="1"/>
          </p:cNvSpPr>
          <p:nvPr>
            <p:ph type="title"/>
          </p:nvPr>
        </p:nvSpPr>
        <p:spPr/>
        <p:txBody>
          <a:bodyPr>
            <a:normAutofit fontScale="90000"/>
          </a:bodyPr>
          <a:lstStyle/>
          <a:p>
            <a:pPr eaLnBrk="1">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br>
              <a:rPr lang="en-US" altLang="en-US"/>
            </a:br>
            <a:br>
              <a:rPr lang="en-US" altLang="en-US"/>
            </a:br>
            <a:br>
              <a:rPr lang="en-US" altLang="en-US"/>
            </a:br>
            <a:br>
              <a:rPr lang="en-US" altLang="en-US"/>
            </a:br>
            <a:br>
              <a:rPr lang="en-US" altLang="en-US"/>
            </a:br>
            <a:br>
              <a:rPr lang="en-US" altLang="en-US"/>
            </a:br>
            <a:br>
              <a:rPr lang="en-US" altLang="en-US"/>
            </a:br>
            <a:br>
              <a:rPr lang="en-US" altLang="en-US"/>
            </a:br>
            <a:br>
              <a:rPr lang="en-US" altLang="en-US"/>
            </a:br>
            <a:br>
              <a:rPr lang="en-US" altLang="en-US"/>
            </a:br>
            <a:br>
              <a:rPr lang="en-US" altLang="en-US"/>
            </a:br>
            <a:br>
              <a:rPr lang="en-US" altLang="en-US"/>
            </a:br>
            <a:r>
              <a:rPr lang="en-US" altLang="en-US">
                <a:solidFill>
                  <a:srgbClr val="F4F1C8"/>
                </a:solidFill>
                <a:latin typeface="Papyrus" panose="03070502060502030205" pitchFamily="66" charset="0"/>
              </a:rPr>
              <a:t>Egypt</a:t>
            </a:r>
            <a:br>
              <a:rPr lang="en-US" altLang="en-US">
                <a:solidFill>
                  <a:srgbClr val="F4F1C8"/>
                </a:solidFill>
                <a:latin typeface="Papyrus" panose="03070502060502030205" pitchFamily="66" charset="0"/>
              </a:rPr>
            </a:br>
            <a:br>
              <a:rPr lang="en-US" altLang="en-US">
                <a:solidFill>
                  <a:srgbClr val="F4F1C8"/>
                </a:solidFill>
                <a:latin typeface="Papyrus" panose="03070502060502030205" pitchFamily="66" charset="0"/>
              </a:rPr>
            </a:br>
            <a:r>
              <a:rPr lang="en-US" altLang="en-US">
                <a:solidFill>
                  <a:srgbClr val="F4F1C8"/>
                </a:solidFill>
                <a:latin typeface="Papyrus" panose="03070502060502030205" pitchFamily="66" charset="0"/>
              </a:rPr>
              <a:t>The Land</a:t>
            </a:r>
          </a:p>
        </p:txBody>
      </p:sp>
      <p:pic>
        <p:nvPicPr>
          <p:cNvPr id="3" name="Picture 2">
            <a:extLst>
              <a:ext uri="{FF2B5EF4-FFF2-40B4-BE49-F238E27FC236}">
                <a16:creationId xmlns:a16="http://schemas.microsoft.com/office/drawing/2014/main" id="{F8F4B898-15E1-E890-52CE-350F2ACC1483}"/>
              </a:ext>
            </a:extLst>
          </p:cNvPr>
          <p:cNvPicPr/>
          <p:nvPr/>
        </p:nvPicPr>
        <p:blipFill>
          <a:blip r:embed="rId2"/>
          <a:stretch>
            <a:fillRect/>
          </a:stretch>
        </p:blipFill>
        <p:spPr>
          <a:xfrm>
            <a:off x="0" y="0"/>
            <a:ext cx="10080625" cy="7559675"/>
          </a:xfrm>
          <a:prstGeom prst="rect">
            <a:avLst/>
          </a:prstGeom>
        </p:spPr>
      </p:pic>
      <p:pic>
        <p:nvPicPr>
          <p:cNvPr id="1028" name="Picture 4" descr="Political Map of Mediterranean Sea Region">
            <a:extLst>
              <a:ext uri="{FF2B5EF4-FFF2-40B4-BE49-F238E27FC236}">
                <a16:creationId xmlns:a16="http://schemas.microsoft.com/office/drawing/2014/main" id="{D0663CF4-F647-0928-A1A3-B9633F67BEA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9936" y="4305078"/>
            <a:ext cx="4177146" cy="25418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1283067"/>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28" name="Rectangle 1030">
            <a:extLst>
              <a:ext uri="{FF2B5EF4-FFF2-40B4-BE49-F238E27FC236}">
                <a16:creationId xmlns:a16="http://schemas.microsoft.com/office/drawing/2014/main" id="{4D4677D2-D5AC-4CF9-9EED-2B89D0A1C2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080625" cy="7559675"/>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9" name="Rectangle 1032">
            <a:extLst>
              <a:ext uri="{FF2B5EF4-FFF2-40B4-BE49-F238E27FC236}">
                <a16:creationId xmlns:a16="http://schemas.microsoft.com/office/drawing/2014/main" id="{C6D54F7E-825A-4BBA-815F-35CCA8B977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498195"/>
            <a:ext cx="10080625" cy="3061478"/>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Ancient Egypt map (underlying map © Google)">
            <a:extLst>
              <a:ext uri="{FF2B5EF4-FFF2-40B4-BE49-F238E27FC236}">
                <a16:creationId xmlns:a16="http://schemas.microsoft.com/office/drawing/2014/main" id="{AD0968AD-1DCD-EC69-5216-59DAAD8A583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223" r="21436"/>
          <a:stretch/>
        </p:blipFill>
        <p:spPr bwMode="auto">
          <a:xfrm>
            <a:off x="20" y="1"/>
            <a:ext cx="10080605" cy="7559675"/>
          </a:xfrm>
          <a:custGeom>
            <a:avLst/>
            <a:gdLst/>
            <a:ahLst/>
            <a:cxnLst/>
            <a:rect l="l" t="t" r="r" b="b"/>
            <a:pathLst>
              <a:path w="12191999" h="6842601">
                <a:moveTo>
                  <a:pt x="0" y="0"/>
                </a:moveTo>
                <a:lnTo>
                  <a:pt x="12191999" y="0"/>
                </a:lnTo>
                <a:lnTo>
                  <a:pt x="12191999" y="6842601"/>
                </a:lnTo>
                <a:lnTo>
                  <a:pt x="10316981" y="6842601"/>
                </a:lnTo>
                <a:cubicBezTo>
                  <a:pt x="10312796" y="6835189"/>
                  <a:pt x="10163183" y="6730124"/>
                  <a:pt x="10158998" y="6722712"/>
                </a:cubicBezTo>
                <a:cubicBezTo>
                  <a:pt x="10120278" y="6678190"/>
                  <a:pt x="10156462" y="6716223"/>
                  <a:pt x="10090349" y="6671420"/>
                </a:cubicBezTo>
                <a:cubicBezTo>
                  <a:pt x="10043032" y="6655694"/>
                  <a:pt x="9995855" y="6551879"/>
                  <a:pt x="9955425" y="6498018"/>
                </a:cubicBezTo>
                <a:cubicBezTo>
                  <a:pt x="9939618" y="6480021"/>
                  <a:pt x="9915110" y="6461677"/>
                  <a:pt x="9891265" y="6454528"/>
                </a:cubicBezTo>
                <a:cubicBezTo>
                  <a:pt x="9868239" y="6464957"/>
                  <a:pt x="9865423" y="6431640"/>
                  <a:pt x="9848227" y="6426063"/>
                </a:cubicBezTo>
                <a:cubicBezTo>
                  <a:pt x="9838059" y="6433162"/>
                  <a:pt x="9815047" y="6410348"/>
                  <a:pt x="9812354" y="6399604"/>
                </a:cubicBezTo>
                <a:cubicBezTo>
                  <a:pt x="9825285" y="6377997"/>
                  <a:pt x="9725923" y="6372757"/>
                  <a:pt x="9725915" y="6356381"/>
                </a:cubicBezTo>
                <a:cubicBezTo>
                  <a:pt x="9696279" y="6348066"/>
                  <a:pt x="9591199" y="6354143"/>
                  <a:pt x="9575033" y="6325258"/>
                </a:cubicBezTo>
                <a:cubicBezTo>
                  <a:pt x="9516434" y="6303128"/>
                  <a:pt x="9441613" y="6276805"/>
                  <a:pt x="9415626" y="6271777"/>
                </a:cubicBezTo>
                <a:cubicBezTo>
                  <a:pt x="9378293" y="6313495"/>
                  <a:pt x="9281935" y="6171365"/>
                  <a:pt x="9171493" y="6150430"/>
                </a:cubicBezTo>
                <a:cubicBezTo>
                  <a:pt x="9155426" y="6152396"/>
                  <a:pt x="9147439" y="6151015"/>
                  <a:pt x="9146018" y="6139864"/>
                </a:cubicBezTo>
                <a:cubicBezTo>
                  <a:pt x="9112029" y="6132441"/>
                  <a:pt x="9087339" y="6101138"/>
                  <a:pt x="9059635" y="6109957"/>
                </a:cubicBezTo>
                <a:cubicBezTo>
                  <a:pt x="9024424" y="6092144"/>
                  <a:pt x="9043048" y="6078417"/>
                  <a:pt x="9010911" y="6064789"/>
                </a:cubicBezTo>
                <a:lnTo>
                  <a:pt x="8866811" y="6028191"/>
                </a:lnTo>
                <a:cubicBezTo>
                  <a:pt x="8846465" y="6021172"/>
                  <a:pt x="8825221" y="6000527"/>
                  <a:pt x="8804584" y="5994237"/>
                </a:cubicBezTo>
                <a:lnTo>
                  <a:pt x="8783071" y="5990448"/>
                </a:lnTo>
                <a:lnTo>
                  <a:pt x="8770456" y="5978060"/>
                </a:lnTo>
                <a:cubicBezTo>
                  <a:pt x="8764772" y="5975259"/>
                  <a:pt x="8757695" y="5974720"/>
                  <a:pt x="8748297" y="5978070"/>
                </a:cubicBezTo>
                <a:cubicBezTo>
                  <a:pt x="8730344" y="5973495"/>
                  <a:pt x="8679808" y="5955894"/>
                  <a:pt x="8662742" y="5950603"/>
                </a:cubicBezTo>
                <a:lnTo>
                  <a:pt x="8645902" y="5946326"/>
                </a:lnTo>
                <a:lnTo>
                  <a:pt x="8638176" y="5938358"/>
                </a:lnTo>
                <a:cubicBezTo>
                  <a:pt x="8625897" y="5932642"/>
                  <a:pt x="8594811" y="5922073"/>
                  <a:pt x="8572224" y="5912032"/>
                </a:cubicBezTo>
                <a:cubicBezTo>
                  <a:pt x="8553809" y="5897782"/>
                  <a:pt x="8529845" y="5886100"/>
                  <a:pt x="8502655" y="5878114"/>
                </a:cubicBezTo>
                <a:cubicBezTo>
                  <a:pt x="8496990" y="5883034"/>
                  <a:pt x="8489611" y="5872566"/>
                  <a:pt x="8485159" y="5869819"/>
                </a:cubicBezTo>
                <a:cubicBezTo>
                  <a:pt x="8483457" y="5873482"/>
                  <a:pt x="8471232" y="5872664"/>
                  <a:pt x="8468539" y="5868711"/>
                </a:cubicBezTo>
                <a:cubicBezTo>
                  <a:pt x="8389167" y="5836352"/>
                  <a:pt x="8421742" y="5881497"/>
                  <a:pt x="8379810" y="5849376"/>
                </a:cubicBezTo>
                <a:cubicBezTo>
                  <a:pt x="8371729" y="5846373"/>
                  <a:pt x="8364483" y="5846766"/>
                  <a:pt x="8357758" y="5848601"/>
                </a:cubicBezTo>
                <a:lnTo>
                  <a:pt x="8315264" y="5836192"/>
                </a:lnTo>
                <a:cubicBezTo>
                  <a:pt x="8299077" y="5829531"/>
                  <a:pt x="8281671" y="5824011"/>
                  <a:pt x="8263455" y="5819793"/>
                </a:cubicBezTo>
                <a:cubicBezTo>
                  <a:pt x="8257386" y="5826849"/>
                  <a:pt x="8245582" y="5813448"/>
                  <a:pt x="8239287" y="5810141"/>
                </a:cubicBezTo>
                <a:cubicBezTo>
                  <a:pt x="8237965" y="5815186"/>
                  <a:pt x="8222226" y="5815108"/>
                  <a:pt x="8217888" y="5810039"/>
                </a:cubicBezTo>
                <a:cubicBezTo>
                  <a:pt x="8109447" y="5773303"/>
                  <a:pt x="8161302" y="5831037"/>
                  <a:pt x="8100547" y="5791517"/>
                </a:cubicBezTo>
                <a:cubicBezTo>
                  <a:pt x="8089574" y="5788167"/>
                  <a:pt x="8080448" y="5789295"/>
                  <a:pt x="8072316" y="5792309"/>
                </a:cubicBezTo>
                <a:lnTo>
                  <a:pt x="8056967" y="5800648"/>
                </a:lnTo>
                <a:lnTo>
                  <a:pt x="8047885" y="5795270"/>
                </a:lnTo>
                <a:cubicBezTo>
                  <a:pt x="8010204" y="5788738"/>
                  <a:pt x="7996426" y="5797608"/>
                  <a:pt x="7977128" y="5783189"/>
                </a:cubicBezTo>
                <a:cubicBezTo>
                  <a:pt x="7943466" y="5775577"/>
                  <a:pt x="7904823" y="5770953"/>
                  <a:pt x="7874392" y="5763715"/>
                </a:cubicBezTo>
                <a:cubicBezTo>
                  <a:pt x="7860337" y="5743777"/>
                  <a:pt x="7817541" y="5748989"/>
                  <a:pt x="7794543" y="5739759"/>
                </a:cubicBezTo>
                <a:cubicBezTo>
                  <a:pt x="7784688" y="5731467"/>
                  <a:pt x="7776709" y="5729004"/>
                  <a:pt x="7763762" y="5734031"/>
                </a:cubicBezTo>
                <a:cubicBezTo>
                  <a:pt x="7718781" y="5694154"/>
                  <a:pt x="7732231" y="5727368"/>
                  <a:pt x="7685889" y="5707234"/>
                </a:cubicBezTo>
                <a:cubicBezTo>
                  <a:pt x="7646521" y="5687607"/>
                  <a:pt x="7600389" y="5671470"/>
                  <a:pt x="7566744" y="5634586"/>
                </a:cubicBezTo>
                <a:cubicBezTo>
                  <a:pt x="7561306" y="5624813"/>
                  <a:pt x="7543589" y="5618525"/>
                  <a:pt x="7527170" y="5620542"/>
                </a:cubicBezTo>
                <a:cubicBezTo>
                  <a:pt x="7524343" y="5620889"/>
                  <a:pt x="7521664" y="5621475"/>
                  <a:pt x="7519214" y="5622280"/>
                </a:cubicBezTo>
                <a:cubicBezTo>
                  <a:pt x="7500062" y="5596964"/>
                  <a:pt x="7480476" y="5604337"/>
                  <a:pt x="7473157" y="5588143"/>
                </a:cubicBezTo>
                <a:cubicBezTo>
                  <a:pt x="7433415" y="5574859"/>
                  <a:pt x="7395118" y="5582388"/>
                  <a:pt x="7388000" y="5568063"/>
                </a:cubicBezTo>
                <a:cubicBezTo>
                  <a:pt x="7366403" y="5564920"/>
                  <a:pt x="7332262" y="5573848"/>
                  <a:pt x="7320876" y="5557698"/>
                </a:cubicBezTo>
                <a:cubicBezTo>
                  <a:pt x="7314891" y="5568111"/>
                  <a:pt x="7299319" y="5544964"/>
                  <a:pt x="7284480" y="5549820"/>
                </a:cubicBezTo>
                <a:cubicBezTo>
                  <a:pt x="7273570" y="5554430"/>
                  <a:pt x="7266301" y="5548483"/>
                  <a:pt x="7256619" y="5546379"/>
                </a:cubicBezTo>
                <a:cubicBezTo>
                  <a:pt x="7242503" y="5549088"/>
                  <a:pt x="7202543" y="5533379"/>
                  <a:pt x="7193112" y="5525289"/>
                </a:cubicBezTo>
                <a:cubicBezTo>
                  <a:pt x="7172259" y="5499151"/>
                  <a:pt x="7108617" y="5505485"/>
                  <a:pt x="7090943" y="5485177"/>
                </a:cubicBezTo>
                <a:cubicBezTo>
                  <a:pt x="7083637" y="5481419"/>
                  <a:pt x="7076140" y="5479148"/>
                  <a:pt x="7068566" y="5477809"/>
                </a:cubicBezTo>
                <a:lnTo>
                  <a:pt x="7023035" y="5476595"/>
                </a:lnTo>
                <a:lnTo>
                  <a:pt x="7001197" y="5476163"/>
                </a:lnTo>
                <a:cubicBezTo>
                  <a:pt x="7016126" y="5454256"/>
                  <a:pt x="6943549" y="5466815"/>
                  <a:pt x="6967472" y="5451057"/>
                </a:cubicBezTo>
                <a:cubicBezTo>
                  <a:pt x="6931240" y="5443544"/>
                  <a:pt x="6920843" y="5429649"/>
                  <a:pt x="6883334" y="5418880"/>
                </a:cubicBezTo>
                <a:lnTo>
                  <a:pt x="6742417" y="5386446"/>
                </a:lnTo>
                <a:cubicBezTo>
                  <a:pt x="6690532" y="5366095"/>
                  <a:pt x="6665174" y="5364632"/>
                  <a:pt x="6618315" y="5353085"/>
                </a:cubicBezTo>
                <a:cubicBezTo>
                  <a:pt x="6581698" y="5304210"/>
                  <a:pt x="6547395" y="5315779"/>
                  <a:pt x="6521050" y="5283194"/>
                </a:cubicBezTo>
                <a:cubicBezTo>
                  <a:pt x="6469114" y="5268862"/>
                  <a:pt x="6472597" y="5253957"/>
                  <a:pt x="6414460" y="5253832"/>
                </a:cubicBezTo>
                <a:lnTo>
                  <a:pt x="6362535" y="5220502"/>
                </a:lnTo>
                <a:cubicBezTo>
                  <a:pt x="6350866" y="5213881"/>
                  <a:pt x="6347641" y="5215777"/>
                  <a:pt x="6344443" y="5214103"/>
                </a:cubicBezTo>
                <a:lnTo>
                  <a:pt x="6343344" y="5210454"/>
                </a:lnTo>
                <a:lnTo>
                  <a:pt x="6333344" y="5205307"/>
                </a:lnTo>
                <a:lnTo>
                  <a:pt x="6315602" y="5193288"/>
                </a:lnTo>
                <a:lnTo>
                  <a:pt x="6310442" y="5192802"/>
                </a:lnTo>
                <a:lnTo>
                  <a:pt x="6280815" y="5177420"/>
                </a:lnTo>
                <a:lnTo>
                  <a:pt x="6279533" y="5178045"/>
                </a:lnTo>
                <a:cubicBezTo>
                  <a:pt x="6275980" y="5179097"/>
                  <a:pt x="6272084" y="5179212"/>
                  <a:pt x="6267362" y="5177370"/>
                </a:cubicBezTo>
                <a:cubicBezTo>
                  <a:pt x="6261796" y="5192470"/>
                  <a:pt x="6259530" y="5180933"/>
                  <a:pt x="6246095" y="5174167"/>
                </a:cubicBezTo>
                <a:lnTo>
                  <a:pt x="6155252" y="5161201"/>
                </a:lnTo>
                <a:lnTo>
                  <a:pt x="6148525" y="5158442"/>
                </a:lnTo>
                <a:lnTo>
                  <a:pt x="6148187" y="5158573"/>
                </a:lnTo>
                <a:cubicBezTo>
                  <a:pt x="6146292" y="5158370"/>
                  <a:pt x="6143916" y="5157611"/>
                  <a:pt x="6140686" y="5156032"/>
                </a:cubicBezTo>
                <a:lnTo>
                  <a:pt x="6136260" y="5153413"/>
                </a:lnTo>
                <a:lnTo>
                  <a:pt x="6123208" y="5148061"/>
                </a:lnTo>
                <a:lnTo>
                  <a:pt x="6117367" y="5147451"/>
                </a:lnTo>
                <a:lnTo>
                  <a:pt x="5957305" y="5146062"/>
                </a:lnTo>
                <a:cubicBezTo>
                  <a:pt x="5920540" y="5140405"/>
                  <a:pt x="5887096" y="5142015"/>
                  <a:pt x="5857259" y="5132052"/>
                </a:cubicBezTo>
                <a:cubicBezTo>
                  <a:pt x="5843335" y="5135303"/>
                  <a:pt x="5830921" y="5135493"/>
                  <a:pt x="5821375" y="5125606"/>
                </a:cubicBezTo>
                <a:cubicBezTo>
                  <a:pt x="5786501" y="5122615"/>
                  <a:pt x="5775399" y="5132648"/>
                  <a:pt x="5755916" y="5120171"/>
                </a:cubicBezTo>
                <a:cubicBezTo>
                  <a:pt x="5732132" y="5135438"/>
                  <a:pt x="5732735" y="5128211"/>
                  <a:pt x="5725007" y="5121437"/>
                </a:cubicBezTo>
                <a:lnTo>
                  <a:pt x="5723810" y="5120848"/>
                </a:lnTo>
                <a:lnTo>
                  <a:pt x="5720531" y="5123048"/>
                </a:lnTo>
                <a:lnTo>
                  <a:pt x="5714794" y="5123371"/>
                </a:lnTo>
                <a:lnTo>
                  <a:pt x="5700141" y="5120131"/>
                </a:lnTo>
                <a:lnTo>
                  <a:pt x="5694799" y="5118234"/>
                </a:lnTo>
                <a:cubicBezTo>
                  <a:pt x="5691058" y="5117179"/>
                  <a:pt x="5688491" y="5116804"/>
                  <a:pt x="5686627" y="5116903"/>
                </a:cubicBezTo>
                <a:lnTo>
                  <a:pt x="5686371" y="5117086"/>
                </a:lnTo>
                <a:lnTo>
                  <a:pt x="5678818" y="5115416"/>
                </a:lnTo>
                <a:cubicBezTo>
                  <a:pt x="5666199" y="5112102"/>
                  <a:pt x="5654035" y="5108410"/>
                  <a:pt x="5642547" y="5104511"/>
                </a:cubicBezTo>
                <a:cubicBezTo>
                  <a:pt x="5629444" y="5114945"/>
                  <a:pt x="5588783" y="5093343"/>
                  <a:pt x="5587979" y="5116963"/>
                </a:cubicBezTo>
                <a:cubicBezTo>
                  <a:pt x="5572317" y="5112380"/>
                  <a:pt x="5564904" y="5101292"/>
                  <a:pt x="5566635" y="5117158"/>
                </a:cubicBezTo>
                <a:cubicBezTo>
                  <a:pt x="5561375" y="5116079"/>
                  <a:pt x="5557787" y="5116811"/>
                  <a:pt x="5554952" y="5118417"/>
                </a:cubicBezTo>
                <a:lnTo>
                  <a:pt x="5554039" y="5119241"/>
                </a:lnTo>
                <a:lnTo>
                  <a:pt x="5514253" y="5109018"/>
                </a:lnTo>
                <a:lnTo>
                  <a:pt x="5492156" y="5099904"/>
                </a:lnTo>
                <a:lnTo>
                  <a:pt x="5480446" y="5096385"/>
                </a:lnTo>
                <a:lnTo>
                  <a:pt x="5477744" y="5092939"/>
                </a:lnTo>
                <a:cubicBezTo>
                  <a:pt x="5474490" y="5090581"/>
                  <a:pt x="5469391" y="5088951"/>
                  <a:pt x="5460150" y="5088988"/>
                </a:cubicBezTo>
                <a:lnTo>
                  <a:pt x="5457901" y="5089459"/>
                </a:lnTo>
                <a:lnTo>
                  <a:pt x="5444243" y="5082761"/>
                </a:lnTo>
                <a:cubicBezTo>
                  <a:pt x="5439993" y="5080007"/>
                  <a:pt x="5436418" y="5076805"/>
                  <a:pt x="5433825" y="5072992"/>
                </a:cubicBezTo>
                <a:cubicBezTo>
                  <a:pt x="5379442" y="5082090"/>
                  <a:pt x="5336110" y="5058382"/>
                  <a:pt x="5280996" y="5052402"/>
                </a:cubicBezTo>
                <a:cubicBezTo>
                  <a:pt x="5250806" y="5043777"/>
                  <a:pt x="5168599" y="5048109"/>
                  <a:pt x="5161582" y="5019668"/>
                </a:cubicBezTo>
                <a:cubicBezTo>
                  <a:pt x="5121870" y="5011383"/>
                  <a:pt x="5095637" y="5009222"/>
                  <a:pt x="5042717" y="5002692"/>
                </a:cubicBezTo>
                <a:cubicBezTo>
                  <a:pt x="4991136" y="4972487"/>
                  <a:pt x="4902282" y="4979360"/>
                  <a:pt x="4840514" y="4959306"/>
                </a:cubicBezTo>
                <a:cubicBezTo>
                  <a:pt x="4799904" y="4976415"/>
                  <a:pt x="4824087" y="4958371"/>
                  <a:pt x="4786778" y="4956661"/>
                </a:cubicBezTo>
                <a:cubicBezTo>
                  <a:pt x="4801901" y="4937231"/>
                  <a:pt x="4739845" y="4961208"/>
                  <a:pt x="4743741" y="4937104"/>
                </a:cubicBezTo>
                <a:cubicBezTo>
                  <a:pt x="4736829" y="4937557"/>
                  <a:pt x="4730010" y="4938753"/>
                  <a:pt x="4723136" y="4940138"/>
                </a:cubicBezTo>
                <a:lnTo>
                  <a:pt x="4719535" y="4940850"/>
                </a:lnTo>
                <a:lnTo>
                  <a:pt x="4706143" y="4939586"/>
                </a:lnTo>
                <a:lnTo>
                  <a:pt x="4701098" y="4944372"/>
                </a:lnTo>
                <a:lnTo>
                  <a:pt x="4680034" y="4946157"/>
                </a:lnTo>
                <a:cubicBezTo>
                  <a:pt x="4672339" y="4946029"/>
                  <a:pt x="4664292" y="4944964"/>
                  <a:pt x="4655740" y="4942396"/>
                </a:cubicBezTo>
                <a:cubicBezTo>
                  <a:pt x="4636359" y="4929384"/>
                  <a:pt x="4599700" y="4935346"/>
                  <a:pt x="4569298" y="4929596"/>
                </a:cubicBezTo>
                <a:lnTo>
                  <a:pt x="4555977" y="4924356"/>
                </a:lnTo>
                <a:lnTo>
                  <a:pt x="4508949" y="4921648"/>
                </a:lnTo>
                <a:cubicBezTo>
                  <a:pt x="4495668" y="4920437"/>
                  <a:pt x="4482007" y="4918694"/>
                  <a:pt x="4467838" y="4915993"/>
                </a:cubicBezTo>
                <a:lnTo>
                  <a:pt x="4441948" y="4909300"/>
                </a:lnTo>
                <a:lnTo>
                  <a:pt x="4394719" y="4901820"/>
                </a:lnTo>
                <a:lnTo>
                  <a:pt x="4356810" y="4905146"/>
                </a:lnTo>
                <a:lnTo>
                  <a:pt x="4222144" y="4909117"/>
                </a:lnTo>
                <a:cubicBezTo>
                  <a:pt x="4202488" y="4913903"/>
                  <a:pt x="4184742" y="4933491"/>
                  <a:pt x="4160481" y="4923474"/>
                </a:cubicBezTo>
                <a:cubicBezTo>
                  <a:pt x="4165854" y="4934564"/>
                  <a:pt x="4131661" y="4919946"/>
                  <a:pt x="4124879" y="4929303"/>
                </a:cubicBezTo>
                <a:cubicBezTo>
                  <a:pt x="4120895" y="4937086"/>
                  <a:pt x="4109593" y="4934464"/>
                  <a:pt x="4100114" y="4936007"/>
                </a:cubicBezTo>
                <a:cubicBezTo>
                  <a:pt x="4091835" y="4943256"/>
                  <a:pt x="4045978" y="4943549"/>
                  <a:pt x="4030957" y="4939826"/>
                </a:cubicBezTo>
                <a:cubicBezTo>
                  <a:pt x="3989825" y="4924453"/>
                  <a:pt x="3946860" y="4952050"/>
                  <a:pt x="3913764" y="4940618"/>
                </a:cubicBezTo>
                <a:cubicBezTo>
                  <a:pt x="3904534" y="4939906"/>
                  <a:pt x="3896577" y="4940543"/>
                  <a:pt x="3889457" y="4942017"/>
                </a:cubicBezTo>
                <a:lnTo>
                  <a:pt x="3871115" y="4948115"/>
                </a:lnTo>
                <a:lnTo>
                  <a:pt x="3869086" y="4953796"/>
                </a:lnTo>
                <a:lnTo>
                  <a:pt x="3856124" y="4955351"/>
                </a:lnTo>
                <a:lnTo>
                  <a:pt x="3835967" y="4964002"/>
                </a:lnTo>
                <a:cubicBezTo>
                  <a:pt x="3826465" y="4939857"/>
                  <a:pt x="3782586" y="4975947"/>
                  <a:pt x="3785910" y="4953998"/>
                </a:cubicBezTo>
                <a:cubicBezTo>
                  <a:pt x="3750785" y="4960085"/>
                  <a:pt x="3699033" y="4941571"/>
                  <a:pt x="3671085" y="4966563"/>
                </a:cubicBezTo>
                <a:cubicBezTo>
                  <a:pt x="3621255" y="4971431"/>
                  <a:pt x="3562637" y="4982991"/>
                  <a:pt x="3486928" y="4983204"/>
                </a:cubicBezTo>
                <a:cubicBezTo>
                  <a:pt x="3446030" y="4983424"/>
                  <a:pt x="3343460" y="4965124"/>
                  <a:pt x="3280956" y="4963864"/>
                </a:cubicBezTo>
                <a:cubicBezTo>
                  <a:pt x="3227193" y="4969510"/>
                  <a:pt x="3256481" y="4962609"/>
                  <a:pt x="3211563" y="4982704"/>
                </a:cubicBezTo>
                <a:cubicBezTo>
                  <a:pt x="3207119" y="4979549"/>
                  <a:pt x="3170070" y="4977192"/>
                  <a:pt x="3164681" y="4975408"/>
                </a:cubicBezTo>
                <a:lnTo>
                  <a:pt x="3127171" y="4968229"/>
                </a:lnTo>
                <a:lnTo>
                  <a:pt x="3096889" y="4965619"/>
                </a:lnTo>
                <a:cubicBezTo>
                  <a:pt x="3088441" y="4967572"/>
                  <a:pt x="3082883" y="4967054"/>
                  <a:pt x="3078620" y="4965444"/>
                </a:cubicBezTo>
                <a:lnTo>
                  <a:pt x="3074275" y="4962670"/>
                </a:lnTo>
                <a:lnTo>
                  <a:pt x="3036436" y="4957455"/>
                </a:lnTo>
                <a:lnTo>
                  <a:pt x="3031995" y="4958829"/>
                </a:lnTo>
                <a:lnTo>
                  <a:pt x="2994028" y="4956800"/>
                </a:lnTo>
                <a:cubicBezTo>
                  <a:pt x="2992299" y="4958944"/>
                  <a:pt x="2989407" y="4960397"/>
                  <a:pt x="2984001" y="4960444"/>
                </a:cubicBezTo>
                <a:cubicBezTo>
                  <a:pt x="2994191" y="4975446"/>
                  <a:pt x="2981386" y="4966249"/>
                  <a:pt x="2964542" y="4965062"/>
                </a:cubicBezTo>
                <a:cubicBezTo>
                  <a:pt x="2976613" y="4988096"/>
                  <a:pt x="2927627" y="4975618"/>
                  <a:pt x="2921274" y="4988440"/>
                </a:cubicBezTo>
                <a:cubicBezTo>
                  <a:pt x="2908629" y="4987050"/>
                  <a:pt x="2895476" y="4985998"/>
                  <a:pt x="2882111" y="4985411"/>
                </a:cubicBezTo>
                <a:lnTo>
                  <a:pt x="2874282" y="4985361"/>
                </a:lnTo>
                <a:cubicBezTo>
                  <a:pt x="2874237" y="4985437"/>
                  <a:pt x="2874193" y="4985514"/>
                  <a:pt x="2874147" y="4985591"/>
                </a:cubicBezTo>
                <a:cubicBezTo>
                  <a:pt x="2872492" y="4986074"/>
                  <a:pt x="2869935" y="4986243"/>
                  <a:pt x="2865932" y="4985999"/>
                </a:cubicBezTo>
                <a:lnTo>
                  <a:pt x="2860008" y="4985269"/>
                </a:lnTo>
                <a:lnTo>
                  <a:pt x="2844819" y="4985172"/>
                </a:lnTo>
                <a:lnTo>
                  <a:pt x="2839735" y="4986676"/>
                </a:lnTo>
                <a:lnTo>
                  <a:pt x="2837922" y="4989488"/>
                </a:lnTo>
                <a:lnTo>
                  <a:pt x="2836507" y="4989165"/>
                </a:lnTo>
                <a:cubicBezTo>
                  <a:pt x="2825749" y="4984209"/>
                  <a:pt x="2822382" y="4977089"/>
                  <a:pt x="2808859" y="4996804"/>
                </a:cubicBezTo>
                <a:cubicBezTo>
                  <a:pt x="2784233" y="4988767"/>
                  <a:pt x="2779499" y="5000786"/>
                  <a:pt x="2745907" y="5005126"/>
                </a:cubicBezTo>
                <a:cubicBezTo>
                  <a:pt x="2731796" y="4997536"/>
                  <a:pt x="2720518" y="5000295"/>
                  <a:pt x="2709519" y="5006333"/>
                </a:cubicBezTo>
                <a:cubicBezTo>
                  <a:pt x="2676766" y="5002878"/>
                  <a:pt x="2646981" y="5011377"/>
                  <a:pt x="2610212" y="5013529"/>
                </a:cubicBezTo>
                <a:cubicBezTo>
                  <a:pt x="2570359" y="5003730"/>
                  <a:pt x="2550109" y="5021491"/>
                  <a:pt x="2510814" y="5023713"/>
                </a:cubicBezTo>
                <a:cubicBezTo>
                  <a:pt x="2476639" y="5006722"/>
                  <a:pt x="2482834" y="5038639"/>
                  <a:pt x="2462736" y="5045398"/>
                </a:cubicBezTo>
                <a:lnTo>
                  <a:pt x="2457050" y="5046022"/>
                </a:lnTo>
                <a:lnTo>
                  <a:pt x="2442184" y="5043549"/>
                </a:lnTo>
                <a:lnTo>
                  <a:pt x="2436703" y="5041929"/>
                </a:lnTo>
                <a:cubicBezTo>
                  <a:pt x="2432888" y="5041072"/>
                  <a:pt x="2430299" y="5040830"/>
                  <a:pt x="2428451" y="5041027"/>
                </a:cubicBezTo>
                <a:lnTo>
                  <a:pt x="2420551" y="5039949"/>
                </a:lnTo>
                <a:cubicBezTo>
                  <a:pt x="2407700" y="5037296"/>
                  <a:pt x="2395274" y="5034239"/>
                  <a:pt x="2383501" y="5030941"/>
                </a:cubicBezTo>
                <a:cubicBezTo>
                  <a:pt x="2362992" y="5032521"/>
                  <a:pt x="2317884" y="5047662"/>
                  <a:pt x="2297493" y="5049431"/>
                </a:cubicBezTo>
                <a:lnTo>
                  <a:pt x="2261156" y="5041558"/>
                </a:lnTo>
                <a:lnTo>
                  <a:pt x="2200581" y="5024964"/>
                </a:lnTo>
                <a:lnTo>
                  <a:pt x="2198380" y="5025550"/>
                </a:lnTo>
                <a:lnTo>
                  <a:pt x="2116066" y="5019568"/>
                </a:lnTo>
                <a:cubicBezTo>
                  <a:pt x="2111600" y="5017036"/>
                  <a:pt x="2059664" y="5006071"/>
                  <a:pt x="2056754" y="5002394"/>
                </a:cubicBezTo>
                <a:cubicBezTo>
                  <a:pt x="2003393" y="5014336"/>
                  <a:pt x="1998298" y="5008800"/>
                  <a:pt x="1942916" y="5005703"/>
                </a:cubicBezTo>
                <a:cubicBezTo>
                  <a:pt x="1882138" y="4994708"/>
                  <a:pt x="1836966" y="4976630"/>
                  <a:pt x="1796717" y="4970423"/>
                </a:cubicBezTo>
                <a:cubicBezTo>
                  <a:pt x="1724075" y="4959337"/>
                  <a:pt x="1636218" y="4936339"/>
                  <a:pt x="1583222" y="4931235"/>
                </a:cubicBezTo>
                <a:cubicBezTo>
                  <a:pt x="1544265" y="4950469"/>
                  <a:pt x="1556109" y="4927628"/>
                  <a:pt x="1518821" y="4927872"/>
                </a:cubicBezTo>
                <a:cubicBezTo>
                  <a:pt x="1497291" y="4925112"/>
                  <a:pt x="1483221" y="4916728"/>
                  <a:pt x="1471837" y="4914678"/>
                </a:cubicBezTo>
                <a:lnTo>
                  <a:pt x="1450515" y="4915578"/>
                </a:lnTo>
                <a:lnTo>
                  <a:pt x="1437078" y="4915016"/>
                </a:lnTo>
                <a:lnTo>
                  <a:pt x="1432462" y="4920065"/>
                </a:lnTo>
                <a:lnTo>
                  <a:pt x="1411645" y="4922952"/>
                </a:lnTo>
                <a:cubicBezTo>
                  <a:pt x="1384856" y="4920079"/>
                  <a:pt x="1306656" y="4907389"/>
                  <a:pt x="1271729" y="4902828"/>
                </a:cubicBezTo>
                <a:cubicBezTo>
                  <a:pt x="1258697" y="4896954"/>
                  <a:pt x="1213546" y="4890036"/>
                  <a:pt x="1202076" y="4895589"/>
                </a:cubicBezTo>
                <a:cubicBezTo>
                  <a:pt x="1192059" y="4895561"/>
                  <a:pt x="1182171" y="4891311"/>
                  <a:pt x="1174670" y="4898040"/>
                </a:cubicBezTo>
                <a:cubicBezTo>
                  <a:pt x="1163701" y="4905820"/>
                  <a:pt x="1136874" y="4886643"/>
                  <a:pt x="1137035" y="4897965"/>
                </a:cubicBezTo>
                <a:cubicBezTo>
                  <a:pt x="1117838" y="4884693"/>
                  <a:pt x="1091386" y="4900421"/>
                  <a:pt x="1069882" y="4901859"/>
                </a:cubicBezTo>
                <a:cubicBezTo>
                  <a:pt x="1055589" y="4889467"/>
                  <a:pt x="1024570" y="4904705"/>
                  <a:pt x="980935" y="4900090"/>
                </a:cubicBezTo>
                <a:cubicBezTo>
                  <a:pt x="947614" y="4895538"/>
                  <a:pt x="913224" y="4886405"/>
                  <a:pt x="869960" y="4874547"/>
                </a:cubicBezTo>
                <a:cubicBezTo>
                  <a:pt x="819114" y="4845820"/>
                  <a:pt x="768074" y="4839770"/>
                  <a:pt x="721345" y="4828937"/>
                </a:cubicBezTo>
                <a:cubicBezTo>
                  <a:pt x="667944" y="4819060"/>
                  <a:pt x="698286" y="4848426"/>
                  <a:pt x="635428" y="4819153"/>
                </a:cubicBezTo>
                <a:cubicBezTo>
                  <a:pt x="626286" y="4826707"/>
                  <a:pt x="617638" y="4825980"/>
                  <a:pt x="604106" y="4819994"/>
                </a:cubicBezTo>
                <a:cubicBezTo>
                  <a:pt x="583276" y="4822237"/>
                  <a:pt x="539859" y="4835097"/>
                  <a:pt x="510451" y="4832608"/>
                </a:cubicBezTo>
                <a:cubicBezTo>
                  <a:pt x="489781" y="4829929"/>
                  <a:pt x="443867" y="4807857"/>
                  <a:pt x="427656" y="4805062"/>
                </a:cubicBezTo>
                <a:cubicBezTo>
                  <a:pt x="424088" y="4806479"/>
                  <a:pt x="419580" y="4809736"/>
                  <a:pt x="413184" y="4815837"/>
                </a:cubicBezTo>
                <a:cubicBezTo>
                  <a:pt x="387673" y="4805882"/>
                  <a:pt x="379855" y="4817328"/>
                  <a:pt x="341772" y="4818825"/>
                </a:cubicBezTo>
                <a:cubicBezTo>
                  <a:pt x="327795" y="4810179"/>
                  <a:pt x="314729" y="4811964"/>
                  <a:pt x="301266" y="4817000"/>
                </a:cubicBezTo>
                <a:cubicBezTo>
                  <a:pt x="265781" y="4810886"/>
                  <a:pt x="231017" y="4816794"/>
                  <a:pt x="189886" y="4815871"/>
                </a:cubicBezTo>
                <a:cubicBezTo>
                  <a:pt x="147910" y="4802917"/>
                  <a:pt x="121702" y="4818738"/>
                  <a:pt x="77762" y="4817675"/>
                </a:cubicBezTo>
                <a:cubicBezTo>
                  <a:pt x="38733" y="4795315"/>
                  <a:pt x="44308" y="4840244"/>
                  <a:pt x="8164" y="4835320"/>
                </a:cubicBezTo>
                <a:lnTo>
                  <a:pt x="0" y="4832771"/>
                </a:lnTo>
                <a:close/>
              </a:path>
            </a:pathLst>
          </a:cu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20D48EB2-6128-9440-A383-C456D50B6AC3}"/>
              </a:ext>
            </a:extLst>
          </p:cNvPr>
          <p:cNvSpPr>
            <a:spLocks noGrp="1"/>
          </p:cNvSpPr>
          <p:nvPr>
            <p:ph type="title"/>
          </p:nvPr>
        </p:nvSpPr>
        <p:spPr>
          <a:xfrm>
            <a:off x="187037" y="5829299"/>
            <a:ext cx="6039880" cy="1730374"/>
          </a:xfrm>
        </p:spPr>
        <p:txBody>
          <a:bodyPr vert="horz" lIns="91440" tIns="45720" rIns="91440" bIns="45720" rtlCol="0" anchor="b">
            <a:normAutofit fontScale="90000"/>
          </a:bodyPr>
          <a:lstStyle/>
          <a:p>
            <a:pPr algn="ctr" defTabSz="914400"/>
            <a:br>
              <a:rPr lang="en-US" sz="800" b="1" dirty="0">
                <a:solidFill>
                  <a:schemeClr val="tx1">
                    <a:lumMod val="85000"/>
                    <a:lumOff val="15000"/>
                  </a:schemeClr>
                </a:solidFill>
                <a:latin typeface="Papyrus" panose="03070502060502030205" pitchFamily="66" charset="0"/>
              </a:rPr>
            </a:br>
            <a:br>
              <a:rPr lang="en-US" sz="800" b="1" dirty="0">
                <a:solidFill>
                  <a:schemeClr val="tx1">
                    <a:lumMod val="85000"/>
                    <a:lumOff val="15000"/>
                  </a:schemeClr>
                </a:solidFill>
                <a:latin typeface="Papyrus" panose="03070502060502030205" pitchFamily="66" charset="0"/>
              </a:rPr>
            </a:br>
            <a:br>
              <a:rPr lang="en-US" sz="800" b="1" dirty="0">
                <a:solidFill>
                  <a:schemeClr val="tx1">
                    <a:lumMod val="85000"/>
                    <a:lumOff val="15000"/>
                  </a:schemeClr>
                </a:solidFill>
                <a:latin typeface="Papyrus" panose="03070502060502030205" pitchFamily="66" charset="0"/>
              </a:rPr>
            </a:br>
            <a:br>
              <a:rPr lang="en-US" sz="800" b="1" dirty="0">
                <a:solidFill>
                  <a:schemeClr val="tx1">
                    <a:lumMod val="85000"/>
                    <a:lumOff val="15000"/>
                  </a:schemeClr>
                </a:solidFill>
                <a:latin typeface="Papyrus" panose="03070502060502030205" pitchFamily="66" charset="0"/>
              </a:rPr>
            </a:br>
            <a:br>
              <a:rPr lang="en-US" sz="800" b="1" dirty="0">
                <a:solidFill>
                  <a:schemeClr val="tx1">
                    <a:lumMod val="85000"/>
                    <a:lumOff val="15000"/>
                  </a:schemeClr>
                </a:solidFill>
                <a:latin typeface="Papyrus" panose="03070502060502030205" pitchFamily="66" charset="0"/>
              </a:rPr>
            </a:br>
            <a:br>
              <a:rPr lang="en-US" sz="800" b="1" dirty="0">
                <a:solidFill>
                  <a:schemeClr val="tx1">
                    <a:lumMod val="85000"/>
                    <a:lumOff val="15000"/>
                  </a:schemeClr>
                </a:solidFill>
                <a:latin typeface="Papyrus" panose="03070502060502030205" pitchFamily="66" charset="0"/>
              </a:rPr>
            </a:br>
            <a:br>
              <a:rPr lang="en-US" sz="800" b="1" dirty="0">
                <a:solidFill>
                  <a:schemeClr val="tx1">
                    <a:lumMod val="85000"/>
                    <a:lumOff val="15000"/>
                  </a:schemeClr>
                </a:solidFill>
                <a:latin typeface="Papyrus" panose="03070502060502030205" pitchFamily="66" charset="0"/>
              </a:rPr>
            </a:br>
            <a:br>
              <a:rPr lang="en-US" sz="800" b="1" dirty="0">
                <a:solidFill>
                  <a:schemeClr val="tx1">
                    <a:lumMod val="85000"/>
                    <a:lumOff val="15000"/>
                  </a:schemeClr>
                </a:solidFill>
                <a:latin typeface="Papyrus" panose="03070502060502030205" pitchFamily="66" charset="0"/>
              </a:rPr>
            </a:br>
            <a:br>
              <a:rPr lang="en-US" sz="800" b="1" dirty="0">
                <a:solidFill>
                  <a:schemeClr val="tx1">
                    <a:lumMod val="85000"/>
                    <a:lumOff val="15000"/>
                  </a:schemeClr>
                </a:solidFill>
                <a:latin typeface="Papyrus" panose="03070502060502030205" pitchFamily="66" charset="0"/>
              </a:rPr>
            </a:br>
            <a:r>
              <a:rPr lang="en-US" sz="2000" b="1" dirty="0">
                <a:solidFill>
                  <a:schemeClr val="tx1">
                    <a:lumMod val="85000"/>
                    <a:lumOff val="15000"/>
                  </a:schemeClr>
                </a:solidFill>
                <a:latin typeface="Papyrus" panose="03070502060502030205" pitchFamily="66" charset="0"/>
              </a:rPr>
              <a:t>“</a:t>
            </a:r>
            <a:r>
              <a:rPr lang="en-US" sz="2200" b="1" dirty="0">
                <a:solidFill>
                  <a:schemeClr val="tx1">
                    <a:lumMod val="85000"/>
                    <a:lumOff val="15000"/>
                  </a:schemeClr>
                </a:solidFill>
                <a:latin typeface="Papyrus" panose="03070502060502030205" pitchFamily="66" charset="0"/>
              </a:rPr>
              <a:t>Egypt is a land of duality and cycles, both in topography and culture. The geography is almost entirely rugged, barren desert, except for an explosion of green that straddles either side of the Nile as it flows the length of the country</a:t>
            </a:r>
            <a:r>
              <a:rPr lang="en-US" sz="1300" b="1" dirty="0">
                <a:solidFill>
                  <a:schemeClr val="tx1">
                    <a:lumMod val="85000"/>
                    <a:lumOff val="15000"/>
                  </a:schemeClr>
                </a:solidFill>
                <a:latin typeface="Papyrus" panose="03070502060502030205" pitchFamily="66" charset="0"/>
              </a:rPr>
              <a:t>.</a:t>
            </a:r>
            <a:r>
              <a:rPr lang="en-US" sz="2000" b="1" dirty="0">
                <a:solidFill>
                  <a:schemeClr val="tx1">
                    <a:lumMod val="85000"/>
                    <a:lumOff val="15000"/>
                  </a:schemeClr>
                </a:solidFill>
                <a:latin typeface="Papyrus" panose="03070502060502030205" pitchFamily="66" charset="0"/>
              </a:rPr>
              <a:t>”</a:t>
            </a:r>
            <a:r>
              <a:rPr lang="en-US" sz="1300" b="1" dirty="0">
                <a:solidFill>
                  <a:schemeClr val="tx1">
                    <a:lumMod val="85000"/>
                    <a:lumOff val="15000"/>
                  </a:schemeClr>
                </a:solidFill>
                <a:latin typeface="Papyrus" panose="03070502060502030205" pitchFamily="66" charset="0"/>
              </a:rPr>
              <a:t> </a:t>
            </a:r>
            <a:r>
              <a:rPr lang="en-US" sz="1300" b="1" dirty="0">
                <a:solidFill>
                  <a:schemeClr val="tx1">
                    <a:lumMod val="85000"/>
                    <a:lumOff val="15000"/>
                  </a:schemeClr>
                </a:solidFill>
                <a:latin typeface="Papyrus" panose="03070502060502030205" pitchFamily="66" charset="0"/>
                <a:hlinkClick r:id="rId3"/>
              </a:rPr>
              <a:t>https://www.khanacademy.org/humanities/ap-art-history/ancient-mediterranean-ap/ancient-egypt-ap/a/ancient-egypt-an-introduction</a:t>
            </a:r>
            <a:r>
              <a:rPr lang="en-US" sz="1300" b="1" dirty="0">
                <a:solidFill>
                  <a:schemeClr val="tx1">
                    <a:lumMod val="85000"/>
                    <a:lumOff val="15000"/>
                  </a:schemeClr>
                </a:solidFill>
                <a:latin typeface="Papyrus" panose="03070502060502030205" pitchFamily="66" charset="0"/>
              </a:rPr>
              <a:t> </a:t>
            </a:r>
            <a:br>
              <a:rPr lang="en-US" sz="1300" b="1" dirty="0">
                <a:solidFill>
                  <a:schemeClr val="tx1">
                    <a:lumMod val="85000"/>
                    <a:lumOff val="15000"/>
                  </a:schemeClr>
                </a:solidFill>
                <a:latin typeface="Papyrus" panose="03070502060502030205" pitchFamily="66" charset="0"/>
              </a:rPr>
            </a:br>
            <a:endParaRPr lang="en-US" sz="1300" b="1" dirty="0">
              <a:solidFill>
                <a:schemeClr val="tx1">
                  <a:lumMod val="85000"/>
                  <a:lumOff val="15000"/>
                </a:schemeClr>
              </a:solidFill>
              <a:latin typeface="Papyrus" panose="03070502060502030205" pitchFamily="66" charset="0"/>
            </a:endParaRPr>
          </a:p>
        </p:txBody>
      </p:sp>
    </p:spTree>
    <p:extLst>
      <p:ext uri="{BB962C8B-B14F-4D97-AF65-F5344CB8AC3E}">
        <p14:creationId xmlns:p14="http://schemas.microsoft.com/office/powerpoint/2010/main" val="22405897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D4677D2-D5AC-4CF9-9EED-2B89D0A1C2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080625" cy="7559675"/>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C6D54F7E-825A-4BBA-815F-35CCA8B977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498195"/>
            <a:ext cx="10080625" cy="3061478"/>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EBD7EE8B-4510-2C2D-6DFA-8E23F5F06D2A}"/>
              </a:ext>
            </a:extLst>
          </p:cNvPr>
          <p:cNvPicPr/>
          <p:nvPr/>
        </p:nvPicPr>
        <p:blipFill rotWithShape="1">
          <a:blip r:embed="rId2"/>
          <a:srcRect t="10" r="2" b="2"/>
          <a:stretch/>
        </p:blipFill>
        <p:spPr>
          <a:xfrm>
            <a:off x="0" y="0"/>
            <a:ext cx="10080625" cy="7559675"/>
          </a:xfrm>
          <a:custGeom>
            <a:avLst/>
            <a:gdLst/>
            <a:ahLst/>
            <a:cxnLst/>
            <a:rect l="l" t="t" r="r" b="b"/>
            <a:pathLst>
              <a:path w="12191999" h="6842601">
                <a:moveTo>
                  <a:pt x="0" y="0"/>
                </a:moveTo>
                <a:lnTo>
                  <a:pt x="12191999" y="0"/>
                </a:lnTo>
                <a:lnTo>
                  <a:pt x="12191999" y="6842601"/>
                </a:lnTo>
                <a:lnTo>
                  <a:pt x="10316981" y="6842601"/>
                </a:lnTo>
                <a:cubicBezTo>
                  <a:pt x="10312796" y="6835189"/>
                  <a:pt x="10163183" y="6730124"/>
                  <a:pt x="10158998" y="6722712"/>
                </a:cubicBezTo>
                <a:cubicBezTo>
                  <a:pt x="10120278" y="6678190"/>
                  <a:pt x="10156462" y="6716223"/>
                  <a:pt x="10090349" y="6671420"/>
                </a:cubicBezTo>
                <a:cubicBezTo>
                  <a:pt x="10043032" y="6655694"/>
                  <a:pt x="9995855" y="6551879"/>
                  <a:pt x="9955425" y="6498018"/>
                </a:cubicBezTo>
                <a:cubicBezTo>
                  <a:pt x="9939618" y="6480021"/>
                  <a:pt x="9915110" y="6461677"/>
                  <a:pt x="9891265" y="6454528"/>
                </a:cubicBezTo>
                <a:cubicBezTo>
                  <a:pt x="9868239" y="6464957"/>
                  <a:pt x="9865423" y="6431640"/>
                  <a:pt x="9848227" y="6426063"/>
                </a:cubicBezTo>
                <a:cubicBezTo>
                  <a:pt x="9838059" y="6433162"/>
                  <a:pt x="9815047" y="6410348"/>
                  <a:pt x="9812354" y="6399604"/>
                </a:cubicBezTo>
                <a:cubicBezTo>
                  <a:pt x="9825285" y="6377997"/>
                  <a:pt x="9725923" y="6372757"/>
                  <a:pt x="9725915" y="6356381"/>
                </a:cubicBezTo>
                <a:cubicBezTo>
                  <a:pt x="9696279" y="6348066"/>
                  <a:pt x="9591199" y="6354143"/>
                  <a:pt x="9575033" y="6325258"/>
                </a:cubicBezTo>
                <a:cubicBezTo>
                  <a:pt x="9516434" y="6303128"/>
                  <a:pt x="9441613" y="6276805"/>
                  <a:pt x="9415626" y="6271777"/>
                </a:cubicBezTo>
                <a:cubicBezTo>
                  <a:pt x="9378293" y="6313495"/>
                  <a:pt x="9281935" y="6171365"/>
                  <a:pt x="9171493" y="6150430"/>
                </a:cubicBezTo>
                <a:cubicBezTo>
                  <a:pt x="9155426" y="6152396"/>
                  <a:pt x="9147439" y="6151015"/>
                  <a:pt x="9146018" y="6139864"/>
                </a:cubicBezTo>
                <a:cubicBezTo>
                  <a:pt x="9112029" y="6132441"/>
                  <a:pt x="9087339" y="6101138"/>
                  <a:pt x="9059635" y="6109957"/>
                </a:cubicBezTo>
                <a:cubicBezTo>
                  <a:pt x="9024424" y="6092144"/>
                  <a:pt x="9043048" y="6078417"/>
                  <a:pt x="9010911" y="6064789"/>
                </a:cubicBezTo>
                <a:lnTo>
                  <a:pt x="8866811" y="6028191"/>
                </a:lnTo>
                <a:cubicBezTo>
                  <a:pt x="8846465" y="6021172"/>
                  <a:pt x="8825221" y="6000527"/>
                  <a:pt x="8804584" y="5994237"/>
                </a:cubicBezTo>
                <a:lnTo>
                  <a:pt x="8783071" y="5990448"/>
                </a:lnTo>
                <a:lnTo>
                  <a:pt x="8770456" y="5978060"/>
                </a:lnTo>
                <a:cubicBezTo>
                  <a:pt x="8764772" y="5975259"/>
                  <a:pt x="8757695" y="5974720"/>
                  <a:pt x="8748297" y="5978070"/>
                </a:cubicBezTo>
                <a:cubicBezTo>
                  <a:pt x="8730344" y="5973495"/>
                  <a:pt x="8679808" y="5955894"/>
                  <a:pt x="8662742" y="5950603"/>
                </a:cubicBezTo>
                <a:lnTo>
                  <a:pt x="8645902" y="5946326"/>
                </a:lnTo>
                <a:lnTo>
                  <a:pt x="8638176" y="5938358"/>
                </a:lnTo>
                <a:cubicBezTo>
                  <a:pt x="8625897" y="5932642"/>
                  <a:pt x="8594811" y="5922073"/>
                  <a:pt x="8572224" y="5912032"/>
                </a:cubicBezTo>
                <a:cubicBezTo>
                  <a:pt x="8553809" y="5897782"/>
                  <a:pt x="8529845" y="5886100"/>
                  <a:pt x="8502655" y="5878114"/>
                </a:cubicBezTo>
                <a:cubicBezTo>
                  <a:pt x="8496990" y="5883034"/>
                  <a:pt x="8489611" y="5872566"/>
                  <a:pt x="8485159" y="5869819"/>
                </a:cubicBezTo>
                <a:cubicBezTo>
                  <a:pt x="8483457" y="5873482"/>
                  <a:pt x="8471232" y="5872664"/>
                  <a:pt x="8468539" y="5868711"/>
                </a:cubicBezTo>
                <a:cubicBezTo>
                  <a:pt x="8389167" y="5836352"/>
                  <a:pt x="8421742" y="5881497"/>
                  <a:pt x="8379810" y="5849376"/>
                </a:cubicBezTo>
                <a:cubicBezTo>
                  <a:pt x="8371729" y="5846373"/>
                  <a:pt x="8364483" y="5846766"/>
                  <a:pt x="8357758" y="5848601"/>
                </a:cubicBezTo>
                <a:lnTo>
                  <a:pt x="8315264" y="5836192"/>
                </a:lnTo>
                <a:cubicBezTo>
                  <a:pt x="8299077" y="5829531"/>
                  <a:pt x="8281671" y="5824011"/>
                  <a:pt x="8263455" y="5819793"/>
                </a:cubicBezTo>
                <a:cubicBezTo>
                  <a:pt x="8257386" y="5826849"/>
                  <a:pt x="8245582" y="5813448"/>
                  <a:pt x="8239287" y="5810141"/>
                </a:cubicBezTo>
                <a:cubicBezTo>
                  <a:pt x="8237965" y="5815186"/>
                  <a:pt x="8222226" y="5815108"/>
                  <a:pt x="8217888" y="5810039"/>
                </a:cubicBezTo>
                <a:cubicBezTo>
                  <a:pt x="8109447" y="5773303"/>
                  <a:pt x="8161302" y="5831037"/>
                  <a:pt x="8100547" y="5791517"/>
                </a:cubicBezTo>
                <a:cubicBezTo>
                  <a:pt x="8089574" y="5788167"/>
                  <a:pt x="8080448" y="5789295"/>
                  <a:pt x="8072316" y="5792309"/>
                </a:cubicBezTo>
                <a:lnTo>
                  <a:pt x="8056967" y="5800648"/>
                </a:lnTo>
                <a:lnTo>
                  <a:pt x="8047885" y="5795270"/>
                </a:lnTo>
                <a:cubicBezTo>
                  <a:pt x="8010204" y="5788738"/>
                  <a:pt x="7996426" y="5797608"/>
                  <a:pt x="7977128" y="5783189"/>
                </a:cubicBezTo>
                <a:cubicBezTo>
                  <a:pt x="7943466" y="5775577"/>
                  <a:pt x="7904823" y="5770953"/>
                  <a:pt x="7874392" y="5763715"/>
                </a:cubicBezTo>
                <a:cubicBezTo>
                  <a:pt x="7860337" y="5743777"/>
                  <a:pt x="7817541" y="5748989"/>
                  <a:pt x="7794543" y="5739759"/>
                </a:cubicBezTo>
                <a:cubicBezTo>
                  <a:pt x="7784688" y="5731467"/>
                  <a:pt x="7776709" y="5729004"/>
                  <a:pt x="7763762" y="5734031"/>
                </a:cubicBezTo>
                <a:cubicBezTo>
                  <a:pt x="7718781" y="5694154"/>
                  <a:pt x="7732231" y="5727368"/>
                  <a:pt x="7685889" y="5707234"/>
                </a:cubicBezTo>
                <a:cubicBezTo>
                  <a:pt x="7646521" y="5687607"/>
                  <a:pt x="7600389" y="5671470"/>
                  <a:pt x="7566744" y="5634586"/>
                </a:cubicBezTo>
                <a:cubicBezTo>
                  <a:pt x="7561306" y="5624813"/>
                  <a:pt x="7543589" y="5618525"/>
                  <a:pt x="7527170" y="5620542"/>
                </a:cubicBezTo>
                <a:cubicBezTo>
                  <a:pt x="7524343" y="5620889"/>
                  <a:pt x="7521664" y="5621475"/>
                  <a:pt x="7519214" y="5622280"/>
                </a:cubicBezTo>
                <a:cubicBezTo>
                  <a:pt x="7500062" y="5596964"/>
                  <a:pt x="7480476" y="5604337"/>
                  <a:pt x="7473157" y="5588143"/>
                </a:cubicBezTo>
                <a:cubicBezTo>
                  <a:pt x="7433415" y="5574859"/>
                  <a:pt x="7395118" y="5582388"/>
                  <a:pt x="7388000" y="5568063"/>
                </a:cubicBezTo>
                <a:cubicBezTo>
                  <a:pt x="7366403" y="5564920"/>
                  <a:pt x="7332262" y="5573848"/>
                  <a:pt x="7320876" y="5557698"/>
                </a:cubicBezTo>
                <a:cubicBezTo>
                  <a:pt x="7314891" y="5568111"/>
                  <a:pt x="7299319" y="5544964"/>
                  <a:pt x="7284480" y="5549820"/>
                </a:cubicBezTo>
                <a:cubicBezTo>
                  <a:pt x="7273570" y="5554430"/>
                  <a:pt x="7266301" y="5548483"/>
                  <a:pt x="7256619" y="5546379"/>
                </a:cubicBezTo>
                <a:cubicBezTo>
                  <a:pt x="7242503" y="5549088"/>
                  <a:pt x="7202543" y="5533379"/>
                  <a:pt x="7193112" y="5525289"/>
                </a:cubicBezTo>
                <a:cubicBezTo>
                  <a:pt x="7172259" y="5499151"/>
                  <a:pt x="7108617" y="5505485"/>
                  <a:pt x="7090943" y="5485177"/>
                </a:cubicBezTo>
                <a:cubicBezTo>
                  <a:pt x="7083637" y="5481419"/>
                  <a:pt x="7076140" y="5479148"/>
                  <a:pt x="7068566" y="5477809"/>
                </a:cubicBezTo>
                <a:lnTo>
                  <a:pt x="7023035" y="5476595"/>
                </a:lnTo>
                <a:lnTo>
                  <a:pt x="7001197" y="5476163"/>
                </a:lnTo>
                <a:cubicBezTo>
                  <a:pt x="7016126" y="5454256"/>
                  <a:pt x="6943549" y="5466815"/>
                  <a:pt x="6967472" y="5451057"/>
                </a:cubicBezTo>
                <a:cubicBezTo>
                  <a:pt x="6931240" y="5443544"/>
                  <a:pt x="6920843" y="5429649"/>
                  <a:pt x="6883334" y="5418880"/>
                </a:cubicBezTo>
                <a:lnTo>
                  <a:pt x="6742417" y="5386446"/>
                </a:lnTo>
                <a:cubicBezTo>
                  <a:pt x="6690532" y="5366095"/>
                  <a:pt x="6665174" y="5364632"/>
                  <a:pt x="6618315" y="5353085"/>
                </a:cubicBezTo>
                <a:cubicBezTo>
                  <a:pt x="6581698" y="5304210"/>
                  <a:pt x="6547395" y="5315779"/>
                  <a:pt x="6521050" y="5283194"/>
                </a:cubicBezTo>
                <a:cubicBezTo>
                  <a:pt x="6469114" y="5268862"/>
                  <a:pt x="6472597" y="5253957"/>
                  <a:pt x="6414460" y="5253832"/>
                </a:cubicBezTo>
                <a:lnTo>
                  <a:pt x="6362535" y="5220502"/>
                </a:lnTo>
                <a:cubicBezTo>
                  <a:pt x="6350866" y="5213881"/>
                  <a:pt x="6347641" y="5215777"/>
                  <a:pt x="6344443" y="5214103"/>
                </a:cubicBezTo>
                <a:lnTo>
                  <a:pt x="6343344" y="5210454"/>
                </a:lnTo>
                <a:lnTo>
                  <a:pt x="6333344" y="5205307"/>
                </a:lnTo>
                <a:lnTo>
                  <a:pt x="6315602" y="5193288"/>
                </a:lnTo>
                <a:lnTo>
                  <a:pt x="6310442" y="5192802"/>
                </a:lnTo>
                <a:lnTo>
                  <a:pt x="6280815" y="5177420"/>
                </a:lnTo>
                <a:lnTo>
                  <a:pt x="6279533" y="5178045"/>
                </a:lnTo>
                <a:cubicBezTo>
                  <a:pt x="6275980" y="5179097"/>
                  <a:pt x="6272084" y="5179212"/>
                  <a:pt x="6267362" y="5177370"/>
                </a:cubicBezTo>
                <a:cubicBezTo>
                  <a:pt x="6261796" y="5192470"/>
                  <a:pt x="6259530" y="5180933"/>
                  <a:pt x="6246095" y="5174167"/>
                </a:cubicBezTo>
                <a:lnTo>
                  <a:pt x="6155252" y="5161201"/>
                </a:lnTo>
                <a:lnTo>
                  <a:pt x="6148525" y="5158442"/>
                </a:lnTo>
                <a:lnTo>
                  <a:pt x="6148187" y="5158573"/>
                </a:lnTo>
                <a:cubicBezTo>
                  <a:pt x="6146292" y="5158370"/>
                  <a:pt x="6143916" y="5157611"/>
                  <a:pt x="6140686" y="5156032"/>
                </a:cubicBezTo>
                <a:lnTo>
                  <a:pt x="6136260" y="5153413"/>
                </a:lnTo>
                <a:lnTo>
                  <a:pt x="6123208" y="5148061"/>
                </a:lnTo>
                <a:lnTo>
                  <a:pt x="6117367" y="5147451"/>
                </a:lnTo>
                <a:lnTo>
                  <a:pt x="5957305" y="5146062"/>
                </a:lnTo>
                <a:cubicBezTo>
                  <a:pt x="5920540" y="5140405"/>
                  <a:pt x="5887096" y="5142015"/>
                  <a:pt x="5857259" y="5132052"/>
                </a:cubicBezTo>
                <a:cubicBezTo>
                  <a:pt x="5843335" y="5135303"/>
                  <a:pt x="5830921" y="5135493"/>
                  <a:pt x="5821375" y="5125606"/>
                </a:cubicBezTo>
                <a:cubicBezTo>
                  <a:pt x="5786501" y="5122615"/>
                  <a:pt x="5775399" y="5132648"/>
                  <a:pt x="5755916" y="5120171"/>
                </a:cubicBezTo>
                <a:cubicBezTo>
                  <a:pt x="5732132" y="5135438"/>
                  <a:pt x="5732735" y="5128211"/>
                  <a:pt x="5725007" y="5121437"/>
                </a:cubicBezTo>
                <a:lnTo>
                  <a:pt x="5723810" y="5120848"/>
                </a:lnTo>
                <a:lnTo>
                  <a:pt x="5720531" y="5123048"/>
                </a:lnTo>
                <a:lnTo>
                  <a:pt x="5714794" y="5123371"/>
                </a:lnTo>
                <a:lnTo>
                  <a:pt x="5700141" y="5120131"/>
                </a:lnTo>
                <a:lnTo>
                  <a:pt x="5694799" y="5118234"/>
                </a:lnTo>
                <a:cubicBezTo>
                  <a:pt x="5691058" y="5117179"/>
                  <a:pt x="5688491" y="5116804"/>
                  <a:pt x="5686627" y="5116903"/>
                </a:cubicBezTo>
                <a:lnTo>
                  <a:pt x="5686371" y="5117086"/>
                </a:lnTo>
                <a:lnTo>
                  <a:pt x="5678818" y="5115416"/>
                </a:lnTo>
                <a:cubicBezTo>
                  <a:pt x="5666199" y="5112102"/>
                  <a:pt x="5654035" y="5108410"/>
                  <a:pt x="5642547" y="5104511"/>
                </a:cubicBezTo>
                <a:cubicBezTo>
                  <a:pt x="5629444" y="5114945"/>
                  <a:pt x="5588783" y="5093343"/>
                  <a:pt x="5587979" y="5116963"/>
                </a:cubicBezTo>
                <a:cubicBezTo>
                  <a:pt x="5572317" y="5112380"/>
                  <a:pt x="5564904" y="5101292"/>
                  <a:pt x="5566635" y="5117158"/>
                </a:cubicBezTo>
                <a:cubicBezTo>
                  <a:pt x="5561375" y="5116079"/>
                  <a:pt x="5557787" y="5116811"/>
                  <a:pt x="5554952" y="5118417"/>
                </a:cubicBezTo>
                <a:lnTo>
                  <a:pt x="5554039" y="5119241"/>
                </a:lnTo>
                <a:lnTo>
                  <a:pt x="5514253" y="5109018"/>
                </a:lnTo>
                <a:lnTo>
                  <a:pt x="5492156" y="5099904"/>
                </a:lnTo>
                <a:lnTo>
                  <a:pt x="5480446" y="5096385"/>
                </a:lnTo>
                <a:lnTo>
                  <a:pt x="5477744" y="5092939"/>
                </a:lnTo>
                <a:cubicBezTo>
                  <a:pt x="5474490" y="5090581"/>
                  <a:pt x="5469391" y="5088951"/>
                  <a:pt x="5460150" y="5088988"/>
                </a:cubicBezTo>
                <a:lnTo>
                  <a:pt x="5457901" y="5089459"/>
                </a:lnTo>
                <a:lnTo>
                  <a:pt x="5444243" y="5082761"/>
                </a:lnTo>
                <a:cubicBezTo>
                  <a:pt x="5439993" y="5080007"/>
                  <a:pt x="5436418" y="5076805"/>
                  <a:pt x="5433825" y="5072992"/>
                </a:cubicBezTo>
                <a:cubicBezTo>
                  <a:pt x="5379442" y="5082090"/>
                  <a:pt x="5336110" y="5058382"/>
                  <a:pt x="5280996" y="5052402"/>
                </a:cubicBezTo>
                <a:cubicBezTo>
                  <a:pt x="5250806" y="5043777"/>
                  <a:pt x="5168599" y="5048109"/>
                  <a:pt x="5161582" y="5019668"/>
                </a:cubicBezTo>
                <a:cubicBezTo>
                  <a:pt x="5121870" y="5011383"/>
                  <a:pt x="5095637" y="5009222"/>
                  <a:pt x="5042717" y="5002692"/>
                </a:cubicBezTo>
                <a:cubicBezTo>
                  <a:pt x="4991136" y="4972487"/>
                  <a:pt x="4902282" y="4979360"/>
                  <a:pt x="4840514" y="4959306"/>
                </a:cubicBezTo>
                <a:cubicBezTo>
                  <a:pt x="4799904" y="4976415"/>
                  <a:pt x="4824087" y="4958371"/>
                  <a:pt x="4786778" y="4956661"/>
                </a:cubicBezTo>
                <a:cubicBezTo>
                  <a:pt x="4801901" y="4937231"/>
                  <a:pt x="4739845" y="4961208"/>
                  <a:pt x="4743741" y="4937104"/>
                </a:cubicBezTo>
                <a:cubicBezTo>
                  <a:pt x="4736829" y="4937557"/>
                  <a:pt x="4730010" y="4938753"/>
                  <a:pt x="4723136" y="4940138"/>
                </a:cubicBezTo>
                <a:lnTo>
                  <a:pt x="4719535" y="4940850"/>
                </a:lnTo>
                <a:lnTo>
                  <a:pt x="4706143" y="4939586"/>
                </a:lnTo>
                <a:lnTo>
                  <a:pt x="4701098" y="4944372"/>
                </a:lnTo>
                <a:lnTo>
                  <a:pt x="4680034" y="4946157"/>
                </a:lnTo>
                <a:cubicBezTo>
                  <a:pt x="4672339" y="4946029"/>
                  <a:pt x="4664292" y="4944964"/>
                  <a:pt x="4655740" y="4942396"/>
                </a:cubicBezTo>
                <a:cubicBezTo>
                  <a:pt x="4636359" y="4929384"/>
                  <a:pt x="4599700" y="4935346"/>
                  <a:pt x="4569298" y="4929596"/>
                </a:cubicBezTo>
                <a:lnTo>
                  <a:pt x="4555977" y="4924356"/>
                </a:lnTo>
                <a:lnTo>
                  <a:pt x="4508949" y="4921648"/>
                </a:lnTo>
                <a:cubicBezTo>
                  <a:pt x="4495668" y="4920437"/>
                  <a:pt x="4482007" y="4918694"/>
                  <a:pt x="4467838" y="4915993"/>
                </a:cubicBezTo>
                <a:lnTo>
                  <a:pt x="4441948" y="4909300"/>
                </a:lnTo>
                <a:lnTo>
                  <a:pt x="4394719" y="4901820"/>
                </a:lnTo>
                <a:lnTo>
                  <a:pt x="4356810" y="4905146"/>
                </a:lnTo>
                <a:lnTo>
                  <a:pt x="4222144" y="4909117"/>
                </a:lnTo>
                <a:cubicBezTo>
                  <a:pt x="4202488" y="4913903"/>
                  <a:pt x="4184742" y="4933491"/>
                  <a:pt x="4160481" y="4923474"/>
                </a:cubicBezTo>
                <a:cubicBezTo>
                  <a:pt x="4165854" y="4934564"/>
                  <a:pt x="4131661" y="4919946"/>
                  <a:pt x="4124879" y="4929303"/>
                </a:cubicBezTo>
                <a:cubicBezTo>
                  <a:pt x="4120895" y="4937086"/>
                  <a:pt x="4109593" y="4934464"/>
                  <a:pt x="4100114" y="4936007"/>
                </a:cubicBezTo>
                <a:cubicBezTo>
                  <a:pt x="4091835" y="4943256"/>
                  <a:pt x="4045978" y="4943549"/>
                  <a:pt x="4030957" y="4939826"/>
                </a:cubicBezTo>
                <a:cubicBezTo>
                  <a:pt x="3989825" y="4924453"/>
                  <a:pt x="3946860" y="4952050"/>
                  <a:pt x="3913764" y="4940618"/>
                </a:cubicBezTo>
                <a:cubicBezTo>
                  <a:pt x="3904534" y="4939906"/>
                  <a:pt x="3896577" y="4940543"/>
                  <a:pt x="3889457" y="4942017"/>
                </a:cubicBezTo>
                <a:lnTo>
                  <a:pt x="3871115" y="4948115"/>
                </a:lnTo>
                <a:lnTo>
                  <a:pt x="3869086" y="4953796"/>
                </a:lnTo>
                <a:lnTo>
                  <a:pt x="3856124" y="4955351"/>
                </a:lnTo>
                <a:lnTo>
                  <a:pt x="3835967" y="4964002"/>
                </a:lnTo>
                <a:cubicBezTo>
                  <a:pt x="3826465" y="4939857"/>
                  <a:pt x="3782586" y="4975947"/>
                  <a:pt x="3785910" y="4953998"/>
                </a:cubicBezTo>
                <a:cubicBezTo>
                  <a:pt x="3750785" y="4960085"/>
                  <a:pt x="3699033" y="4941571"/>
                  <a:pt x="3671085" y="4966563"/>
                </a:cubicBezTo>
                <a:cubicBezTo>
                  <a:pt x="3621255" y="4971431"/>
                  <a:pt x="3562637" y="4982991"/>
                  <a:pt x="3486928" y="4983204"/>
                </a:cubicBezTo>
                <a:cubicBezTo>
                  <a:pt x="3446030" y="4983424"/>
                  <a:pt x="3343460" y="4965124"/>
                  <a:pt x="3280956" y="4963864"/>
                </a:cubicBezTo>
                <a:cubicBezTo>
                  <a:pt x="3227193" y="4969510"/>
                  <a:pt x="3256481" y="4962609"/>
                  <a:pt x="3211563" y="4982704"/>
                </a:cubicBezTo>
                <a:cubicBezTo>
                  <a:pt x="3207119" y="4979549"/>
                  <a:pt x="3170070" y="4977192"/>
                  <a:pt x="3164681" y="4975408"/>
                </a:cubicBezTo>
                <a:lnTo>
                  <a:pt x="3127171" y="4968229"/>
                </a:lnTo>
                <a:lnTo>
                  <a:pt x="3096889" y="4965619"/>
                </a:lnTo>
                <a:cubicBezTo>
                  <a:pt x="3088441" y="4967572"/>
                  <a:pt x="3082883" y="4967054"/>
                  <a:pt x="3078620" y="4965444"/>
                </a:cubicBezTo>
                <a:lnTo>
                  <a:pt x="3074275" y="4962670"/>
                </a:lnTo>
                <a:lnTo>
                  <a:pt x="3036436" y="4957455"/>
                </a:lnTo>
                <a:lnTo>
                  <a:pt x="3031995" y="4958829"/>
                </a:lnTo>
                <a:lnTo>
                  <a:pt x="2994028" y="4956800"/>
                </a:lnTo>
                <a:cubicBezTo>
                  <a:pt x="2992299" y="4958944"/>
                  <a:pt x="2989407" y="4960397"/>
                  <a:pt x="2984001" y="4960444"/>
                </a:cubicBezTo>
                <a:cubicBezTo>
                  <a:pt x="2994191" y="4975446"/>
                  <a:pt x="2981386" y="4966249"/>
                  <a:pt x="2964542" y="4965062"/>
                </a:cubicBezTo>
                <a:cubicBezTo>
                  <a:pt x="2976613" y="4988096"/>
                  <a:pt x="2927627" y="4975618"/>
                  <a:pt x="2921274" y="4988440"/>
                </a:cubicBezTo>
                <a:cubicBezTo>
                  <a:pt x="2908629" y="4987050"/>
                  <a:pt x="2895476" y="4985998"/>
                  <a:pt x="2882111" y="4985411"/>
                </a:cubicBezTo>
                <a:lnTo>
                  <a:pt x="2874282" y="4985361"/>
                </a:lnTo>
                <a:cubicBezTo>
                  <a:pt x="2874237" y="4985437"/>
                  <a:pt x="2874193" y="4985514"/>
                  <a:pt x="2874147" y="4985591"/>
                </a:cubicBezTo>
                <a:cubicBezTo>
                  <a:pt x="2872492" y="4986074"/>
                  <a:pt x="2869935" y="4986243"/>
                  <a:pt x="2865932" y="4985999"/>
                </a:cubicBezTo>
                <a:lnTo>
                  <a:pt x="2860008" y="4985269"/>
                </a:lnTo>
                <a:lnTo>
                  <a:pt x="2844819" y="4985172"/>
                </a:lnTo>
                <a:lnTo>
                  <a:pt x="2839735" y="4986676"/>
                </a:lnTo>
                <a:lnTo>
                  <a:pt x="2837922" y="4989488"/>
                </a:lnTo>
                <a:lnTo>
                  <a:pt x="2836507" y="4989165"/>
                </a:lnTo>
                <a:cubicBezTo>
                  <a:pt x="2825749" y="4984209"/>
                  <a:pt x="2822382" y="4977089"/>
                  <a:pt x="2808859" y="4996804"/>
                </a:cubicBezTo>
                <a:cubicBezTo>
                  <a:pt x="2784233" y="4988767"/>
                  <a:pt x="2779499" y="5000786"/>
                  <a:pt x="2745907" y="5005126"/>
                </a:cubicBezTo>
                <a:cubicBezTo>
                  <a:pt x="2731796" y="4997536"/>
                  <a:pt x="2720518" y="5000295"/>
                  <a:pt x="2709519" y="5006333"/>
                </a:cubicBezTo>
                <a:cubicBezTo>
                  <a:pt x="2676766" y="5002878"/>
                  <a:pt x="2646981" y="5011377"/>
                  <a:pt x="2610212" y="5013529"/>
                </a:cubicBezTo>
                <a:cubicBezTo>
                  <a:pt x="2570359" y="5003730"/>
                  <a:pt x="2550109" y="5021491"/>
                  <a:pt x="2510814" y="5023713"/>
                </a:cubicBezTo>
                <a:cubicBezTo>
                  <a:pt x="2476639" y="5006722"/>
                  <a:pt x="2482834" y="5038639"/>
                  <a:pt x="2462736" y="5045398"/>
                </a:cubicBezTo>
                <a:lnTo>
                  <a:pt x="2457050" y="5046022"/>
                </a:lnTo>
                <a:lnTo>
                  <a:pt x="2442184" y="5043549"/>
                </a:lnTo>
                <a:lnTo>
                  <a:pt x="2436703" y="5041929"/>
                </a:lnTo>
                <a:cubicBezTo>
                  <a:pt x="2432888" y="5041072"/>
                  <a:pt x="2430299" y="5040830"/>
                  <a:pt x="2428451" y="5041027"/>
                </a:cubicBezTo>
                <a:lnTo>
                  <a:pt x="2420551" y="5039949"/>
                </a:lnTo>
                <a:cubicBezTo>
                  <a:pt x="2407700" y="5037296"/>
                  <a:pt x="2395274" y="5034239"/>
                  <a:pt x="2383501" y="5030941"/>
                </a:cubicBezTo>
                <a:cubicBezTo>
                  <a:pt x="2362992" y="5032521"/>
                  <a:pt x="2317884" y="5047662"/>
                  <a:pt x="2297493" y="5049431"/>
                </a:cubicBezTo>
                <a:lnTo>
                  <a:pt x="2261156" y="5041558"/>
                </a:lnTo>
                <a:lnTo>
                  <a:pt x="2200581" y="5024964"/>
                </a:lnTo>
                <a:lnTo>
                  <a:pt x="2198380" y="5025550"/>
                </a:lnTo>
                <a:lnTo>
                  <a:pt x="2116066" y="5019568"/>
                </a:lnTo>
                <a:cubicBezTo>
                  <a:pt x="2111600" y="5017036"/>
                  <a:pt x="2059664" y="5006071"/>
                  <a:pt x="2056754" y="5002394"/>
                </a:cubicBezTo>
                <a:cubicBezTo>
                  <a:pt x="2003393" y="5014336"/>
                  <a:pt x="1998298" y="5008800"/>
                  <a:pt x="1942916" y="5005703"/>
                </a:cubicBezTo>
                <a:cubicBezTo>
                  <a:pt x="1882138" y="4994708"/>
                  <a:pt x="1836966" y="4976630"/>
                  <a:pt x="1796717" y="4970423"/>
                </a:cubicBezTo>
                <a:cubicBezTo>
                  <a:pt x="1724075" y="4959337"/>
                  <a:pt x="1636218" y="4936339"/>
                  <a:pt x="1583222" y="4931235"/>
                </a:cubicBezTo>
                <a:cubicBezTo>
                  <a:pt x="1544265" y="4950469"/>
                  <a:pt x="1556109" y="4927628"/>
                  <a:pt x="1518821" y="4927872"/>
                </a:cubicBezTo>
                <a:cubicBezTo>
                  <a:pt x="1497291" y="4925112"/>
                  <a:pt x="1483221" y="4916728"/>
                  <a:pt x="1471837" y="4914678"/>
                </a:cubicBezTo>
                <a:lnTo>
                  <a:pt x="1450515" y="4915578"/>
                </a:lnTo>
                <a:lnTo>
                  <a:pt x="1437078" y="4915016"/>
                </a:lnTo>
                <a:lnTo>
                  <a:pt x="1432462" y="4920065"/>
                </a:lnTo>
                <a:lnTo>
                  <a:pt x="1411645" y="4922952"/>
                </a:lnTo>
                <a:cubicBezTo>
                  <a:pt x="1384856" y="4920079"/>
                  <a:pt x="1306656" y="4907389"/>
                  <a:pt x="1271729" y="4902828"/>
                </a:cubicBezTo>
                <a:cubicBezTo>
                  <a:pt x="1258697" y="4896954"/>
                  <a:pt x="1213546" y="4890036"/>
                  <a:pt x="1202076" y="4895589"/>
                </a:cubicBezTo>
                <a:cubicBezTo>
                  <a:pt x="1192059" y="4895561"/>
                  <a:pt x="1182171" y="4891311"/>
                  <a:pt x="1174670" y="4898040"/>
                </a:cubicBezTo>
                <a:cubicBezTo>
                  <a:pt x="1163701" y="4905820"/>
                  <a:pt x="1136874" y="4886643"/>
                  <a:pt x="1137035" y="4897965"/>
                </a:cubicBezTo>
                <a:cubicBezTo>
                  <a:pt x="1117838" y="4884693"/>
                  <a:pt x="1091386" y="4900421"/>
                  <a:pt x="1069882" y="4901859"/>
                </a:cubicBezTo>
                <a:cubicBezTo>
                  <a:pt x="1055589" y="4889467"/>
                  <a:pt x="1024570" y="4904705"/>
                  <a:pt x="980935" y="4900090"/>
                </a:cubicBezTo>
                <a:cubicBezTo>
                  <a:pt x="947614" y="4895538"/>
                  <a:pt x="913224" y="4886405"/>
                  <a:pt x="869960" y="4874547"/>
                </a:cubicBezTo>
                <a:cubicBezTo>
                  <a:pt x="819114" y="4845820"/>
                  <a:pt x="768074" y="4839770"/>
                  <a:pt x="721345" y="4828937"/>
                </a:cubicBezTo>
                <a:cubicBezTo>
                  <a:pt x="667944" y="4819060"/>
                  <a:pt x="698286" y="4848426"/>
                  <a:pt x="635428" y="4819153"/>
                </a:cubicBezTo>
                <a:cubicBezTo>
                  <a:pt x="626286" y="4826707"/>
                  <a:pt x="617638" y="4825980"/>
                  <a:pt x="604106" y="4819994"/>
                </a:cubicBezTo>
                <a:cubicBezTo>
                  <a:pt x="583276" y="4822237"/>
                  <a:pt x="539859" y="4835097"/>
                  <a:pt x="510451" y="4832608"/>
                </a:cubicBezTo>
                <a:cubicBezTo>
                  <a:pt x="489781" y="4829929"/>
                  <a:pt x="443867" y="4807857"/>
                  <a:pt x="427656" y="4805062"/>
                </a:cubicBezTo>
                <a:cubicBezTo>
                  <a:pt x="424088" y="4806479"/>
                  <a:pt x="419580" y="4809736"/>
                  <a:pt x="413184" y="4815837"/>
                </a:cubicBezTo>
                <a:cubicBezTo>
                  <a:pt x="387673" y="4805882"/>
                  <a:pt x="379855" y="4817328"/>
                  <a:pt x="341772" y="4818825"/>
                </a:cubicBezTo>
                <a:cubicBezTo>
                  <a:pt x="327795" y="4810179"/>
                  <a:pt x="314729" y="4811964"/>
                  <a:pt x="301266" y="4817000"/>
                </a:cubicBezTo>
                <a:cubicBezTo>
                  <a:pt x="265781" y="4810886"/>
                  <a:pt x="231017" y="4816794"/>
                  <a:pt x="189886" y="4815871"/>
                </a:cubicBezTo>
                <a:cubicBezTo>
                  <a:pt x="147910" y="4802917"/>
                  <a:pt x="121702" y="4818738"/>
                  <a:pt x="77762" y="4817675"/>
                </a:cubicBezTo>
                <a:cubicBezTo>
                  <a:pt x="38733" y="4795315"/>
                  <a:pt x="44308" y="4840244"/>
                  <a:pt x="8164" y="4835320"/>
                </a:cubicBezTo>
                <a:lnTo>
                  <a:pt x="0" y="4832771"/>
                </a:lnTo>
                <a:close/>
              </a:path>
            </a:pathLst>
          </a:custGeom>
        </p:spPr>
      </p:pic>
      <p:sp>
        <p:nvSpPr>
          <p:cNvPr id="4" name="Title 3">
            <a:extLst>
              <a:ext uri="{FF2B5EF4-FFF2-40B4-BE49-F238E27FC236}">
                <a16:creationId xmlns:a16="http://schemas.microsoft.com/office/drawing/2014/main" id="{D1843AD9-A58F-A764-84E5-D615B46CCB97}"/>
              </a:ext>
            </a:extLst>
          </p:cNvPr>
          <p:cNvSpPr>
            <a:spLocks noGrp="1"/>
          </p:cNvSpPr>
          <p:nvPr>
            <p:ph type="title"/>
          </p:nvPr>
        </p:nvSpPr>
        <p:spPr>
          <a:xfrm>
            <a:off x="124691" y="5769867"/>
            <a:ext cx="6102225" cy="1628459"/>
          </a:xfrm>
        </p:spPr>
        <p:txBody>
          <a:bodyPr vert="horz" lIns="91440" tIns="45720" rIns="91440" bIns="45720" rtlCol="0" anchor="b">
            <a:noAutofit/>
          </a:bodyPr>
          <a:lstStyle/>
          <a:p>
            <a:pPr algn="ctr" defTabSz="914400"/>
            <a:r>
              <a:rPr lang="en-US" sz="2000" b="1" dirty="0">
                <a:solidFill>
                  <a:schemeClr val="tx1">
                    <a:lumMod val="85000"/>
                    <a:lumOff val="15000"/>
                  </a:schemeClr>
                </a:solidFill>
                <a:latin typeface="Papyrus" panose="03070502060502030205" pitchFamily="66" charset="0"/>
              </a:rPr>
              <a:t>The river emerges from far to the south, deep in Africa, and empties into the Mediterranean sea in the north after spreading from a single channel into a fan-shaped system, known as a delta, in its northernmost section. The river valley is flanked by imposing cliffs of limestone and sandstone. </a:t>
            </a:r>
            <a:r>
              <a:rPr lang="en-US" sz="1000" b="1" dirty="0">
                <a:solidFill>
                  <a:schemeClr val="tx1">
                    <a:lumMod val="85000"/>
                    <a:lumOff val="15000"/>
                  </a:schemeClr>
                </a:solidFill>
                <a:latin typeface="Papyrus" panose="03070502060502030205" pitchFamily="66" charset="0"/>
              </a:rPr>
              <a:t>  </a:t>
            </a:r>
            <a:r>
              <a:rPr lang="en-US" sz="1000" b="1" dirty="0">
                <a:solidFill>
                  <a:schemeClr val="tx1">
                    <a:lumMod val="85000"/>
                    <a:lumOff val="15000"/>
                  </a:schemeClr>
                </a:solidFill>
                <a:latin typeface="Papyrus" panose="03070502060502030205" pitchFamily="66" charset="0"/>
                <a:hlinkClick r:id="rId3"/>
              </a:rPr>
              <a:t>https://gr.pinterest.com/pin/529032287450065960/</a:t>
            </a:r>
            <a:r>
              <a:rPr lang="en-US" sz="1000" b="1" dirty="0">
                <a:solidFill>
                  <a:schemeClr val="tx1">
                    <a:lumMod val="85000"/>
                    <a:lumOff val="15000"/>
                  </a:schemeClr>
                </a:solidFill>
                <a:latin typeface="Papyrus" panose="03070502060502030205" pitchFamily="66" charset="0"/>
              </a:rPr>
              <a:t> </a:t>
            </a:r>
          </a:p>
        </p:txBody>
      </p:sp>
    </p:spTree>
    <p:extLst>
      <p:ext uri="{BB962C8B-B14F-4D97-AF65-F5344CB8AC3E}">
        <p14:creationId xmlns:p14="http://schemas.microsoft.com/office/powerpoint/2010/main" val="2556308581"/>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D4677D2-D5AC-4CF9-9EED-2B89D0A1C2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080625" cy="7559675"/>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C6D54F7E-825A-4BBA-815F-35CCA8B977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498195"/>
            <a:ext cx="10080625" cy="3061478"/>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FE457372-854C-6D29-055B-5EC768C867D3}"/>
              </a:ext>
            </a:extLst>
          </p:cNvPr>
          <p:cNvPicPr/>
          <p:nvPr/>
        </p:nvPicPr>
        <p:blipFill rotWithShape="1">
          <a:blip r:embed="rId2"/>
          <a:srcRect r="2" b="12"/>
          <a:stretch/>
        </p:blipFill>
        <p:spPr>
          <a:xfrm>
            <a:off x="0" y="0"/>
            <a:ext cx="10080625" cy="7559675"/>
          </a:xfrm>
          <a:custGeom>
            <a:avLst/>
            <a:gdLst/>
            <a:ahLst/>
            <a:cxnLst/>
            <a:rect l="l" t="t" r="r" b="b"/>
            <a:pathLst>
              <a:path w="12191999" h="6842601">
                <a:moveTo>
                  <a:pt x="0" y="0"/>
                </a:moveTo>
                <a:lnTo>
                  <a:pt x="12191999" y="0"/>
                </a:lnTo>
                <a:lnTo>
                  <a:pt x="12191999" y="6842601"/>
                </a:lnTo>
                <a:lnTo>
                  <a:pt x="10316981" y="6842601"/>
                </a:lnTo>
                <a:cubicBezTo>
                  <a:pt x="10312796" y="6835189"/>
                  <a:pt x="10163183" y="6730124"/>
                  <a:pt x="10158998" y="6722712"/>
                </a:cubicBezTo>
                <a:cubicBezTo>
                  <a:pt x="10120278" y="6678190"/>
                  <a:pt x="10156462" y="6716223"/>
                  <a:pt x="10090349" y="6671420"/>
                </a:cubicBezTo>
                <a:cubicBezTo>
                  <a:pt x="10043032" y="6655694"/>
                  <a:pt x="9995855" y="6551879"/>
                  <a:pt x="9955425" y="6498018"/>
                </a:cubicBezTo>
                <a:cubicBezTo>
                  <a:pt x="9939618" y="6480021"/>
                  <a:pt x="9915110" y="6461677"/>
                  <a:pt x="9891265" y="6454528"/>
                </a:cubicBezTo>
                <a:cubicBezTo>
                  <a:pt x="9868239" y="6464957"/>
                  <a:pt x="9865423" y="6431640"/>
                  <a:pt x="9848227" y="6426063"/>
                </a:cubicBezTo>
                <a:cubicBezTo>
                  <a:pt x="9838059" y="6433162"/>
                  <a:pt x="9815047" y="6410348"/>
                  <a:pt x="9812354" y="6399604"/>
                </a:cubicBezTo>
                <a:cubicBezTo>
                  <a:pt x="9825285" y="6377997"/>
                  <a:pt x="9725923" y="6372757"/>
                  <a:pt x="9725915" y="6356381"/>
                </a:cubicBezTo>
                <a:cubicBezTo>
                  <a:pt x="9696279" y="6348066"/>
                  <a:pt x="9591199" y="6354143"/>
                  <a:pt x="9575033" y="6325258"/>
                </a:cubicBezTo>
                <a:cubicBezTo>
                  <a:pt x="9516434" y="6303128"/>
                  <a:pt x="9441613" y="6276805"/>
                  <a:pt x="9415626" y="6271777"/>
                </a:cubicBezTo>
                <a:cubicBezTo>
                  <a:pt x="9378293" y="6313495"/>
                  <a:pt x="9281935" y="6171365"/>
                  <a:pt x="9171493" y="6150430"/>
                </a:cubicBezTo>
                <a:cubicBezTo>
                  <a:pt x="9155426" y="6152396"/>
                  <a:pt x="9147439" y="6151015"/>
                  <a:pt x="9146018" y="6139864"/>
                </a:cubicBezTo>
                <a:cubicBezTo>
                  <a:pt x="9112029" y="6132441"/>
                  <a:pt x="9087339" y="6101138"/>
                  <a:pt x="9059635" y="6109957"/>
                </a:cubicBezTo>
                <a:cubicBezTo>
                  <a:pt x="9024424" y="6092144"/>
                  <a:pt x="9043048" y="6078417"/>
                  <a:pt x="9010911" y="6064789"/>
                </a:cubicBezTo>
                <a:lnTo>
                  <a:pt x="8866811" y="6028191"/>
                </a:lnTo>
                <a:cubicBezTo>
                  <a:pt x="8846465" y="6021172"/>
                  <a:pt x="8825221" y="6000527"/>
                  <a:pt x="8804584" y="5994237"/>
                </a:cubicBezTo>
                <a:lnTo>
                  <a:pt x="8783071" y="5990448"/>
                </a:lnTo>
                <a:lnTo>
                  <a:pt x="8770456" y="5978060"/>
                </a:lnTo>
                <a:cubicBezTo>
                  <a:pt x="8764772" y="5975259"/>
                  <a:pt x="8757695" y="5974720"/>
                  <a:pt x="8748297" y="5978070"/>
                </a:cubicBezTo>
                <a:cubicBezTo>
                  <a:pt x="8730344" y="5973495"/>
                  <a:pt x="8679808" y="5955894"/>
                  <a:pt x="8662742" y="5950603"/>
                </a:cubicBezTo>
                <a:lnTo>
                  <a:pt x="8645902" y="5946326"/>
                </a:lnTo>
                <a:lnTo>
                  <a:pt x="8638176" y="5938358"/>
                </a:lnTo>
                <a:cubicBezTo>
                  <a:pt x="8625897" y="5932642"/>
                  <a:pt x="8594811" y="5922073"/>
                  <a:pt x="8572224" y="5912032"/>
                </a:cubicBezTo>
                <a:cubicBezTo>
                  <a:pt x="8553809" y="5897782"/>
                  <a:pt x="8529845" y="5886100"/>
                  <a:pt x="8502655" y="5878114"/>
                </a:cubicBezTo>
                <a:cubicBezTo>
                  <a:pt x="8496990" y="5883034"/>
                  <a:pt x="8489611" y="5872566"/>
                  <a:pt x="8485159" y="5869819"/>
                </a:cubicBezTo>
                <a:cubicBezTo>
                  <a:pt x="8483457" y="5873482"/>
                  <a:pt x="8471232" y="5872664"/>
                  <a:pt x="8468539" y="5868711"/>
                </a:cubicBezTo>
                <a:cubicBezTo>
                  <a:pt x="8389167" y="5836352"/>
                  <a:pt x="8421742" y="5881497"/>
                  <a:pt x="8379810" y="5849376"/>
                </a:cubicBezTo>
                <a:cubicBezTo>
                  <a:pt x="8371729" y="5846373"/>
                  <a:pt x="8364483" y="5846766"/>
                  <a:pt x="8357758" y="5848601"/>
                </a:cubicBezTo>
                <a:lnTo>
                  <a:pt x="8315264" y="5836192"/>
                </a:lnTo>
                <a:cubicBezTo>
                  <a:pt x="8299077" y="5829531"/>
                  <a:pt x="8281671" y="5824011"/>
                  <a:pt x="8263455" y="5819793"/>
                </a:cubicBezTo>
                <a:cubicBezTo>
                  <a:pt x="8257386" y="5826849"/>
                  <a:pt x="8245582" y="5813448"/>
                  <a:pt x="8239287" y="5810141"/>
                </a:cubicBezTo>
                <a:cubicBezTo>
                  <a:pt x="8237965" y="5815186"/>
                  <a:pt x="8222226" y="5815108"/>
                  <a:pt x="8217888" y="5810039"/>
                </a:cubicBezTo>
                <a:cubicBezTo>
                  <a:pt x="8109447" y="5773303"/>
                  <a:pt x="8161302" y="5831037"/>
                  <a:pt x="8100547" y="5791517"/>
                </a:cubicBezTo>
                <a:cubicBezTo>
                  <a:pt x="8089574" y="5788167"/>
                  <a:pt x="8080448" y="5789295"/>
                  <a:pt x="8072316" y="5792309"/>
                </a:cubicBezTo>
                <a:lnTo>
                  <a:pt x="8056967" y="5800648"/>
                </a:lnTo>
                <a:lnTo>
                  <a:pt x="8047885" y="5795270"/>
                </a:lnTo>
                <a:cubicBezTo>
                  <a:pt x="8010204" y="5788738"/>
                  <a:pt x="7996426" y="5797608"/>
                  <a:pt x="7977128" y="5783189"/>
                </a:cubicBezTo>
                <a:cubicBezTo>
                  <a:pt x="7943466" y="5775577"/>
                  <a:pt x="7904823" y="5770953"/>
                  <a:pt x="7874392" y="5763715"/>
                </a:cubicBezTo>
                <a:cubicBezTo>
                  <a:pt x="7860337" y="5743777"/>
                  <a:pt x="7817541" y="5748989"/>
                  <a:pt x="7794543" y="5739759"/>
                </a:cubicBezTo>
                <a:cubicBezTo>
                  <a:pt x="7784688" y="5731467"/>
                  <a:pt x="7776709" y="5729004"/>
                  <a:pt x="7763762" y="5734031"/>
                </a:cubicBezTo>
                <a:cubicBezTo>
                  <a:pt x="7718781" y="5694154"/>
                  <a:pt x="7732231" y="5727368"/>
                  <a:pt x="7685889" y="5707234"/>
                </a:cubicBezTo>
                <a:cubicBezTo>
                  <a:pt x="7646521" y="5687607"/>
                  <a:pt x="7600389" y="5671470"/>
                  <a:pt x="7566744" y="5634586"/>
                </a:cubicBezTo>
                <a:cubicBezTo>
                  <a:pt x="7561306" y="5624813"/>
                  <a:pt x="7543589" y="5618525"/>
                  <a:pt x="7527170" y="5620542"/>
                </a:cubicBezTo>
                <a:cubicBezTo>
                  <a:pt x="7524343" y="5620889"/>
                  <a:pt x="7521664" y="5621475"/>
                  <a:pt x="7519214" y="5622280"/>
                </a:cubicBezTo>
                <a:cubicBezTo>
                  <a:pt x="7500062" y="5596964"/>
                  <a:pt x="7480476" y="5604337"/>
                  <a:pt x="7473157" y="5588143"/>
                </a:cubicBezTo>
                <a:cubicBezTo>
                  <a:pt x="7433415" y="5574859"/>
                  <a:pt x="7395118" y="5582388"/>
                  <a:pt x="7388000" y="5568063"/>
                </a:cubicBezTo>
                <a:cubicBezTo>
                  <a:pt x="7366403" y="5564920"/>
                  <a:pt x="7332262" y="5573848"/>
                  <a:pt x="7320876" y="5557698"/>
                </a:cubicBezTo>
                <a:cubicBezTo>
                  <a:pt x="7314891" y="5568111"/>
                  <a:pt x="7299319" y="5544964"/>
                  <a:pt x="7284480" y="5549820"/>
                </a:cubicBezTo>
                <a:cubicBezTo>
                  <a:pt x="7273570" y="5554430"/>
                  <a:pt x="7266301" y="5548483"/>
                  <a:pt x="7256619" y="5546379"/>
                </a:cubicBezTo>
                <a:cubicBezTo>
                  <a:pt x="7242503" y="5549088"/>
                  <a:pt x="7202543" y="5533379"/>
                  <a:pt x="7193112" y="5525289"/>
                </a:cubicBezTo>
                <a:cubicBezTo>
                  <a:pt x="7172259" y="5499151"/>
                  <a:pt x="7108617" y="5505485"/>
                  <a:pt x="7090943" y="5485177"/>
                </a:cubicBezTo>
                <a:cubicBezTo>
                  <a:pt x="7083637" y="5481419"/>
                  <a:pt x="7076140" y="5479148"/>
                  <a:pt x="7068566" y="5477809"/>
                </a:cubicBezTo>
                <a:lnTo>
                  <a:pt x="7023035" y="5476595"/>
                </a:lnTo>
                <a:lnTo>
                  <a:pt x="7001197" y="5476163"/>
                </a:lnTo>
                <a:cubicBezTo>
                  <a:pt x="7016126" y="5454256"/>
                  <a:pt x="6943549" y="5466815"/>
                  <a:pt x="6967472" y="5451057"/>
                </a:cubicBezTo>
                <a:cubicBezTo>
                  <a:pt x="6931240" y="5443544"/>
                  <a:pt x="6920843" y="5429649"/>
                  <a:pt x="6883334" y="5418880"/>
                </a:cubicBezTo>
                <a:lnTo>
                  <a:pt x="6742417" y="5386446"/>
                </a:lnTo>
                <a:cubicBezTo>
                  <a:pt x="6690532" y="5366095"/>
                  <a:pt x="6665174" y="5364632"/>
                  <a:pt x="6618315" y="5353085"/>
                </a:cubicBezTo>
                <a:cubicBezTo>
                  <a:pt x="6581698" y="5304210"/>
                  <a:pt x="6547395" y="5315779"/>
                  <a:pt x="6521050" y="5283194"/>
                </a:cubicBezTo>
                <a:cubicBezTo>
                  <a:pt x="6469114" y="5268862"/>
                  <a:pt x="6472597" y="5253957"/>
                  <a:pt x="6414460" y="5253832"/>
                </a:cubicBezTo>
                <a:lnTo>
                  <a:pt x="6362535" y="5220502"/>
                </a:lnTo>
                <a:cubicBezTo>
                  <a:pt x="6350866" y="5213881"/>
                  <a:pt x="6347641" y="5215777"/>
                  <a:pt x="6344443" y="5214103"/>
                </a:cubicBezTo>
                <a:lnTo>
                  <a:pt x="6343344" y="5210454"/>
                </a:lnTo>
                <a:lnTo>
                  <a:pt x="6333344" y="5205307"/>
                </a:lnTo>
                <a:lnTo>
                  <a:pt x="6315602" y="5193288"/>
                </a:lnTo>
                <a:lnTo>
                  <a:pt x="6310442" y="5192802"/>
                </a:lnTo>
                <a:lnTo>
                  <a:pt x="6280815" y="5177420"/>
                </a:lnTo>
                <a:lnTo>
                  <a:pt x="6279533" y="5178045"/>
                </a:lnTo>
                <a:cubicBezTo>
                  <a:pt x="6275980" y="5179097"/>
                  <a:pt x="6272084" y="5179212"/>
                  <a:pt x="6267362" y="5177370"/>
                </a:cubicBezTo>
                <a:cubicBezTo>
                  <a:pt x="6261796" y="5192470"/>
                  <a:pt x="6259530" y="5180933"/>
                  <a:pt x="6246095" y="5174167"/>
                </a:cubicBezTo>
                <a:lnTo>
                  <a:pt x="6155252" y="5161201"/>
                </a:lnTo>
                <a:lnTo>
                  <a:pt x="6148525" y="5158442"/>
                </a:lnTo>
                <a:lnTo>
                  <a:pt x="6148187" y="5158573"/>
                </a:lnTo>
                <a:cubicBezTo>
                  <a:pt x="6146292" y="5158370"/>
                  <a:pt x="6143916" y="5157611"/>
                  <a:pt x="6140686" y="5156032"/>
                </a:cubicBezTo>
                <a:lnTo>
                  <a:pt x="6136260" y="5153413"/>
                </a:lnTo>
                <a:lnTo>
                  <a:pt x="6123208" y="5148061"/>
                </a:lnTo>
                <a:lnTo>
                  <a:pt x="6117367" y="5147451"/>
                </a:lnTo>
                <a:lnTo>
                  <a:pt x="5957305" y="5146062"/>
                </a:lnTo>
                <a:cubicBezTo>
                  <a:pt x="5920540" y="5140405"/>
                  <a:pt x="5887096" y="5142015"/>
                  <a:pt x="5857259" y="5132052"/>
                </a:cubicBezTo>
                <a:cubicBezTo>
                  <a:pt x="5843335" y="5135303"/>
                  <a:pt x="5830921" y="5135493"/>
                  <a:pt x="5821375" y="5125606"/>
                </a:cubicBezTo>
                <a:cubicBezTo>
                  <a:pt x="5786501" y="5122615"/>
                  <a:pt x="5775399" y="5132648"/>
                  <a:pt x="5755916" y="5120171"/>
                </a:cubicBezTo>
                <a:cubicBezTo>
                  <a:pt x="5732132" y="5135438"/>
                  <a:pt x="5732735" y="5128211"/>
                  <a:pt x="5725007" y="5121437"/>
                </a:cubicBezTo>
                <a:lnTo>
                  <a:pt x="5723810" y="5120848"/>
                </a:lnTo>
                <a:lnTo>
                  <a:pt x="5720531" y="5123048"/>
                </a:lnTo>
                <a:lnTo>
                  <a:pt x="5714794" y="5123371"/>
                </a:lnTo>
                <a:lnTo>
                  <a:pt x="5700141" y="5120131"/>
                </a:lnTo>
                <a:lnTo>
                  <a:pt x="5694799" y="5118234"/>
                </a:lnTo>
                <a:cubicBezTo>
                  <a:pt x="5691058" y="5117179"/>
                  <a:pt x="5688491" y="5116804"/>
                  <a:pt x="5686627" y="5116903"/>
                </a:cubicBezTo>
                <a:lnTo>
                  <a:pt x="5686371" y="5117086"/>
                </a:lnTo>
                <a:lnTo>
                  <a:pt x="5678818" y="5115416"/>
                </a:lnTo>
                <a:cubicBezTo>
                  <a:pt x="5666199" y="5112102"/>
                  <a:pt x="5654035" y="5108410"/>
                  <a:pt x="5642547" y="5104511"/>
                </a:cubicBezTo>
                <a:cubicBezTo>
                  <a:pt x="5629444" y="5114945"/>
                  <a:pt x="5588783" y="5093343"/>
                  <a:pt x="5587979" y="5116963"/>
                </a:cubicBezTo>
                <a:cubicBezTo>
                  <a:pt x="5572317" y="5112380"/>
                  <a:pt x="5564904" y="5101292"/>
                  <a:pt x="5566635" y="5117158"/>
                </a:cubicBezTo>
                <a:cubicBezTo>
                  <a:pt x="5561375" y="5116079"/>
                  <a:pt x="5557787" y="5116811"/>
                  <a:pt x="5554952" y="5118417"/>
                </a:cubicBezTo>
                <a:lnTo>
                  <a:pt x="5554039" y="5119241"/>
                </a:lnTo>
                <a:lnTo>
                  <a:pt x="5514253" y="5109018"/>
                </a:lnTo>
                <a:lnTo>
                  <a:pt x="5492156" y="5099904"/>
                </a:lnTo>
                <a:lnTo>
                  <a:pt x="5480446" y="5096385"/>
                </a:lnTo>
                <a:lnTo>
                  <a:pt x="5477744" y="5092939"/>
                </a:lnTo>
                <a:cubicBezTo>
                  <a:pt x="5474490" y="5090581"/>
                  <a:pt x="5469391" y="5088951"/>
                  <a:pt x="5460150" y="5088988"/>
                </a:cubicBezTo>
                <a:lnTo>
                  <a:pt x="5457901" y="5089459"/>
                </a:lnTo>
                <a:lnTo>
                  <a:pt x="5444243" y="5082761"/>
                </a:lnTo>
                <a:cubicBezTo>
                  <a:pt x="5439993" y="5080007"/>
                  <a:pt x="5436418" y="5076805"/>
                  <a:pt x="5433825" y="5072992"/>
                </a:cubicBezTo>
                <a:cubicBezTo>
                  <a:pt x="5379442" y="5082090"/>
                  <a:pt x="5336110" y="5058382"/>
                  <a:pt x="5280996" y="5052402"/>
                </a:cubicBezTo>
                <a:cubicBezTo>
                  <a:pt x="5250806" y="5043777"/>
                  <a:pt x="5168599" y="5048109"/>
                  <a:pt x="5161582" y="5019668"/>
                </a:cubicBezTo>
                <a:cubicBezTo>
                  <a:pt x="5121870" y="5011383"/>
                  <a:pt x="5095637" y="5009222"/>
                  <a:pt x="5042717" y="5002692"/>
                </a:cubicBezTo>
                <a:cubicBezTo>
                  <a:pt x="4991136" y="4972487"/>
                  <a:pt x="4902282" y="4979360"/>
                  <a:pt x="4840514" y="4959306"/>
                </a:cubicBezTo>
                <a:cubicBezTo>
                  <a:pt x="4799904" y="4976415"/>
                  <a:pt x="4824087" y="4958371"/>
                  <a:pt x="4786778" y="4956661"/>
                </a:cubicBezTo>
                <a:cubicBezTo>
                  <a:pt x="4801901" y="4937231"/>
                  <a:pt x="4739845" y="4961208"/>
                  <a:pt x="4743741" y="4937104"/>
                </a:cubicBezTo>
                <a:cubicBezTo>
                  <a:pt x="4736829" y="4937557"/>
                  <a:pt x="4730010" y="4938753"/>
                  <a:pt x="4723136" y="4940138"/>
                </a:cubicBezTo>
                <a:lnTo>
                  <a:pt x="4719535" y="4940850"/>
                </a:lnTo>
                <a:lnTo>
                  <a:pt x="4706143" y="4939586"/>
                </a:lnTo>
                <a:lnTo>
                  <a:pt x="4701098" y="4944372"/>
                </a:lnTo>
                <a:lnTo>
                  <a:pt x="4680034" y="4946157"/>
                </a:lnTo>
                <a:cubicBezTo>
                  <a:pt x="4672339" y="4946029"/>
                  <a:pt x="4664292" y="4944964"/>
                  <a:pt x="4655740" y="4942396"/>
                </a:cubicBezTo>
                <a:cubicBezTo>
                  <a:pt x="4636359" y="4929384"/>
                  <a:pt x="4599700" y="4935346"/>
                  <a:pt x="4569298" y="4929596"/>
                </a:cubicBezTo>
                <a:lnTo>
                  <a:pt x="4555977" y="4924356"/>
                </a:lnTo>
                <a:lnTo>
                  <a:pt x="4508949" y="4921648"/>
                </a:lnTo>
                <a:cubicBezTo>
                  <a:pt x="4495668" y="4920437"/>
                  <a:pt x="4482007" y="4918694"/>
                  <a:pt x="4467838" y="4915993"/>
                </a:cubicBezTo>
                <a:lnTo>
                  <a:pt x="4441948" y="4909300"/>
                </a:lnTo>
                <a:lnTo>
                  <a:pt x="4394719" y="4901820"/>
                </a:lnTo>
                <a:lnTo>
                  <a:pt x="4356810" y="4905146"/>
                </a:lnTo>
                <a:lnTo>
                  <a:pt x="4222144" y="4909117"/>
                </a:lnTo>
                <a:cubicBezTo>
                  <a:pt x="4202488" y="4913903"/>
                  <a:pt x="4184742" y="4933491"/>
                  <a:pt x="4160481" y="4923474"/>
                </a:cubicBezTo>
                <a:cubicBezTo>
                  <a:pt x="4165854" y="4934564"/>
                  <a:pt x="4131661" y="4919946"/>
                  <a:pt x="4124879" y="4929303"/>
                </a:cubicBezTo>
                <a:cubicBezTo>
                  <a:pt x="4120895" y="4937086"/>
                  <a:pt x="4109593" y="4934464"/>
                  <a:pt x="4100114" y="4936007"/>
                </a:cubicBezTo>
                <a:cubicBezTo>
                  <a:pt x="4091835" y="4943256"/>
                  <a:pt x="4045978" y="4943549"/>
                  <a:pt x="4030957" y="4939826"/>
                </a:cubicBezTo>
                <a:cubicBezTo>
                  <a:pt x="3989825" y="4924453"/>
                  <a:pt x="3946860" y="4952050"/>
                  <a:pt x="3913764" y="4940618"/>
                </a:cubicBezTo>
                <a:cubicBezTo>
                  <a:pt x="3904534" y="4939906"/>
                  <a:pt x="3896577" y="4940543"/>
                  <a:pt x="3889457" y="4942017"/>
                </a:cubicBezTo>
                <a:lnTo>
                  <a:pt x="3871115" y="4948115"/>
                </a:lnTo>
                <a:lnTo>
                  <a:pt x="3869086" y="4953796"/>
                </a:lnTo>
                <a:lnTo>
                  <a:pt x="3856124" y="4955351"/>
                </a:lnTo>
                <a:lnTo>
                  <a:pt x="3835967" y="4964002"/>
                </a:lnTo>
                <a:cubicBezTo>
                  <a:pt x="3826465" y="4939857"/>
                  <a:pt x="3782586" y="4975947"/>
                  <a:pt x="3785910" y="4953998"/>
                </a:cubicBezTo>
                <a:cubicBezTo>
                  <a:pt x="3750785" y="4960085"/>
                  <a:pt x="3699033" y="4941571"/>
                  <a:pt x="3671085" y="4966563"/>
                </a:cubicBezTo>
                <a:cubicBezTo>
                  <a:pt x="3621255" y="4971431"/>
                  <a:pt x="3562637" y="4982991"/>
                  <a:pt x="3486928" y="4983204"/>
                </a:cubicBezTo>
                <a:cubicBezTo>
                  <a:pt x="3446030" y="4983424"/>
                  <a:pt x="3343460" y="4965124"/>
                  <a:pt x="3280956" y="4963864"/>
                </a:cubicBezTo>
                <a:cubicBezTo>
                  <a:pt x="3227193" y="4969510"/>
                  <a:pt x="3256481" y="4962609"/>
                  <a:pt x="3211563" y="4982704"/>
                </a:cubicBezTo>
                <a:cubicBezTo>
                  <a:pt x="3207119" y="4979549"/>
                  <a:pt x="3170070" y="4977192"/>
                  <a:pt x="3164681" y="4975408"/>
                </a:cubicBezTo>
                <a:lnTo>
                  <a:pt x="3127171" y="4968229"/>
                </a:lnTo>
                <a:lnTo>
                  <a:pt x="3096889" y="4965619"/>
                </a:lnTo>
                <a:cubicBezTo>
                  <a:pt x="3088441" y="4967572"/>
                  <a:pt x="3082883" y="4967054"/>
                  <a:pt x="3078620" y="4965444"/>
                </a:cubicBezTo>
                <a:lnTo>
                  <a:pt x="3074275" y="4962670"/>
                </a:lnTo>
                <a:lnTo>
                  <a:pt x="3036436" y="4957455"/>
                </a:lnTo>
                <a:lnTo>
                  <a:pt x="3031995" y="4958829"/>
                </a:lnTo>
                <a:lnTo>
                  <a:pt x="2994028" y="4956800"/>
                </a:lnTo>
                <a:cubicBezTo>
                  <a:pt x="2992299" y="4958944"/>
                  <a:pt x="2989407" y="4960397"/>
                  <a:pt x="2984001" y="4960444"/>
                </a:cubicBezTo>
                <a:cubicBezTo>
                  <a:pt x="2994191" y="4975446"/>
                  <a:pt x="2981386" y="4966249"/>
                  <a:pt x="2964542" y="4965062"/>
                </a:cubicBezTo>
                <a:cubicBezTo>
                  <a:pt x="2976613" y="4988096"/>
                  <a:pt x="2927627" y="4975618"/>
                  <a:pt x="2921274" y="4988440"/>
                </a:cubicBezTo>
                <a:cubicBezTo>
                  <a:pt x="2908629" y="4987050"/>
                  <a:pt x="2895476" y="4985998"/>
                  <a:pt x="2882111" y="4985411"/>
                </a:cubicBezTo>
                <a:lnTo>
                  <a:pt x="2874282" y="4985361"/>
                </a:lnTo>
                <a:cubicBezTo>
                  <a:pt x="2874237" y="4985437"/>
                  <a:pt x="2874193" y="4985514"/>
                  <a:pt x="2874147" y="4985591"/>
                </a:cubicBezTo>
                <a:cubicBezTo>
                  <a:pt x="2872492" y="4986074"/>
                  <a:pt x="2869935" y="4986243"/>
                  <a:pt x="2865932" y="4985999"/>
                </a:cubicBezTo>
                <a:lnTo>
                  <a:pt x="2860008" y="4985269"/>
                </a:lnTo>
                <a:lnTo>
                  <a:pt x="2844819" y="4985172"/>
                </a:lnTo>
                <a:lnTo>
                  <a:pt x="2839735" y="4986676"/>
                </a:lnTo>
                <a:lnTo>
                  <a:pt x="2837922" y="4989488"/>
                </a:lnTo>
                <a:lnTo>
                  <a:pt x="2836507" y="4989165"/>
                </a:lnTo>
                <a:cubicBezTo>
                  <a:pt x="2825749" y="4984209"/>
                  <a:pt x="2822382" y="4977089"/>
                  <a:pt x="2808859" y="4996804"/>
                </a:cubicBezTo>
                <a:cubicBezTo>
                  <a:pt x="2784233" y="4988767"/>
                  <a:pt x="2779499" y="5000786"/>
                  <a:pt x="2745907" y="5005126"/>
                </a:cubicBezTo>
                <a:cubicBezTo>
                  <a:pt x="2731796" y="4997536"/>
                  <a:pt x="2720518" y="5000295"/>
                  <a:pt x="2709519" y="5006333"/>
                </a:cubicBezTo>
                <a:cubicBezTo>
                  <a:pt x="2676766" y="5002878"/>
                  <a:pt x="2646981" y="5011377"/>
                  <a:pt x="2610212" y="5013529"/>
                </a:cubicBezTo>
                <a:cubicBezTo>
                  <a:pt x="2570359" y="5003730"/>
                  <a:pt x="2550109" y="5021491"/>
                  <a:pt x="2510814" y="5023713"/>
                </a:cubicBezTo>
                <a:cubicBezTo>
                  <a:pt x="2476639" y="5006722"/>
                  <a:pt x="2482834" y="5038639"/>
                  <a:pt x="2462736" y="5045398"/>
                </a:cubicBezTo>
                <a:lnTo>
                  <a:pt x="2457050" y="5046022"/>
                </a:lnTo>
                <a:lnTo>
                  <a:pt x="2442184" y="5043549"/>
                </a:lnTo>
                <a:lnTo>
                  <a:pt x="2436703" y="5041929"/>
                </a:lnTo>
                <a:cubicBezTo>
                  <a:pt x="2432888" y="5041072"/>
                  <a:pt x="2430299" y="5040830"/>
                  <a:pt x="2428451" y="5041027"/>
                </a:cubicBezTo>
                <a:lnTo>
                  <a:pt x="2420551" y="5039949"/>
                </a:lnTo>
                <a:cubicBezTo>
                  <a:pt x="2407700" y="5037296"/>
                  <a:pt x="2395274" y="5034239"/>
                  <a:pt x="2383501" y="5030941"/>
                </a:cubicBezTo>
                <a:cubicBezTo>
                  <a:pt x="2362992" y="5032521"/>
                  <a:pt x="2317884" y="5047662"/>
                  <a:pt x="2297493" y="5049431"/>
                </a:cubicBezTo>
                <a:lnTo>
                  <a:pt x="2261156" y="5041558"/>
                </a:lnTo>
                <a:lnTo>
                  <a:pt x="2200581" y="5024964"/>
                </a:lnTo>
                <a:lnTo>
                  <a:pt x="2198380" y="5025550"/>
                </a:lnTo>
                <a:lnTo>
                  <a:pt x="2116066" y="5019568"/>
                </a:lnTo>
                <a:cubicBezTo>
                  <a:pt x="2111600" y="5017036"/>
                  <a:pt x="2059664" y="5006071"/>
                  <a:pt x="2056754" y="5002394"/>
                </a:cubicBezTo>
                <a:cubicBezTo>
                  <a:pt x="2003393" y="5014336"/>
                  <a:pt x="1998298" y="5008800"/>
                  <a:pt x="1942916" y="5005703"/>
                </a:cubicBezTo>
                <a:cubicBezTo>
                  <a:pt x="1882138" y="4994708"/>
                  <a:pt x="1836966" y="4976630"/>
                  <a:pt x="1796717" y="4970423"/>
                </a:cubicBezTo>
                <a:cubicBezTo>
                  <a:pt x="1724075" y="4959337"/>
                  <a:pt x="1636218" y="4936339"/>
                  <a:pt x="1583222" y="4931235"/>
                </a:cubicBezTo>
                <a:cubicBezTo>
                  <a:pt x="1544265" y="4950469"/>
                  <a:pt x="1556109" y="4927628"/>
                  <a:pt x="1518821" y="4927872"/>
                </a:cubicBezTo>
                <a:cubicBezTo>
                  <a:pt x="1497291" y="4925112"/>
                  <a:pt x="1483221" y="4916728"/>
                  <a:pt x="1471837" y="4914678"/>
                </a:cubicBezTo>
                <a:lnTo>
                  <a:pt x="1450515" y="4915578"/>
                </a:lnTo>
                <a:lnTo>
                  <a:pt x="1437078" y="4915016"/>
                </a:lnTo>
                <a:lnTo>
                  <a:pt x="1432462" y="4920065"/>
                </a:lnTo>
                <a:lnTo>
                  <a:pt x="1411645" y="4922952"/>
                </a:lnTo>
                <a:cubicBezTo>
                  <a:pt x="1384856" y="4920079"/>
                  <a:pt x="1306656" y="4907389"/>
                  <a:pt x="1271729" y="4902828"/>
                </a:cubicBezTo>
                <a:cubicBezTo>
                  <a:pt x="1258697" y="4896954"/>
                  <a:pt x="1213546" y="4890036"/>
                  <a:pt x="1202076" y="4895589"/>
                </a:cubicBezTo>
                <a:cubicBezTo>
                  <a:pt x="1192059" y="4895561"/>
                  <a:pt x="1182171" y="4891311"/>
                  <a:pt x="1174670" y="4898040"/>
                </a:cubicBezTo>
                <a:cubicBezTo>
                  <a:pt x="1163701" y="4905820"/>
                  <a:pt x="1136874" y="4886643"/>
                  <a:pt x="1137035" y="4897965"/>
                </a:cubicBezTo>
                <a:cubicBezTo>
                  <a:pt x="1117838" y="4884693"/>
                  <a:pt x="1091386" y="4900421"/>
                  <a:pt x="1069882" y="4901859"/>
                </a:cubicBezTo>
                <a:cubicBezTo>
                  <a:pt x="1055589" y="4889467"/>
                  <a:pt x="1024570" y="4904705"/>
                  <a:pt x="980935" y="4900090"/>
                </a:cubicBezTo>
                <a:cubicBezTo>
                  <a:pt x="947614" y="4895538"/>
                  <a:pt x="913224" y="4886405"/>
                  <a:pt x="869960" y="4874547"/>
                </a:cubicBezTo>
                <a:cubicBezTo>
                  <a:pt x="819114" y="4845820"/>
                  <a:pt x="768074" y="4839770"/>
                  <a:pt x="721345" y="4828937"/>
                </a:cubicBezTo>
                <a:cubicBezTo>
                  <a:pt x="667944" y="4819060"/>
                  <a:pt x="698286" y="4848426"/>
                  <a:pt x="635428" y="4819153"/>
                </a:cubicBezTo>
                <a:cubicBezTo>
                  <a:pt x="626286" y="4826707"/>
                  <a:pt x="617638" y="4825980"/>
                  <a:pt x="604106" y="4819994"/>
                </a:cubicBezTo>
                <a:cubicBezTo>
                  <a:pt x="583276" y="4822237"/>
                  <a:pt x="539859" y="4835097"/>
                  <a:pt x="510451" y="4832608"/>
                </a:cubicBezTo>
                <a:cubicBezTo>
                  <a:pt x="489781" y="4829929"/>
                  <a:pt x="443867" y="4807857"/>
                  <a:pt x="427656" y="4805062"/>
                </a:cubicBezTo>
                <a:cubicBezTo>
                  <a:pt x="424088" y="4806479"/>
                  <a:pt x="419580" y="4809736"/>
                  <a:pt x="413184" y="4815837"/>
                </a:cubicBezTo>
                <a:cubicBezTo>
                  <a:pt x="387673" y="4805882"/>
                  <a:pt x="379855" y="4817328"/>
                  <a:pt x="341772" y="4818825"/>
                </a:cubicBezTo>
                <a:cubicBezTo>
                  <a:pt x="327795" y="4810179"/>
                  <a:pt x="314729" y="4811964"/>
                  <a:pt x="301266" y="4817000"/>
                </a:cubicBezTo>
                <a:cubicBezTo>
                  <a:pt x="265781" y="4810886"/>
                  <a:pt x="231017" y="4816794"/>
                  <a:pt x="189886" y="4815871"/>
                </a:cubicBezTo>
                <a:cubicBezTo>
                  <a:pt x="147910" y="4802917"/>
                  <a:pt x="121702" y="4818738"/>
                  <a:pt x="77762" y="4817675"/>
                </a:cubicBezTo>
                <a:cubicBezTo>
                  <a:pt x="38733" y="4795315"/>
                  <a:pt x="44308" y="4840244"/>
                  <a:pt x="8164" y="4835320"/>
                </a:cubicBezTo>
                <a:lnTo>
                  <a:pt x="0" y="4832771"/>
                </a:lnTo>
                <a:close/>
              </a:path>
            </a:pathLst>
          </a:custGeom>
        </p:spPr>
      </p:pic>
      <p:sp>
        <p:nvSpPr>
          <p:cNvPr id="4" name="Title 3">
            <a:extLst>
              <a:ext uri="{FF2B5EF4-FFF2-40B4-BE49-F238E27FC236}">
                <a16:creationId xmlns:a16="http://schemas.microsoft.com/office/drawing/2014/main" id="{C9E251EA-2E3A-B3BE-B567-C3B22C095C65}"/>
              </a:ext>
            </a:extLst>
          </p:cNvPr>
          <p:cNvSpPr>
            <a:spLocks noGrp="1"/>
          </p:cNvSpPr>
          <p:nvPr>
            <p:ph type="title"/>
          </p:nvPr>
        </p:nvSpPr>
        <p:spPr>
          <a:xfrm>
            <a:off x="145473" y="5769868"/>
            <a:ext cx="6889172" cy="1638850"/>
          </a:xfrm>
        </p:spPr>
        <p:txBody>
          <a:bodyPr vert="horz" lIns="91440" tIns="45720" rIns="91440" bIns="45720" rtlCol="0" anchor="b">
            <a:noAutofit/>
          </a:bodyPr>
          <a:lstStyle/>
          <a:p>
            <a:pPr algn="ctr" defTabSz="914400"/>
            <a:r>
              <a:rPr lang="en-US" sz="2000" b="1" dirty="0">
                <a:solidFill>
                  <a:schemeClr val="tx1">
                    <a:lumMod val="85000"/>
                    <a:lumOff val="15000"/>
                  </a:schemeClr>
                </a:solidFill>
                <a:latin typeface="Papyrus" panose="03070502060502030205" pitchFamily="66" charset="0"/>
              </a:rPr>
              <a:t>One of the reasons for the overall stability of Egyptian culture was that it was largely isolated by virtue of its geography. With high cliffs and expansive deserts bordering the east and west, the sea at the north, and a series of huge rapids in the Nile to the south (known as cataracts), the stretch of the river valley that gave rise to dynastic Egypt was quite closed off from the outside</a:t>
            </a:r>
            <a:r>
              <a:rPr lang="en-US" sz="1200" b="1" dirty="0">
                <a:solidFill>
                  <a:schemeClr val="tx1">
                    <a:lumMod val="85000"/>
                    <a:lumOff val="15000"/>
                  </a:schemeClr>
                </a:solidFill>
                <a:latin typeface="Papyrus" panose="03070502060502030205" pitchFamily="66" charset="0"/>
              </a:rPr>
              <a:t>. </a:t>
            </a:r>
            <a:r>
              <a:rPr lang="en-US" sz="1200" b="1" dirty="0">
                <a:solidFill>
                  <a:schemeClr val="tx1">
                    <a:lumMod val="85000"/>
                    <a:lumOff val="15000"/>
                  </a:schemeClr>
                </a:solidFill>
                <a:latin typeface="Papyrus" panose="03070502060502030205" pitchFamily="66" charset="0"/>
                <a:hlinkClick r:id="rId3"/>
              </a:rPr>
              <a:t>https://www.esa.int/ESA_Multimedia/Images/2005/04/The_Nile_Delta_and_the_Sinai_Peninsula</a:t>
            </a:r>
            <a:r>
              <a:rPr lang="en-US" sz="1200" b="1" dirty="0">
                <a:solidFill>
                  <a:schemeClr val="tx1">
                    <a:lumMod val="85000"/>
                    <a:lumOff val="15000"/>
                  </a:schemeClr>
                </a:solidFill>
                <a:latin typeface="Papyrus" panose="03070502060502030205" pitchFamily="66" charset="0"/>
              </a:rPr>
              <a:t> </a:t>
            </a:r>
          </a:p>
        </p:txBody>
      </p:sp>
    </p:spTree>
    <p:extLst>
      <p:ext uri="{BB962C8B-B14F-4D97-AF65-F5344CB8AC3E}">
        <p14:creationId xmlns:p14="http://schemas.microsoft.com/office/powerpoint/2010/main" val="1949066844"/>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50" name="Picture 2" descr="View from the Nile River looking towards the Valley of Kings, showing the sharp delineation between the lush fertile land and the barren desert. (photo: Norman Walsh, CC BY-NC 2.0)">
            <a:extLst>
              <a:ext uri="{FF2B5EF4-FFF2-40B4-BE49-F238E27FC236}">
                <a16:creationId xmlns:a16="http://schemas.microsoft.com/office/drawing/2014/main" id="{E5E512EB-C973-0417-7E1A-00CE53DC461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443" r="7197" b="-2"/>
          <a:stretch/>
        </p:blipFill>
        <p:spPr bwMode="auto">
          <a:xfrm>
            <a:off x="20" y="1413"/>
            <a:ext cx="10080605" cy="755826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0224A1DB-F020-00ED-05CD-9860CAF96F6E}"/>
              </a:ext>
            </a:extLst>
          </p:cNvPr>
          <p:cNvSpPr>
            <a:spLocks noGrp="1"/>
          </p:cNvSpPr>
          <p:nvPr>
            <p:ph type="title"/>
          </p:nvPr>
        </p:nvSpPr>
        <p:spPr>
          <a:xfrm>
            <a:off x="114301" y="402483"/>
            <a:ext cx="9840190" cy="1461188"/>
          </a:xfrm>
        </p:spPr>
        <p:txBody>
          <a:bodyPr>
            <a:noAutofit/>
          </a:bodyPr>
          <a:lstStyle/>
          <a:p>
            <a:pPr algn="ctr"/>
            <a:r>
              <a:rPr lang="en-US" sz="2000" b="1" dirty="0">
                <a:latin typeface="Papyrus" panose="03070502060502030205" pitchFamily="66" charset="0"/>
              </a:rPr>
              <a:t>Egypt was undoubtedly the “gift of the Nile,” as the Greek historian Herodotus famously wrote. The influence of this river on Egyptian culture and development cannot be overstated without its presence, the civilization would have been entirely different. The Nile provided a constant source of life by giving water and creating the lush fertile land between the river  and the barren desert. </a:t>
            </a:r>
            <a:r>
              <a:rPr lang="en-US" sz="1200" b="1" dirty="0">
                <a:latin typeface="Papyrus" panose="03070502060502030205" pitchFamily="66" charset="0"/>
                <a:hlinkClick r:id="rId3"/>
              </a:rPr>
              <a:t>https://www.khanacademy.org/humanities/ap-art-history/ancient-mediterranean-ap/ancient-egypt-ap/a/ancient-egypt-an-introduction</a:t>
            </a:r>
            <a:r>
              <a:rPr lang="en-US" sz="1200" b="1" dirty="0">
                <a:latin typeface="Papyrus" panose="03070502060502030205" pitchFamily="66" charset="0"/>
              </a:rPr>
              <a:t> </a:t>
            </a:r>
          </a:p>
        </p:txBody>
      </p:sp>
    </p:spTree>
    <p:extLst>
      <p:ext uri="{BB962C8B-B14F-4D97-AF65-F5344CB8AC3E}">
        <p14:creationId xmlns:p14="http://schemas.microsoft.com/office/powerpoint/2010/main" val="9640470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50" name="Picture 2" descr="Nile Delta&quot; Images – Browse 131 Stock Photos, Vectors, and Video | Adobe  Stock">
            <a:extLst>
              <a:ext uri="{FF2B5EF4-FFF2-40B4-BE49-F238E27FC236}">
                <a16:creationId xmlns:a16="http://schemas.microsoft.com/office/drawing/2014/main" id="{E42B206E-31C7-8135-CC53-13BE9D8DB10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10974"/>
          <a:stretch/>
        </p:blipFill>
        <p:spPr bwMode="auto">
          <a:xfrm>
            <a:off x="20" y="1413"/>
            <a:ext cx="10080605" cy="755826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457B1829-31BB-8C97-7314-C4EAF12DB313}"/>
              </a:ext>
            </a:extLst>
          </p:cNvPr>
          <p:cNvSpPr>
            <a:spLocks noGrp="1"/>
          </p:cNvSpPr>
          <p:nvPr>
            <p:ph type="title"/>
          </p:nvPr>
        </p:nvSpPr>
        <p:spPr>
          <a:xfrm>
            <a:off x="0" y="5413663"/>
            <a:ext cx="10080605" cy="2047009"/>
          </a:xfrm>
        </p:spPr>
        <p:txBody>
          <a:bodyPr>
            <a:normAutofit/>
          </a:bodyPr>
          <a:lstStyle/>
          <a:p>
            <a:pPr algn="ctr"/>
            <a:r>
              <a:rPr lang="en-US" sz="2000" b="1" dirty="0">
                <a:solidFill>
                  <a:schemeClr val="bg1"/>
                </a:solidFill>
                <a:latin typeface="Papyrus" panose="03070502060502030205" pitchFamily="66" charset="0"/>
              </a:rPr>
              <a:t>Each year, fed by melting snow in the far-off headlands deep in Africa, the Nile overflowed its banks in an annual flood that covered the ground with rich, black silt and produced incredibly fertile fields. The Egyptians referred to this area as Kemet, the “Black Lands,” and contrasted this dense, dark soil against the </a:t>
            </a:r>
            <a:r>
              <a:rPr lang="en-US" sz="2000" b="1" dirty="0" err="1">
                <a:solidFill>
                  <a:schemeClr val="bg1"/>
                </a:solidFill>
                <a:latin typeface="Papyrus" panose="03070502060502030205" pitchFamily="66" charset="0"/>
              </a:rPr>
              <a:t>Deshret</a:t>
            </a:r>
            <a:r>
              <a:rPr lang="en-US" sz="2000" b="1" dirty="0">
                <a:solidFill>
                  <a:schemeClr val="bg1"/>
                </a:solidFill>
                <a:latin typeface="Papyrus" panose="03070502060502030205" pitchFamily="66" charset="0"/>
              </a:rPr>
              <a:t>, the “Red Lands” of the sterile desert.</a:t>
            </a:r>
            <a:br>
              <a:rPr lang="en-US" sz="2000" b="1" dirty="0">
                <a:solidFill>
                  <a:schemeClr val="bg1"/>
                </a:solidFill>
                <a:latin typeface="Papyrus" panose="03070502060502030205" pitchFamily="66" charset="0"/>
              </a:rPr>
            </a:br>
            <a:r>
              <a:rPr lang="en-US" sz="2000" b="1" dirty="0">
                <a:solidFill>
                  <a:schemeClr val="bg1"/>
                </a:solidFill>
                <a:latin typeface="Papyrus" panose="03070502060502030205" pitchFamily="66" charset="0"/>
                <a:hlinkClick r:id="rId4"/>
              </a:rPr>
              <a:t>https://stock.adobe.com/search?k=%22nile+delta%22</a:t>
            </a:r>
            <a:r>
              <a:rPr lang="en-US" sz="2000" b="1" dirty="0">
                <a:solidFill>
                  <a:schemeClr val="bg1"/>
                </a:solidFill>
                <a:latin typeface="Papyrus" panose="03070502060502030205" pitchFamily="66" charset="0"/>
              </a:rPr>
              <a:t> </a:t>
            </a:r>
          </a:p>
        </p:txBody>
      </p:sp>
    </p:spTree>
    <p:extLst>
      <p:ext uri="{BB962C8B-B14F-4D97-AF65-F5344CB8AC3E}">
        <p14:creationId xmlns:p14="http://schemas.microsoft.com/office/powerpoint/2010/main" val="25223923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D4677D2-D5AC-4CF9-9EED-2B89D0A1C2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080625" cy="7559675"/>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6D54F7E-825A-4BBA-815F-35CCA8B977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498195"/>
            <a:ext cx="10080625" cy="3061478"/>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F7E4798C-9E33-5231-961C-8FFC54CB0D24}"/>
              </a:ext>
            </a:extLst>
          </p:cNvPr>
          <p:cNvPicPr/>
          <p:nvPr/>
        </p:nvPicPr>
        <p:blipFill rotWithShape="1">
          <a:blip r:embed="rId2"/>
          <a:srcRect t="10" r="2" b="2"/>
          <a:stretch/>
        </p:blipFill>
        <p:spPr>
          <a:xfrm>
            <a:off x="0" y="0"/>
            <a:ext cx="10080625" cy="7559675"/>
          </a:xfrm>
          <a:custGeom>
            <a:avLst/>
            <a:gdLst/>
            <a:ahLst/>
            <a:cxnLst/>
            <a:rect l="l" t="t" r="r" b="b"/>
            <a:pathLst>
              <a:path w="12191999" h="6842601">
                <a:moveTo>
                  <a:pt x="0" y="0"/>
                </a:moveTo>
                <a:lnTo>
                  <a:pt x="12191999" y="0"/>
                </a:lnTo>
                <a:lnTo>
                  <a:pt x="12191999" y="6842601"/>
                </a:lnTo>
                <a:lnTo>
                  <a:pt x="10316981" y="6842601"/>
                </a:lnTo>
                <a:cubicBezTo>
                  <a:pt x="10312796" y="6835189"/>
                  <a:pt x="10163183" y="6730124"/>
                  <a:pt x="10158998" y="6722712"/>
                </a:cubicBezTo>
                <a:cubicBezTo>
                  <a:pt x="10120278" y="6678190"/>
                  <a:pt x="10156462" y="6716223"/>
                  <a:pt x="10090349" y="6671420"/>
                </a:cubicBezTo>
                <a:cubicBezTo>
                  <a:pt x="10043032" y="6655694"/>
                  <a:pt x="9995855" y="6551879"/>
                  <a:pt x="9955425" y="6498018"/>
                </a:cubicBezTo>
                <a:cubicBezTo>
                  <a:pt x="9939618" y="6480021"/>
                  <a:pt x="9915110" y="6461677"/>
                  <a:pt x="9891265" y="6454528"/>
                </a:cubicBezTo>
                <a:cubicBezTo>
                  <a:pt x="9868239" y="6464957"/>
                  <a:pt x="9865423" y="6431640"/>
                  <a:pt x="9848227" y="6426063"/>
                </a:cubicBezTo>
                <a:cubicBezTo>
                  <a:pt x="9838059" y="6433162"/>
                  <a:pt x="9815047" y="6410348"/>
                  <a:pt x="9812354" y="6399604"/>
                </a:cubicBezTo>
                <a:cubicBezTo>
                  <a:pt x="9825285" y="6377997"/>
                  <a:pt x="9725923" y="6372757"/>
                  <a:pt x="9725915" y="6356381"/>
                </a:cubicBezTo>
                <a:cubicBezTo>
                  <a:pt x="9696279" y="6348066"/>
                  <a:pt x="9591199" y="6354143"/>
                  <a:pt x="9575033" y="6325258"/>
                </a:cubicBezTo>
                <a:cubicBezTo>
                  <a:pt x="9516434" y="6303128"/>
                  <a:pt x="9441613" y="6276805"/>
                  <a:pt x="9415626" y="6271777"/>
                </a:cubicBezTo>
                <a:cubicBezTo>
                  <a:pt x="9378293" y="6313495"/>
                  <a:pt x="9281935" y="6171365"/>
                  <a:pt x="9171493" y="6150430"/>
                </a:cubicBezTo>
                <a:cubicBezTo>
                  <a:pt x="9155426" y="6152396"/>
                  <a:pt x="9147439" y="6151015"/>
                  <a:pt x="9146018" y="6139864"/>
                </a:cubicBezTo>
                <a:cubicBezTo>
                  <a:pt x="9112029" y="6132441"/>
                  <a:pt x="9087339" y="6101138"/>
                  <a:pt x="9059635" y="6109957"/>
                </a:cubicBezTo>
                <a:cubicBezTo>
                  <a:pt x="9024424" y="6092144"/>
                  <a:pt x="9043048" y="6078417"/>
                  <a:pt x="9010911" y="6064789"/>
                </a:cubicBezTo>
                <a:lnTo>
                  <a:pt x="8866811" y="6028191"/>
                </a:lnTo>
                <a:cubicBezTo>
                  <a:pt x="8846465" y="6021172"/>
                  <a:pt x="8825221" y="6000527"/>
                  <a:pt x="8804584" y="5994237"/>
                </a:cubicBezTo>
                <a:lnTo>
                  <a:pt x="8783071" y="5990448"/>
                </a:lnTo>
                <a:lnTo>
                  <a:pt x="8770456" y="5978060"/>
                </a:lnTo>
                <a:cubicBezTo>
                  <a:pt x="8764772" y="5975259"/>
                  <a:pt x="8757695" y="5974720"/>
                  <a:pt x="8748297" y="5978070"/>
                </a:cubicBezTo>
                <a:cubicBezTo>
                  <a:pt x="8730344" y="5973495"/>
                  <a:pt x="8679808" y="5955894"/>
                  <a:pt x="8662742" y="5950603"/>
                </a:cubicBezTo>
                <a:lnTo>
                  <a:pt x="8645902" y="5946326"/>
                </a:lnTo>
                <a:lnTo>
                  <a:pt x="8638176" y="5938358"/>
                </a:lnTo>
                <a:cubicBezTo>
                  <a:pt x="8625897" y="5932642"/>
                  <a:pt x="8594811" y="5922073"/>
                  <a:pt x="8572224" y="5912032"/>
                </a:cubicBezTo>
                <a:cubicBezTo>
                  <a:pt x="8553809" y="5897782"/>
                  <a:pt x="8529845" y="5886100"/>
                  <a:pt x="8502655" y="5878114"/>
                </a:cubicBezTo>
                <a:cubicBezTo>
                  <a:pt x="8496990" y="5883034"/>
                  <a:pt x="8489611" y="5872566"/>
                  <a:pt x="8485159" y="5869819"/>
                </a:cubicBezTo>
                <a:cubicBezTo>
                  <a:pt x="8483457" y="5873482"/>
                  <a:pt x="8471232" y="5872664"/>
                  <a:pt x="8468539" y="5868711"/>
                </a:cubicBezTo>
                <a:cubicBezTo>
                  <a:pt x="8389167" y="5836352"/>
                  <a:pt x="8421742" y="5881497"/>
                  <a:pt x="8379810" y="5849376"/>
                </a:cubicBezTo>
                <a:cubicBezTo>
                  <a:pt x="8371729" y="5846373"/>
                  <a:pt x="8364483" y="5846766"/>
                  <a:pt x="8357758" y="5848601"/>
                </a:cubicBezTo>
                <a:lnTo>
                  <a:pt x="8315264" y="5836192"/>
                </a:lnTo>
                <a:cubicBezTo>
                  <a:pt x="8299077" y="5829531"/>
                  <a:pt x="8281671" y="5824011"/>
                  <a:pt x="8263455" y="5819793"/>
                </a:cubicBezTo>
                <a:cubicBezTo>
                  <a:pt x="8257386" y="5826849"/>
                  <a:pt x="8245582" y="5813448"/>
                  <a:pt x="8239287" y="5810141"/>
                </a:cubicBezTo>
                <a:cubicBezTo>
                  <a:pt x="8237965" y="5815186"/>
                  <a:pt x="8222226" y="5815108"/>
                  <a:pt x="8217888" y="5810039"/>
                </a:cubicBezTo>
                <a:cubicBezTo>
                  <a:pt x="8109447" y="5773303"/>
                  <a:pt x="8161302" y="5831037"/>
                  <a:pt x="8100547" y="5791517"/>
                </a:cubicBezTo>
                <a:cubicBezTo>
                  <a:pt x="8089574" y="5788167"/>
                  <a:pt x="8080448" y="5789295"/>
                  <a:pt x="8072316" y="5792309"/>
                </a:cubicBezTo>
                <a:lnTo>
                  <a:pt x="8056967" y="5800648"/>
                </a:lnTo>
                <a:lnTo>
                  <a:pt x="8047885" y="5795270"/>
                </a:lnTo>
                <a:cubicBezTo>
                  <a:pt x="8010204" y="5788738"/>
                  <a:pt x="7996426" y="5797608"/>
                  <a:pt x="7977128" y="5783189"/>
                </a:cubicBezTo>
                <a:cubicBezTo>
                  <a:pt x="7943466" y="5775577"/>
                  <a:pt x="7904823" y="5770953"/>
                  <a:pt x="7874392" y="5763715"/>
                </a:cubicBezTo>
                <a:cubicBezTo>
                  <a:pt x="7860337" y="5743777"/>
                  <a:pt x="7817541" y="5748989"/>
                  <a:pt x="7794543" y="5739759"/>
                </a:cubicBezTo>
                <a:cubicBezTo>
                  <a:pt x="7784688" y="5731467"/>
                  <a:pt x="7776709" y="5729004"/>
                  <a:pt x="7763762" y="5734031"/>
                </a:cubicBezTo>
                <a:cubicBezTo>
                  <a:pt x="7718781" y="5694154"/>
                  <a:pt x="7732231" y="5727368"/>
                  <a:pt x="7685889" y="5707234"/>
                </a:cubicBezTo>
                <a:cubicBezTo>
                  <a:pt x="7646521" y="5687607"/>
                  <a:pt x="7600389" y="5671470"/>
                  <a:pt x="7566744" y="5634586"/>
                </a:cubicBezTo>
                <a:cubicBezTo>
                  <a:pt x="7561306" y="5624813"/>
                  <a:pt x="7543589" y="5618525"/>
                  <a:pt x="7527170" y="5620542"/>
                </a:cubicBezTo>
                <a:cubicBezTo>
                  <a:pt x="7524343" y="5620889"/>
                  <a:pt x="7521664" y="5621475"/>
                  <a:pt x="7519214" y="5622280"/>
                </a:cubicBezTo>
                <a:cubicBezTo>
                  <a:pt x="7500062" y="5596964"/>
                  <a:pt x="7480476" y="5604337"/>
                  <a:pt x="7473157" y="5588143"/>
                </a:cubicBezTo>
                <a:cubicBezTo>
                  <a:pt x="7433415" y="5574859"/>
                  <a:pt x="7395118" y="5582388"/>
                  <a:pt x="7388000" y="5568063"/>
                </a:cubicBezTo>
                <a:cubicBezTo>
                  <a:pt x="7366403" y="5564920"/>
                  <a:pt x="7332262" y="5573848"/>
                  <a:pt x="7320876" y="5557698"/>
                </a:cubicBezTo>
                <a:cubicBezTo>
                  <a:pt x="7314891" y="5568111"/>
                  <a:pt x="7299319" y="5544964"/>
                  <a:pt x="7284480" y="5549820"/>
                </a:cubicBezTo>
                <a:cubicBezTo>
                  <a:pt x="7273570" y="5554430"/>
                  <a:pt x="7266301" y="5548483"/>
                  <a:pt x="7256619" y="5546379"/>
                </a:cubicBezTo>
                <a:cubicBezTo>
                  <a:pt x="7242503" y="5549088"/>
                  <a:pt x="7202543" y="5533379"/>
                  <a:pt x="7193112" y="5525289"/>
                </a:cubicBezTo>
                <a:cubicBezTo>
                  <a:pt x="7172259" y="5499151"/>
                  <a:pt x="7108617" y="5505485"/>
                  <a:pt x="7090943" y="5485177"/>
                </a:cubicBezTo>
                <a:cubicBezTo>
                  <a:pt x="7083637" y="5481419"/>
                  <a:pt x="7076140" y="5479148"/>
                  <a:pt x="7068566" y="5477809"/>
                </a:cubicBezTo>
                <a:lnTo>
                  <a:pt x="7023035" y="5476595"/>
                </a:lnTo>
                <a:lnTo>
                  <a:pt x="7001197" y="5476163"/>
                </a:lnTo>
                <a:cubicBezTo>
                  <a:pt x="7016126" y="5454256"/>
                  <a:pt x="6943549" y="5466815"/>
                  <a:pt x="6967472" y="5451057"/>
                </a:cubicBezTo>
                <a:cubicBezTo>
                  <a:pt x="6931240" y="5443544"/>
                  <a:pt x="6920843" y="5429649"/>
                  <a:pt x="6883334" y="5418880"/>
                </a:cubicBezTo>
                <a:lnTo>
                  <a:pt x="6742417" y="5386446"/>
                </a:lnTo>
                <a:cubicBezTo>
                  <a:pt x="6690532" y="5366095"/>
                  <a:pt x="6665174" y="5364632"/>
                  <a:pt x="6618315" y="5353085"/>
                </a:cubicBezTo>
                <a:cubicBezTo>
                  <a:pt x="6581698" y="5304210"/>
                  <a:pt x="6547395" y="5315779"/>
                  <a:pt x="6521050" y="5283194"/>
                </a:cubicBezTo>
                <a:cubicBezTo>
                  <a:pt x="6469114" y="5268862"/>
                  <a:pt x="6472597" y="5253957"/>
                  <a:pt x="6414460" y="5253832"/>
                </a:cubicBezTo>
                <a:lnTo>
                  <a:pt x="6362535" y="5220502"/>
                </a:lnTo>
                <a:cubicBezTo>
                  <a:pt x="6350866" y="5213881"/>
                  <a:pt x="6347641" y="5215777"/>
                  <a:pt x="6344443" y="5214103"/>
                </a:cubicBezTo>
                <a:lnTo>
                  <a:pt x="6343344" y="5210454"/>
                </a:lnTo>
                <a:lnTo>
                  <a:pt x="6333344" y="5205307"/>
                </a:lnTo>
                <a:lnTo>
                  <a:pt x="6315602" y="5193288"/>
                </a:lnTo>
                <a:lnTo>
                  <a:pt x="6310442" y="5192802"/>
                </a:lnTo>
                <a:lnTo>
                  <a:pt x="6280815" y="5177420"/>
                </a:lnTo>
                <a:lnTo>
                  <a:pt x="6279533" y="5178045"/>
                </a:lnTo>
                <a:cubicBezTo>
                  <a:pt x="6275980" y="5179097"/>
                  <a:pt x="6272084" y="5179212"/>
                  <a:pt x="6267362" y="5177370"/>
                </a:cubicBezTo>
                <a:cubicBezTo>
                  <a:pt x="6261796" y="5192470"/>
                  <a:pt x="6259530" y="5180933"/>
                  <a:pt x="6246095" y="5174167"/>
                </a:cubicBezTo>
                <a:lnTo>
                  <a:pt x="6155252" y="5161201"/>
                </a:lnTo>
                <a:lnTo>
                  <a:pt x="6148525" y="5158442"/>
                </a:lnTo>
                <a:lnTo>
                  <a:pt x="6148187" y="5158573"/>
                </a:lnTo>
                <a:cubicBezTo>
                  <a:pt x="6146292" y="5158370"/>
                  <a:pt x="6143916" y="5157611"/>
                  <a:pt x="6140686" y="5156032"/>
                </a:cubicBezTo>
                <a:lnTo>
                  <a:pt x="6136260" y="5153413"/>
                </a:lnTo>
                <a:lnTo>
                  <a:pt x="6123208" y="5148061"/>
                </a:lnTo>
                <a:lnTo>
                  <a:pt x="6117367" y="5147451"/>
                </a:lnTo>
                <a:lnTo>
                  <a:pt x="5957305" y="5146062"/>
                </a:lnTo>
                <a:cubicBezTo>
                  <a:pt x="5920540" y="5140405"/>
                  <a:pt x="5887096" y="5142015"/>
                  <a:pt x="5857259" y="5132052"/>
                </a:cubicBezTo>
                <a:cubicBezTo>
                  <a:pt x="5843335" y="5135303"/>
                  <a:pt x="5830921" y="5135493"/>
                  <a:pt x="5821375" y="5125606"/>
                </a:cubicBezTo>
                <a:cubicBezTo>
                  <a:pt x="5786501" y="5122615"/>
                  <a:pt x="5775399" y="5132648"/>
                  <a:pt x="5755916" y="5120171"/>
                </a:cubicBezTo>
                <a:cubicBezTo>
                  <a:pt x="5732132" y="5135438"/>
                  <a:pt x="5732735" y="5128211"/>
                  <a:pt x="5725007" y="5121437"/>
                </a:cubicBezTo>
                <a:lnTo>
                  <a:pt x="5723810" y="5120848"/>
                </a:lnTo>
                <a:lnTo>
                  <a:pt x="5720531" y="5123048"/>
                </a:lnTo>
                <a:lnTo>
                  <a:pt x="5714794" y="5123371"/>
                </a:lnTo>
                <a:lnTo>
                  <a:pt x="5700141" y="5120131"/>
                </a:lnTo>
                <a:lnTo>
                  <a:pt x="5694799" y="5118234"/>
                </a:lnTo>
                <a:cubicBezTo>
                  <a:pt x="5691058" y="5117179"/>
                  <a:pt x="5688491" y="5116804"/>
                  <a:pt x="5686627" y="5116903"/>
                </a:cubicBezTo>
                <a:lnTo>
                  <a:pt x="5686371" y="5117086"/>
                </a:lnTo>
                <a:lnTo>
                  <a:pt x="5678818" y="5115416"/>
                </a:lnTo>
                <a:cubicBezTo>
                  <a:pt x="5666199" y="5112102"/>
                  <a:pt x="5654035" y="5108410"/>
                  <a:pt x="5642547" y="5104511"/>
                </a:cubicBezTo>
                <a:cubicBezTo>
                  <a:pt x="5629444" y="5114945"/>
                  <a:pt x="5588783" y="5093343"/>
                  <a:pt x="5587979" y="5116963"/>
                </a:cubicBezTo>
                <a:cubicBezTo>
                  <a:pt x="5572317" y="5112380"/>
                  <a:pt x="5564904" y="5101292"/>
                  <a:pt x="5566635" y="5117158"/>
                </a:cubicBezTo>
                <a:cubicBezTo>
                  <a:pt x="5561375" y="5116079"/>
                  <a:pt x="5557787" y="5116811"/>
                  <a:pt x="5554952" y="5118417"/>
                </a:cubicBezTo>
                <a:lnTo>
                  <a:pt x="5554039" y="5119241"/>
                </a:lnTo>
                <a:lnTo>
                  <a:pt x="5514253" y="5109018"/>
                </a:lnTo>
                <a:lnTo>
                  <a:pt x="5492156" y="5099904"/>
                </a:lnTo>
                <a:lnTo>
                  <a:pt x="5480446" y="5096385"/>
                </a:lnTo>
                <a:lnTo>
                  <a:pt x="5477744" y="5092939"/>
                </a:lnTo>
                <a:cubicBezTo>
                  <a:pt x="5474490" y="5090581"/>
                  <a:pt x="5469391" y="5088951"/>
                  <a:pt x="5460150" y="5088988"/>
                </a:cubicBezTo>
                <a:lnTo>
                  <a:pt x="5457901" y="5089459"/>
                </a:lnTo>
                <a:lnTo>
                  <a:pt x="5444243" y="5082761"/>
                </a:lnTo>
                <a:cubicBezTo>
                  <a:pt x="5439993" y="5080007"/>
                  <a:pt x="5436418" y="5076805"/>
                  <a:pt x="5433825" y="5072992"/>
                </a:cubicBezTo>
                <a:cubicBezTo>
                  <a:pt x="5379442" y="5082090"/>
                  <a:pt x="5336110" y="5058382"/>
                  <a:pt x="5280996" y="5052402"/>
                </a:cubicBezTo>
                <a:cubicBezTo>
                  <a:pt x="5250806" y="5043777"/>
                  <a:pt x="5168599" y="5048109"/>
                  <a:pt x="5161582" y="5019668"/>
                </a:cubicBezTo>
                <a:cubicBezTo>
                  <a:pt x="5121870" y="5011383"/>
                  <a:pt x="5095637" y="5009222"/>
                  <a:pt x="5042717" y="5002692"/>
                </a:cubicBezTo>
                <a:cubicBezTo>
                  <a:pt x="4991136" y="4972487"/>
                  <a:pt x="4902282" y="4979360"/>
                  <a:pt x="4840514" y="4959306"/>
                </a:cubicBezTo>
                <a:cubicBezTo>
                  <a:pt x="4799904" y="4976415"/>
                  <a:pt x="4824087" y="4958371"/>
                  <a:pt x="4786778" y="4956661"/>
                </a:cubicBezTo>
                <a:cubicBezTo>
                  <a:pt x="4801901" y="4937231"/>
                  <a:pt x="4739845" y="4961208"/>
                  <a:pt x="4743741" y="4937104"/>
                </a:cubicBezTo>
                <a:cubicBezTo>
                  <a:pt x="4736829" y="4937557"/>
                  <a:pt x="4730010" y="4938753"/>
                  <a:pt x="4723136" y="4940138"/>
                </a:cubicBezTo>
                <a:lnTo>
                  <a:pt x="4719535" y="4940850"/>
                </a:lnTo>
                <a:lnTo>
                  <a:pt x="4706143" y="4939586"/>
                </a:lnTo>
                <a:lnTo>
                  <a:pt x="4701098" y="4944372"/>
                </a:lnTo>
                <a:lnTo>
                  <a:pt x="4680034" y="4946157"/>
                </a:lnTo>
                <a:cubicBezTo>
                  <a:pt x="4672339" y="4946029"/>
                  <a:pt x="4664292" y="4944964"/>
                  <a:pt x="4655740" y="4942396"/>
                </a:cubicBezTo>
                <a:cubicBezTo>
                  <a:pt x="4636359" y="4929384"/>
                  <a:pt x="4599700" y="4935346"/>
                  <a:pt x="4569298" y="4929596"/>
                </a:cubicBezTo>
                <a:lnTo>
                  <a:pt x="4555977" y="4924356"/>
                </a:lnTo>
                <a:lnTo>
                  <a:pt x="4508949" y="4921648"/>
                </a:lnTo>
                <a:cubicBezTo>
                  <a:pt x="4495668" y="4920437"/>
                  <a:pt x="4482007" y="4918694"/>
                  <a:pt x="4467838" y="4915993"/>
                </a:cubicBezTo>
                <a:lnTo>
                  <a:pt x="4441948" y="4909300"/>
                </a:lnTo>
                <a:lnTo>
                  <a:pt x="4394719" y="4901820"/>
                </a:lnTo>
                <a:lnTo>
                  <a:pt x="4356810" y="4905146"/>
                </a:lnTo>
                <a:lnTo>
                  <a:pt x="4222144" y="4909117"/>
                </a:lnTo>
                <a:cubicBezTo>
                  <a:pt x="4202488" y="4913903"/>
                  <a:pt x="4184742" y="4933491"/>
                  <a:pt x="4160481" y="4923474"/>
                </a:cubicBezTo>
                <a:cubicBezTo>
                  <a:pt x="4165854" y="4934564"/>
                  <a:pt x="4131661" y="4919946"/>
                  <a:pt x="4124879" y="4929303"/>
                </a:cubicBezTo>
                <a:cubicBezTo>
                  <a:pt x="4120895" y="4937086"/>
                  <a:pt x="4109593" y="4934464"/>
                  <a:pt x="4100114" y="4936007"/>
                </a:cubicBezTo>
                <a:cubicBezTo>
                  <a:pt x="4091835" y="4943256"/>
                  <a:pt x="4045978" y="4943549"/>
                  <a:pt x="4030957" y="4939826"/>
                </a:cubicBezTo>
                <a:cubicBezTo>
                  <a:pt x="3989825" y="4924453"/>
                  <a:pt x="3946860" y="4952050"/>
                  <a:pt x="3913764" y="4940618"/>
                </a:cubicBezTo>
                <a:cubicBezTo>
                  <a:pt x="3904534" y="4939906"/>
                  <a:pt x="3896577" y="4940543"/>
                  <a:pt x="3889457" y="4942017"/>
                </a:cubicBezTo>
                <a:lnTo>
                  <a:pt x="3871115" y="4948115"/>
                </a:lnTo>
                <a:lnTo>
                  <a:pt x="3869086" y="4953796"/>
                </a:lnTo>
                <a:lnTo>
                  <a:pt x="3856124" y="4955351"/>
                </a:lnTo>
                <a:lnTo>
                  <a:pt x="3835967" y="4964002"/>
                </a:lnTo>
                <a:cubicBezTo>
                  <a:pt x="3826465" y="4939857"/>
                  <a:pt x="3782586" y="4975947"/>
                  <a:pt x="3785910" y="4953998"/>
                </a:cubicBezTo>
                <a:cubicBezTo>
                  <a:pt x="3750785" y="4960085"/>
                  <a:pt x="3699033" y="4941571"/>
                  <a:pt x="3671085" y="4966563"/>
                </a:cubicBezTo>
                <a:cubicBezTo>
                  <a:pt x="3621255" y="4971431"/>
                  <a:pt x="3562637" y="4982991"/>
                  <a:pt x="3486928" y="4983204"/>
                </a:cubicBezTo>
                <a:cubicBezTo>
                  <a:pt x="3446030" y="4983424"/>
                  <a:pt x="3343460" y="4965124"/>
                  <a:pt x="3280956" y="4963864"/>
                </a:cubicBezTo>
                <a:cubicBezTo>
                  <a:pt x="3227193" y="4969510"/>
                  <a:pt x="3256481" y="4962609"/>
                  <a:pt x="3211563" y="4982704"/>
                </a:cubicBezTo>
                <a:cubicBezTo>
                  <a:pt x="3207119" y="4979549"/>
                  <a:pt x="3170070" y="4977192"/>
                  <a:pt x="3164681" y="4975408"/>
                </a:cubicBezTo>
                <a:lnTo>
                  <a:pt x="3127171" y="4968229"/>
                </a:lnTo>
                <a:lnTo>
                  <a:pt x="3096889" y="4965619"/>
                </a:lnTo>
                <a:cubicBezTo>
                  <a:pt x="3088441" y="4967572"/>
                  <a:pt x="3082883" y="4967054"/>
                  <a:pt x="3078620" y="4965444"/>
                </a:cubicBezTo>
                <a:lnTo>
                  <a:pt x="3074275" y="4962670"/>
                </a:lnTo>
                <a:lnTo>
                  <a:pt x="3036436" y="4957455"/>
                </a:lnTo>
                <a:lnTo>
                  <a:pt x="3031995" y="4958829"/>
                </a:lnTo>
                <a:lnTo>
                  <a:pt x="2994028" y="4956800"/>
                </a:lnTo>
                <a:cubicBezTo>
                  <a:pt x="2992299" y="4958944"/>
                  <a:pt x="2989407" y="4960397"/>
                  <a:pt x="2984001" y="4960444"/>
                </a:cubicBezTo>
                <a:cubicBezTo>
                  <a:pt x="2994191" y="4975446"/>
                  <a:pt x="2981386" y="4966249"/>
                  <a:pt x="2964542" y="4965062"/>
                </a:cubicBezTo>
                <a:cubicBezTo>
                  <a:pt x="2976613" y="4988096"/>
                  <a:pt x="2927627" y="4975618"/>
                  <a:pt x="2921274" y="4988440"/>
                </a:cubicBezTo>
                <a:cubicBezTo>
                  <a:pt x="2908629" y="4987050"/>
                  <a:pt x="2895476" y="4985998"/>
                  <a:pt x="2882111" y="4985411"/>
                </a:cubicBezTo>
                <a:lnTo>
                  <a:pt x="2874282" y="4985361"/>
                </a:lnTo>
                <a:cubicBezTo>
                  <a:pt x="2874237" y="4985437"/>
                  <a:pt x="2874193" y="4985514"/>
                  <a:pt x="2874147" y="4985591"/>
                </a:cubicBezTo>
                <a:cubicBezTo>
                  <a:pt x="2872492" y="4986074"/>
                  <a:pt x="2869935" y="4986243"/>
                  <a:pt x="2865932" y="4985999"/>
                </a:cubicBezTo>
                <a:lnTo>
                  <a:pt x="2860008" y="4985269"/>
                </a:lnTo>
                <a:lnTo>
                  <a:pt x="2844819" y="4985172"/>
                </a:lnTo>
                <a:lnTo>
                  <a:pt x="2839735" y="4986676"/>
                </a:lnTo>
                <a:lnTo>
                  <a:pt x="2837922" y="4989488"/>
                </a:lnTo>
                <a:lnTo>
                  <a:pt x="2836507" y="4989165"/>
                </a:lnTo>
                <a:cubicBezTo>
                  <a:pt x="2825749" y="4984209"/>
                  <a:pt x="2822382" y="4977089"/>
                  <a:pt x="2808859" y="4996804"/>
                </a:cubicBezTo>
                <a:cubicBezTo>
                  <a:pt x="2784233" y="4988767"/>
                  <a:pt x="2779499" y="5000786"/>
                  <a:pt x="2745907" y="5005126"/>
                </a:cubicBezTo>
                <a:cubicBezTo>
                  <a:pt x="2731796" y="4997536"/>
                  <a:pt x="2720518" y="5000295"/>
                  <a:pt x="2709519" y="5006333"/>
                </a:cubicBezTo>
                <a:cubicBezTo>
                  <a:pt x="2676766" y="5002878"/>
                  <a:pt x="2646981" y="5011377"/>
                  <a:pt x="2610212" y="5013529"/>
                </a:cubicBezTo>
                <a:cubicBezTo>
                  <a:pt x="2570359" y="5003730"/>
                  <a:pt x="2550109" y="5021491"/>
                  <a:pt x="2510814" y="5023713"/>
                </a:cubicBezTo>
                <a:cubicBezTo>
                  <a:pt x="2476639" y="5006722"/>
                  <a:pt x="2482834" y="5038639"/>
                  <a:pt x="2462736" y="5045398"/>
                </a:cubicBezTo>
                <a:lnTo>
                  <a:pt x="2457050" y="5046022"/>
                </a:lnTo>
                <a:lnTo>
                  <a:pt x="2442184" y="5043549"/>
                </a:lnTo>
                <a:lnTo>
                  <a:pt x="2436703" y="5041929"/>
                </a:lnTo>
                <a:cubicBezTo>
                  <a:pt x="2432888" y="5041072"/>
                  <a:pt x="2430299" y="5040830"/>
                  <a:pt x="2428451" y="5041027"/>
                </a:cubicBezTo>
                <a:lnTo>
                  <a:pt x="2420551" y="5039949"/>
                </a:lnTo>
                <a:cubicBezTo>
                  <a:pt x="2407700" y="5037296"/>
                  <a:pt x="2395274" y="5034239"/>
                  <a:pt x="2383501" y="5030941"/>
                </a:cubicBezTo>
                <a:cubicBezTo>
                  <a:pt x="2362992" y="5032521"/>
                  <a:pt x="2317884" y="5047662"/>
                  <a:pt x="2297493" y="5049431"/>
                </a:cubicBezTo>
                <a:lnTo>
                  <a:pt x="2261156" y="5041558"/>
                </a:lnTo>
                <a:lnTo>
                  <a:pt x="2200581" y="5024964"/>
                </a:lnTo>
                <a:lnTo>
                  <a:pt x="2198380" y="5025550"/>
                </a:lnTo>
                <a:lnTo>
                  <a:pt x="2116066" y="5019568"/>
                </a:lnTo>
                <a:cubicBezTo>
                  <a:pt x="2111600" y="5017036"/>
                  <a:pt x="2059664" y="5006071"/>
                  <a:pt x="2056754" y="5002394"/>
                </a:cubicBezTo>
                <a:cubicBezTo>
                  <a:pt x="2003393" y="5014336"/>
                  <a:pt x="1998298" y="5008800"/>
                  <a:pt x="1942916" y="5005703"/>
                </a:cubicBezTo>
                <a:cubicBezTo>
                  <a:pt x="1882138" y="4994708"/>
                  <a:pt x="1836966" y="4976630"/>
                  <a:pt x="1796717" y="4970423"/>
                </a:cubicBezTo>
                <a:cubicBezTo>
                  <a:pt x="1724075" y="4959337"/>
                  <a:pt x="1636218" y="4936339"/>
                  <a:pt x="1583222" y="4931235"/>
                </a:cubicBezTo>
                <a:cubicBezTo>
                  <a:pt x="1544265" y="4950469"/>
                  <a:pt x="1556109" y="4927628"/>
                  <a:pt x="1518821" y="4927872"/>
                </a:cubicBezTo>
                <a:cubicBezTo>
                  <a:pt x="1497291" y="4925112"/>
                  <a:pt x="1483221" y="4916728"/>
                  <a:pt x="1471837" y="4914678"/>
                </a:cubicBezTo>
                <a:lnTo>
                  <a:pt x="1450515" y="4915578"/>
                </a:lnTo>
                <a:lnTo>
                  <a:pt x="1437078" y="4915016"/>
                </a:lnTo>
                <a:lnTo>
                  <a:pt x="1432462" y="4920065"/>
                </a:lnTo>
                <a:lnTo>
                  <a:pt x="1411645" y="4922952"/>
                </a:lnTo>
                <a:cubicBezTo>
                  <a:pt x="1384856" y="4920079"/>
                  <a:pt x="1306656" y="4907389"/>
                  <a:pt x="1271729" y="4902828"/>
                </a:cubicBezTo>
                <a:cubicBezTo>
                  <a:pt x="1258697" y="4896954"/>
                  <a:pt x="1213546" y="4890036"/>
                  <a:pt x="1202076" y="4895589"/>
                </a:cubicBezTo>
                <a:cubicBezTo>
                  <a:pt x="1192059" y="4895561"/>
                  <a:pt x="1182171" y="4891311"/>
                  <a:pt x="1174670" y="4898040"/>
                </a:cubicBezTo>
                <a:cubicBezTo>
                  <a:pt x="1163701" y="4905820"/>
                  <a:pt x="1136874" y="4886643"/>
                  <a:pt x="1137035" y="4897965"/>
                </a:cubicBezTo>
                <a:cubicBezTo>
                  <a:pt x="1117838" y="4884693"/>
                  <a:pt x="1091386" y="4900421"/>
                  <a:pt x="1069882" y="4901859"/>
                </a:cubicBezTo>
                <a:cubicBezTo>
                  <a:pt x="1055589" y="4889467"/>
                  <a:pt x="1024570" y="4904705"/>
                  <a:pt x="980935" y="4900090"/>
                </a:cubicBezTo>
                <a:cubicBezTo>
                  <a:pt x="947614" y="4895538"/>
                  <a:pt x="913224" y="4886405"/>
                  <a:pt x="869960" y="4874547"/>
                </a:cubicBezTo>
                <a:cubicBezTo>
                  <a:pt x="819114" y="4845820"/>
                  <a:pt x="768074" y="4839770"/>
                  <a:pt x="721345" y="4828937"/>
                </a:cubicBezTo>
                <a:cubicBezTo>
                  <a:pt x="667944" y="4819060"/>
                  <a:pt x="698286" y="4848426"/>
                  <a:pt x="635428" y="4819153"/>
                </a:cubicBezTo>
                <a:cubicBezTo>
                  <a:pt x="626286" y="4826707"/>
                  <a:pt x="617638" y="4825980"/>
                  <a:pt x="604106" y="4819994"/>
                </a:cubicBezTo>
                <a:cubicBezTo>
                  <a:pt x="583276" y="4822237"/>
                  <a:pt x="539859" y="4835097"/>
                  <a:pt x="510451" y="4832608"/>
                </a:cubicBezTo>
                <a:cubicBezTo>
                  <a:pt x="489781" y="4829929"/>
                  <a:pt x="443867" y="4807857"/>
                  <a:pt x="427656" y="4805062"/>
                </a:cubicBezTo>
                <a:cubicBezTo>
                  <a:pt x="424088" y="4806479"/>
                  <a:pt x="419580" y="4809736"/>
                  <a:pt x="413184" y="4815837"/>
                </a:cubicBezTo>
                <a:cubicBezTo>
                  <a:pt x="387673" y="4805882"/>
                  <a:pt x="379855" y="4817328"/>
                  <a:pt x="341772" y="4818825"/>
                </a:cubicBezTo>
                <a:cubicBezTo>
                  <a:pt x="327795" y="4810179"/>
                  <a:pt x="314729" y="4811964"/>
                  <a:pt x="301266" y="4817000"/>
                </a:cubicBezTo>
                <a:cubicBezTo>
                  <a:pt x="265781" y="4810886"/>
                  <a:pt x="231017" y="4816794"/>
                  <a:pt x="189886" y="4815871"/>
                </a:cubicBezTo>
                <a:cubicBezTo>
                  <a:pt x="147910" y="4802917"/>
                  <a:pt x="121702" y="4818738"/>
                  <a:pt x="77762" y="4817675"/>
                </a:cubicBezTo>
                <a:cubicBezTo>
                  <a:pt x="38733" y="4795315"/>
                  <a:pt x="44308" y="4840244"/>
                  <a:pt x="8164" y="4835320"/>
                </a:cubicBezTo>
                <a:lnTo>
                  <a:pt x="0" y="4832771"/>
                </a:lnTo>
                <a:close/>
              </a:path>
            </a:pathLst>
          </a:custGeom>
        </p:spPr>
      </p:pic>
      <p:sp>
        <p:nvSpPr>
          <p:cNvPr id="5" name="Title 4">
            <a:extLst>
              <a:ext uri="{FF2B5EF4-FFF2-40B4-BE49-F238E27FC236}">
                <a16:creationId xmlns:a16="http://schemas.microsoft.com/office/drawing/2014/main" id="{0DF980A1-1AE8-E8EF-E17A-FC840F7BF208}"/>
              </a:ext>
            </a:extLst>
          </p:cNvPr>
          <p:cNvSpPr>
            <a:spLocks noGrp="1"/>
          </p:cNvSpPr>
          <p:nvPr>
            <p:ph type="title"/>
          </p:nvPr>
        </p:nvSpPr>
        <p:spPr>
          <a:xfrm>
            <a:off x="93518" y="5769867"/>
            <a:ext cx="7367155" cy="1690805"/>
          </a:xfrm>
        </p:spPr>
        <p:txBody>
          <a:bodyPr vert="horz" lIns="91440" tIns="45720" rIns="91440" bIns="45720" rtlCol="0" anchor="b">
            <a:normAutofit/>
          </a:bodyPr>
          <a:lstStyle/>
          <a:p>
            <a:pPr defTabSz="914400"/>
            <a:r>
              <a:rPr lang="en-US" sz="2000" b="1" dirty="0">
                <a:latin typeface="Papyrus" panose="03070502060502030205" pitchFamily="66" charset="0"/>
              </a:rPr>
              <a:t>The Egyptians referred to the cultivated area as Kemet, the “Black Lands,” and contrasted this dense, dark soil against the </a:t>
            </a:r>
            <a:r>
              <a:rPr lang="en-US" sz="2000" b="1" dirty="0" err="1">
                <a:latin typeface="Papyrus" panose="03070502060502030205" pitchFamily="66" charset="0"/>
              </a:rPr>
              <a:t>Deshret</a:t>
            </a:r>
            <a:r>
              <a:rPr lang="en-US" sz="2000" b="1" dirty="0">
                <a:latin typeface="Papyrus" panose="03070502060502030205" pitchFamily="66" charset="0"/>
              </a:rPr>
              <a:t>, the “Red Lands” of the sterile desert.</a:t>
            </a:r>
            <a:br>
              <a:rPr lang="en-US" sz="2000" b="1" dirty="0">
                <a:latin typeface="Papyrus" panose="03070502060502030205" pitchFamily="66" charset="0"/>
              </a:rPr>
            </a:br>
            <a:r>
              <a:rPr lang="en-US" sz="1200" b="1" dirty="0">
                <a:latin typeface="Papyrus" panose="03070502060502030205" pitchFamily="66" charset="0"/>
                <a:hlinkClick r:id="rId3"/>
              </a:rPr>
              <a:t>https://www.worldatlas.com/rivers/nile-river.html</a:t>
            </a:r>
            <a:r>
              <a:rPr lang="en-US" sz="1200" b="1" dirty="0">
                <a:latin typeface="Papyrus" panose="03070502060502030205" pitchFamily="66" charset="0"/>
              </a:rPr>
              <a:t> </a:t>
            </a:r>
            <a:br>
              <a:rPr lang="en-US" sz="2000" b="1" dirty="0">
                <a:latin typeface="Papyrus" panose="03070502060502030205" pitchFamily="66" charset="0"/>
              </a:rPr>
            </a:br>
            <a:endParaRPr lang="en-US" sz="2000" b="1" dirty="0">
              <a:latin typeface="Papyrus" panose="03070502060502030205" pitchFamily="66" charset="0"/>
            </a:endParaRPr>
          </a:p>
        </p:txBody>
      </p:sp>
    </p:spTree>
    <p:extLst>
      <p:ext uri="{BB962C8B-B14F-4D97-AF65-F5344CB8AC3E}">
        <p14:creationId xmlns:p14="http://schemas.microsoft.com/office/powerpoint/2010/main" val="20410411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220" name="Picture 4" descr="The Nile River Map | Nile River Facts | Nile River History">
            <a:extLst>
              <a:ext uri="{FF2B5EF4-FFF2-40B4-BE49-F238E27FC236}">
                <a16:creationId xmlns:a16="http://schemas.microsoft.com/office/drawing/2014/main" id="{04044D8E-713B-A0F2-3796-266F724281D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9537" r="17779" b="1"/>
          <a:stretch/>
        </p:blipFill>
        <p:spPr bwMode="auto">
          <a:xfrm>
            <a:off x="20" y="1413"/>
            <a:ext cx="10080605" cy="7558262"/>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a:extLst>
              <a:ext uri="{FF2B5EF4-FFF2-40B4-BE49-F238E27FC236}">
                <a16:creationId xmlns:a16="http://schemas.microsoft.com/office/drawing/2014/main" id="{3A3511CF-1D05-646F-01A1-03F45499ECA4}"/>
              </a:ext>
            </a:extLst>
          </p:cNvPr>
          <p:cNvSpPr>
            <a:spLocks noGrp="1"/>
          </p:cNvSpPr>
          <p:nvPr>
            <p:ph type="title"/>
          </p:nvPr>
        </p:nvSpPr>
        <p:spPr/>
        <p:txBody>
          <a:bodyPr>
            <a:normAutofit/>
          </a:bodyPr>
          <a:lstStyle/>
          <a:p>
            <a:pPr algn="ctr"/>
            <a:r>
              <a:rPr lang="en-US" sz="1600" dirty="0">
                <a:solidFill>
                  <a:schemeClr val="bg1">
                    <a:lumMod val="95000"/>
                  </a:schemeClr>
                </a:solidFill>
                <a:latin typeface="Papyrus" panose="03070502060502030205" pitchFamily="66" charset="0"/>
                <a:hlinkClick r:id="rId3"/>
              </a:rPr>
              <a:t>https://www.luxorandaswan.com/Egypt/wiki/The-Nile-River-History</a:t>
            </a:r>
            <a:r>
              <a:rPr lang="en-US" sz="1600" dirty="0">
                <a:solidFill>
                  <a:schemeClr val="bg1">
                    <a:lumMod val="95000"/>
                  </a:schemeClr>
                </a:solidFill>
                <a:latin typeface="Papyrus" panose="03070502060502030205" pitchFamily="66" charset="0"/>
              </a:rPr>
              <a:t> </a:t>
            </a:r>
          </a:p>
        </p:txBody>
      </p:sp>
    </p:spTree>
    <p:extLst>
      <p:ext uri="{BB962C8B-B14F-4D97-AF65-F5344CB8AC3E}">
        <p14:creationId xmlns:p14="http://schemas.microsoft.com/office/powerpoint/2010/main" val="33381606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a:extLst>
              <a:ext uri="{FF2B5EF4-FFF2-40B4-BE49-F238E27FC236}">
                <a16:creationId xmlns:a16="http://schemas.microsoft.com/office/drawing/2014/main" id="{72B6BFD2-49D3-B1D4-4921-E658CF7EC11D}"/>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20795945-5B5E-395D-A1EF-A955A23B5A87}"/>
              </a:ext>
            </a:extLst>
          </p:cNvPr>
          <p:cNvPicPr/>
          <p:nvPr/>
        </p:nvPicPr>
        <p:blipFill>
          <a:blip r:embed="rId2"/>
          <a:stretch>
            <a:fillRect/>
          </a:stretch>
        </p:blipFill>
        <p:spPr>
          <a:xfrm>
            <a:off x="0" y="0"/>
            <a:ext cx="10080625" cy="7559675"/>
          </a:xfrm>
          <a:prstGeom prst="rect">
            <a:avLst/>
          </a:prstGeom>
        </p:spPr>
      </p:pic>
    </p:spTree>
    <p:extLst>
      <p:ext uri="{BB962C8B-B14F-4D97-AF65-F5344CB8AC3E}">
        <p14:creationId xmlns:p14="http://schemas.microsoft.com/office/powerpoint/2010/main" val="2667102186"/>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50" name="Picture 2" descr="The Palette of Narmer – On Art and Aesthetics">
            <a:extLst>
              <a:ext uri="{FF2B5EF4-FFF2-40B4-BE49-F238E27FC236}">
                <a16:creationId xmlns:a16="http://schemas.microsoft.com/office/drawing/2014/main" id="{DDDF7C2F-D080-AD7F-DD7F-29D2E87B892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4050" r="-1" b="22593"/>
          <a:stretch/>
        </p:blipFill>
        <p:spPr bwMode="auto">
          <a:xfrm>
            <a:off x="20" y="1413"/>
            <a:ext cx="10080605" cy="755826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E70F2E2F-D6D8-471B-0F0B-1784202BA34C}"/>
              </a:ext>
            </a:extLst>
          </p:cNvPr>
          <p:cNvSpPr>
            <a:spLocks noGrp="1"/>
          </p:cNvSpPr>
          <p:nvPr>
            <p:ph type="title"/>
          </p:nvPr>
        </p:nvSpPr>
        <p:spPr>
          <a:xfrm>
            <a:off x="693043" y="3938155"/>
            <a:ext cx="8694539" cy="3138054"/>
          </a:xfrm>
        </p:spPr>
        <p:txBody>
          <a:bodyPr>
            <a:normAutofit/>
          </a:bodyPr>
          <a:lstStyle/>
          <a:p>
            <a:pPr algn="ctr"/>
            <a:r>
              <a:rPr lang="en-US" sz="4800" dirty="0">
                <a:solidFill>
                  <a:schemeClr val="bg1">
                    <a:lumMod val="95000"/>
                  </a:schemeClr>
                </a:solidFill>
                <a:latin typeface="Papyrus" panose="03070502060502030205" pitchFamily="66" charset="0"/>
              </a:rPr>
              <a:t>The Palette </a:t>
            </a:r>
            <a:br>
              <a:rPr lang="en-US" sz="4800" dirty="0">
                <a:solidFill>
                  <a:schemeClr val="bg1">
                    <a:lumMod val="95000"/>
                  </a:schemeClr>
                </a:solidFill>
                <a:latin typeface="Papyrus" panose="03070502060502030205" pitchFamily="66" charset="0"/>
              </a:rPr>
            </a:br>
            <a:r>
              <a:rPr lang="en-US" sz="4800" dirty="0">
                <a:solidFill>
                  <a:schemeClr val="bg1">
                    <a:lumMod val="95000"/>
                  </a:schemeClr>
                </a:solidFill>
                <a:latin typeface="Papyrus" panose="03070502060502030205" pitchFamily="66" charset="0"/>
              </a:rPr>
              <a:t>of Narmer… </a:t>
            </a:r>
            <a:br>
              <a:rPr lang="en-US" sz="4800" dirty="0">
                <a:solidFill>
                  <a:schemeClr val="bg1">
                    <a:lumMod val="95000"/>
                  </a:schemeClr>
                </a:solidFill>
                <a:latin typeface="Papyrus" panose="03070502060502030205" pitchFamily="66" charset="0"/>
              </a:rPr>
            </a:br>
            <a:r>
              <a:rPr lang="en-US" sz="4800" dirty="0">
                <a:solidFill>
                  <a:schemeClr val="bg1">
                    <a:lumMod val="95000"/>
                  </a:schemeClr>
                </a:solidFill>
                <a:latin typeface="Papyrus" panose="03070502060502030205" pitchFamily="66" charset="0"/>
              </a:rPr>
              <a:t>where it all </a:t>
            </a:r>
            <a:br>
              <a:rPr lang="en-US" sz="4800" dirty="0">
                <a:solidFill>
                  <a:schemeClr val="bg1">
                    <a:lumMod val="95000"/>
                  </a:schemeClr>
                </a:solidFill>
                <a:latin typeface="Papyrus" panose="03070502060502030205" pitchFamily="66" charset="0"/>
              </a:rPr>
            </a:br>
            <a:r>
              <a:rPr lang="en-US" sz="4800" dirty="0">
                <a:solidFill>
                  <a:schemeClr val="bg1">
                    <a:lumMod val="95000"/>
                  </a:schemeClr>
                </a:solidFill>
                <a:latin typeface="Papyrus" panose="03070502060502030205" pitchFamily="66" charset="0"/>
              </a:rPr>
              <a:t>started!</a:t>
            </a:r>
          </a:p>
        </p:txBody>
      </p:sp>
    </p:spTree>
    <p:extLst>
      <p:ext uri="{BB962C8B-B14F-4D97-AF65-F5344CB8AC3E}">
        <p14:creationId xmlns:p14="http://schemas.microsoft.com/office/powerpoint/2010/main" val="31235885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078104" cy="7559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DFD2FB58-82CC-C0A6-3436-2C625A0FE8B5}"/>
              </a:ext>
            </a:extLst>
          </p:cNvPr>
          <p:cNvPicPr/>
          <p:nvPr/>
        </p:nvPicPr>
        <p:blipFill rotWithShape="1">
          <a:blip r:embed="rId2"/>
          <a:srcRect t="11" r="2" b="2"/>
          <a:stretch/>
        </p:blipFill>
        <p:spPr>
          <a:xfrm>
            <a:off x="2" y="10"/>
            <a:ext cx="10080623" cy="7559665"/>
          </a:xfrm>
          <a:prstGeom prst="rect">
            <a:avLst/>
          </a:prstGeom>
        </p:spPr>
      </p:pic>
      <p:sp>
        <p:nvSpPr>
          <p:cNvPr id="10" name="Rectangle 9">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433472"/>
            <a:ext cx="10080624" cy="3485680"/>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hidden="1">
            <a:extLst>
              <a:ext uri="{FF2B5EF4-FFF2-40B4-BE49-F238E27FC236}">
                <a16:creationId xmlns:a16="http://schemas.microsoft.com/office/drawing/2014/main" id="{683D04C5-8A65-B083-EE32-4BD21AD408DF}"/>
              </a:ext>
            </a:extLst>
          </p:cNvPr>
          <p:cNvSpPr>
            <a:spLocks noGrp="1"/>
          </p:cNvSpPr>
          <p:nvPr>
            <p:ph type="title"/>
          </p:nvPr>
        </p:nvSpPr>
        <p:spPr/>
        <p:txBody>
          <a:bodyPr>
            <a:normAutofit/>
          </a:bodyPr>
          <a:lstStyle/>
          <a:p>
            <a:pPr eaLnBrk="1">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altLang="en-US" sz="1800">
                <a:solidFill>
                  <a:srgbClr val="F4F1C8"/>
                </a:solidFill>
                <a:latin typeface="Papyrus" panose="03070502060502030205" pitchFamily="66" charset="0"/>
              </a:rPr>
              <a:t>The </a:t>
            </a:r>
            <a:r>
              <a:rPr lang="en-GB" altLang="en-US" sz="1800" b="1">
                <a:solidFill>
                  <a:srgbClr val="F4F1C8"/>
                </a:solidFill>
                <a:latin typeface="Papyrus" panose="03070502060502030205" pitchFamily="66" charset="0"/>
              </a:rPr>
              <a:t>Narmer Palette</a:t>
            </a:r>
            <a:r>
              <a:rPr lang="en-GB" altLang="en-US" sz="1800">
                <a:solidFill>
                  <a:srgbClr val="F4F1C8"/>
                </a:solidFill>
                <a:latin typeface="Papyrus" panose="03070502060502030205" pitchFamily="66" charset="0"/>
              </a:rPr>
              <a:t>, also known as the </a:t>
            </a:r>
            <a:r>
              <a:rPr lang="en-GB" altLang="en-US" sz="1800" b="1">
                <a:solidFill>
                  <a:srgbClr val="F4F1C8"/>
                </a:solidFill>
                <a:latin typeface="Papyrus" panose="03070502060502030205" pitchFamily="66" charset="0"/>
              </a:rPr>
              <a:t>Great Hierakonpolis Palette</a:t>
            </a:r>
            <a:r>
              <a:rPr lang="en-GB" altLang="en-US" sz="1800">
                <a:solidFill>
                  <a:srgbClr val="F4F1C8"/>
                </a:solidFill>
                <a:latin typeface="Papyrus" panose="03070502060502030205" pitchFamily="66" charset="0"/>
              </a:rPr>
              <a:t> or the </a:t>
            </a:r>
            <a:r>
              <a:rPr lang="en-GB" altLang="en-US" sz="1800" b="1">
                <a:solidFill>
                  <a:srgbClr val="F4F1C8"/>
                </a:solidFill>
                <a:latin typeface="Papyrus" panose="03070502060502030205" pitchFamily="66" charset="0"/>
              </a:rPr>
              <a:t>Palette of Narmer</a:t>
            </a:r>
            <a:r>
              <a:rPr lang="en-GB" altLang="en-US" sz="1800">
                <a:solidFill>
                  <a:srgbClr val="F4F1C8"/>
                </a:solidFill>
                <a:latin typeface="Papyrus" panose="03070502060502030205" pitchFamily="66" charset="0"/>
              </a:rPr>
              <a:t>, is a significant Egyptian archaeological find, dating from about the 31st century BC, containing some of the earliest hieroglyphic inscriptions ever found. It is thought by some to depict the unification of Upper and Lower Egypt under the king Narmer, Cairo Museum</a:t>
            </a:r>
            <a:endParaRPr lang="en-US" altLang="en-US" sz="1800" b="1">
              <a:solidFill>
                <a:srgbClr val="F4F1C8"/>
              </a:solidFill>
              <a:latin typeface="Papyrus" panose="03070502060502030205" pitchFamily="66" charset="0"/>
            </a:endParaRPr>
          </a:p>
        </p:txBody>
      </p:sp>
    </p:spTree>
    <p:extLst>
      <p:ext uri="{BB962C8B-B14F-4D97-AF65-F5344CB8AC3E}">
        <p14:creationId xmlns:p14="http://schemas.microsoft.com/office/powerpoint/2010/main" val="2571852752"/>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le 1" hidden="1">
            <a:extLst>
              <a:ext uri="{FF2B5EF4-FFF2-40B4-BE49-F238E27FC236}">
                <a16:creationId xmlns:a16="http://schemas.microsoft.com/office/drawing/2014/main" id="{142F0809-3294-37A0-1D38-7CB68FAD1A33}"/>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701DED10-4D02-B05D-7703-490E49ED4E41}"/>
              </a:ext>
            </a:extLst>
          </p:cNvPr>
          <p:cNvPicPr/>
          <p:nvPr/>
        </p:nvPicPr>
        <p:blipFill>
          <a:blip r:embed="rId2"/>
          <a:stretch>
            <a:fillRect/>
          </a:stretch>
        </p:blipFill>
        <p:spPr>
          <a:xfrm>
            <a:off x="0" y="0"/>
            <a:ext cx="10080625" cy="7559675"/>
          </a:xfrm>
          <a:prstGeom prst="rect">
            <a:avLst/>
          </a:prstGeom>
        </p:spPr>
      </p:pic>
    </p:spTree>
    <p:extLst>
      <p:ext uri="{BB962C8B-B14F-4D97-AF65-F5344CB8AC3E}">
        <p14:creationId xmlns:p14="http://schemas.microsoft.com/office/powerpoint/2010/main" val="2235403516"/>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descr="Palette of Narmer, c. 3000 B.C. | Egipto faraones, Egipto, Arte del antiguo  egipto">
            <a:extLst>
              <a:ext uri="{FF2B5EF4-FFF2-40B4-BE49-F238E27FC236}">
                <a16:creationId xmlns:a16="http://schemas.microsoft.com/office/drawing/2014/main" id="{BBBF5BD9-81C1-912F-140F-F1F637878AF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0434" y="-4296"/>
            <a:ext cx="5143500" cy="756397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a:extLst>
              <a:ext uri="{FF2B5EF4-FFF2-40B4-BE49-F238E27FC236}">
                <a16:creationId xmlns:a16="http://schemas.microsoft.com/office/drawing/2014/main" id="{1CADE265-B1AB-75D4-ED72-FA28BC7630C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0434" y="3208772"/>
            <a:ext cx="9599757" cy="25124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33158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28" name="Picture 4" descr="Detail, Palette of King Narmer, from Hierakonpolis, Egypt, Predynastic, c. 3000–2920 B.C.E., slate, 2' 1&quot; high (Egyptian Museum, Cairo)">
            <a:extLst>
              <a:ext uri="{FF2B5EF4-FFF2-40B4-BE49-F238E27FC236}">
                <a16:creationId xmlns:a16="http://schemas.microsoft.com/office/drawing/2014/main" id="{EA7E0EF6-7275-8D40-D57B-3D2A02C0002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24175" y="-1"/>
            <a:ext cx="7156450" cy="755967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Palette of Narmer, c. 3000 B.C. | Egipto faraones, Egipto, Arte del antiguo  egipto">
            <a:extLst>
              <a:ext uri="{FF2B5EF4-FFF2-40B4-BE49-F238E27FC236}">
                <a16:creationId xmlns:a16="http://schemas.microsoft.com/office/drawing/2014/main" id="{A8AE3816-C945-AEBB-F656-F7348E6AEF1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057400"/>
            <a:ext cx="3447703" cy="50701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074111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7" name="Rectangle 512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260" y="0"/>
            <a:ext cx="10078104" cy="75596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122" name="Picture 2">
            <a:extLst>
              <a:ext uri="{FF2B5EF4-FFF2-40B4-BE49-F238E27FC236}">
                <a16:creationId xmlns:a16="http://schemas.microsoft.com/office/drawing/2014/main" id="{233DA4D3-F2E0-4BF9-7CC5-7BC0CF1FBAD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959" r="2" b="13734"/>
          <a:stretch/>
        </p:blipFill>
        <p:spPr bwMode="auto">
          <a:xfrm>
            <a:off x="20" y="1413"/>
            <a:ext cx="10080605" cy="75582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858797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295" name="Rectangle 12294">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080625" cy="7559675"/>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297" name="Rectangle 12296">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260158" y="-1259686"/>
            <a:ext cx="7559675" cy="10079991"/>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299" name="Rectangle 12298">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910" y="0"/>
            <a:ext cx="7499982" cy="7559203"/>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01" name="Rectangle 12300">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343276" y="-178715"/>
            <a:ext cx="5395350" cy="10081903"/>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290" name="Picture 2" descr="Palette of King Narmer – Smarthistory">
            <a:extLst>
              <a:ext uri="{FF2B5EF4-FFF2-40B4-BE49-F238E27FC236}">
                <a16:creationId xmlns:a16="http://schemas.microsoft.com/office/drawing/2014/main" id="{239A287C-4513-F41A-4D6F-9F5A8CF87B86}"/>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377706" y="420502"/>
            <a:ext cx="9324578" cy="67181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57743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a:extLst>
              <a:ext uri="{FF2B5EF4-FFF2-40B4-BE49-F238E27FC236}">
                <a16:creationId xmlns:a16="http://schemas.microsoft.com/office/drawing/2014/main" id="{683D04C5-8A65-B083-EE32-4BD21AD408DF}"/>
              </a:ext>
            </a:extLst>
          </p:cNvPr>
          <p:cNvSpPr>
            <a:spLocks noGrp="1"/>
          </p:cNvSpPr>
          <p:nvPr>
            <p:ph type="title"/>
          </p:nvPr>
        </p:nvSpPr>
        <p:spPr/>
        <p:txBody>
          <a:bodyPr>
            <a:normAutofit fontScale="90000"/>
          </a:bodyPr>
          <a:lstStyle/>
          <a:p>
            <a:pPr eaLnBrk="1">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altLang="en-US" sz="2000">
                <a:solidFill>
                  <a:srgbClr val="F4F1C8"/>
                </a:solidFill>
                <a:latin typeface="Papyrus" panose="03070502060502030205" pitchFamily="66" charset="0"/>
              </a:rPr>
              <a:t>The </a:t>
            </a:r>
            <a:r>
              <a:rPr lang="en-GB" altLang="en-US" sz="2000" b="1">
                <a:solidFill>
                  <a:srgbClr val="F4F1C8"/>
                </a:solidFill>
                <a:latin typeface="Papyrus" panose="03070502060502030205" pitchFamily="66" charset="0"/>
              </a:rPr>
              <a:t>Narmer Palette</a:t>
            </a:r>
            <a:r>
              <a:rPr lang="en-GB" altLang="en-US" sz="2000">
                <a:solidFill>
                  <a:srgbClr val="F4F1C8"/>
                </a:solidFill>
                <a:latin typeface="Papyrus" panose="03070502060502030205" pitchFamily="66" charset="0"/>
              </a:rPr>
              <a:t>, also known as the </a:t>
            </a:r>
            <a:r>
              <a:rPr lang="en-GB" altLang="en-US" sz="2000" b="1">
                <a:solidFill>
                  <a:srgbClr val="F4F1C8"/>
                </a:solidFill>
                <a:latin typeface="Papyrus" panose="03070502060502030205" pitchFamily="66" charset="0"/>
              </a:rPr>
              <a:t>Great Hierakonpolis Palette</a:t>
            </a:r>
            <a:r>
              <a:rPr lang="en-GB" altLang="en-US" sz="2000">
                <a:solidFill>
                  <a:srgbClr val="F4F1C8"/>
                </a:solidFill>
                <a:latin typeface="Papyrus" panose="03070502060502030205" pitchFamily="66" charset="0"/>
              </a:rPr>
              <a:t> or the </a:t>
            </a:r>
            <a:r>
              <a:rPr lang="en-GB" altLang="en-US" sz="2000" b="1">
                <a:solidFill>
                  <a:srgbClr val="F4F1C8"/>
                </a:solidFill>
                <a:latin typeface="Papyrus" panose="03070502060502030205" pitchFamily="66" charset="0"/>
              </a:rPr>
              <a:t>Palette of Narmer</a:t>
            </a:r>
            <a:r>
              <a:rPr lang="en-GB" altLang="en-US" sz="2000">
                <a:solidFill>
                  <a:srgbClr val="F4F1C8"/>
                </a:solidFill>
                <a:latin typeface="Papyrus" panose="03070502060502030205" pitchFamily="66" charset="0"/>
              </a:rPr>
              <a:t>, is a significant Egyptian archaeological find, dating from about the 31st century BC, containing some of the earliest hieroglyphic inscriptions ever found. It is thought by some to depict the unification of Upper and Lower Egypt under the king Narmer, Cairo Museum</a:t>
            </a:r>
            <a:endParaRPr lang="en-US" altLang="en-US" sz="2000" b="1">
              <a:solidFill>
                <a:srgbClr val="F4F1C8"/>
              </a:solidFill>
              <a:latin typeface="Papyrus" panose="03070502060502030205" pitchFamily="66" charset="0"/>
            </a:endParaRPr>
          </a:p>
        </p:txBody>
      </p:sp>
      <p:pic>
        <p:nvPicPr>
          <p:cNvPr id="3" name="Picture 2">
            <a:extLst>
              <a:ext uri="{FF2B5EF4-FFF2-40B4-BE49-F238E27FC236}">
                <a16:creationId xmlns:a16="http://schemas.microsoft.com/office/drawing/2014/main" id="{DFD2FB58-82CC-C0A6-3436-2C625A0FE8B5}"/>
              </a:ext>
            </a:extLst>
          </p:cNvPr>
          <p:cNvPicPr/>
          <p:nvPr/>
        </p:nvPicPr>
        <p:blipFill>
          <a:blip r:embed="rId2"/>
          <a:stretch>
            <a:fillRect/>
          </a:stretch>
        </p:blipFill>
        <p:spPr>
          <a:xfrm>
            <a:off x="0" y="0"/>
            <a:ext cx="10080625" cy="7559675"/>
          </a:xfrm>
          <a:prstGeom prst="rect">
            <a:avLst/>
          </a:prstGeom>
        </p:spPr>
      </p:pic>
    </p:spTree>
    <p:extLst>
      <p:ext uri="{BB962C8B-B14F-4D97-AF65-F5344CB8AC3E}">
        <p14:creationId xmlns:p14="http://schemas.microsoft.com/office/powerpoint/2010/main" val="3540173901"/>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1266" name="Picture 2" descr="Narmer Palette - Discover Egypt's Monuments - Ministry of Tourism and  Antiquities">
            <a:extLst>
              <a:ext uri="{FF2B5EF4-FFF2-40B4-BE49-F238E27FC236}">
                <a16:creationId xmlns:a16="http://schemas.microsoft.com/office/drawing/2014/main" id="{D28B4B97-5597-481E-0721-57A30BA38A3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511925" cy="7559675"/>
          </a:xfrm>
          <a:prstGeom prst="rect">
            <a:avLst/>
          </a:prstGeom>
          <a:noFill/>
          <a:extLst>
            <a:ext uri="{909E8E84-426E-40DD-AFC4-6F175D3DCCD1}">
              <a14:hiddenFill xmlns:a14="http://schemas.microsoft.com/office/drawing/2010/main">
                <a:solidFill>
                  <a:srgbClr val="FFFFFF"/>
                </a:solidFill>
              </a14:hiddenFill>
            </a:ext>
          </a:extLst>
        </p:spPr>
      </p:pic>
      <p:pic>
        <p:nvPicPr>
          <p:cNvPr id="11268" name="Picture 4">
            <a:extLst>
              <a:ext uri="{FF2B5EF4-FFF2-40B4-BE49-F238E27FC236}">
                <a16:creationId xmlns:a16="http://schemas.microsoft.com/office/drawing/2014/main" id="{1869496B-D386-0F6F-2FF9-CBC73FD63B2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60271" y="3779838"/>
            <a:ext cx="3570621" cy="31939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64236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242" name="Picture 2">
            <a:extLst>
              <a:ext uri="{FF2B5EF4-FFF2-40B4-BE49-F238E27FC236}">
                <a16:creationId xmlns:a16="http://schemas.microsoft.com/office/drawing/2014/main" id="{08E35731-5894-2306-53C7-AA263C31889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359" y="638174"/>
            <a:ext cx="9913906" cy="6283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39736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le 1" hidden="1">
            <a:extLst>
              <a:ext uri="{FF2B5EF4-FFF2-40B4-BE49-F238E27FC236}">
                <a16:creationId xmlns:a16="http://schemas.microsoft.com/office/drawing/2014/main" id="{A81D83CE-3444-AF2B-326D-599EE471C4BB}"/>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82F6CE47-9976-AD7C-9074-322BC17E366F}"/>
              </a:ext>
            </a:extLst>
          </p:cNvPr>
          <p:cNvPicPr/>
          <p:nvPr/>
        </p:nvPicPr>
        <p:blipFill>
          <a:blip r:embed="rId2"/>
          <a:stretch>
            <a:fillRect/>
          </a:stretch>
        </p:blipFill>
        <p:spPr>
          <a:xfrm>
            <a:off x="0" y="0"/>
            <a:ext cx="10080625" cy="7559675"/>
          </a:xfrm>
          <a:prstGeom prst="rect">
            <a:avLst/>
          </a:prstGeom>
        </p:spPr>
      </p:pic>
    </p:spTree>
    <p:extLst>
      <p:ext uri="{BB962C8B-B14F-4D97-AF65-F5344CB8AC3E}">
        <p14:creationId xmlns:p14="http://schemas.microsoft.com/office/powerpoint/2010/main" val="1103936087"/>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23" name="Rectangle 9222">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260" y="0"/>
            <a:ext cx="10078104" cy="75596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9218" name="Picture 2">
            <a:extLst>
              <a:ext uri="{FF2B5EF4-FFF2-40B4-BE49-F238E27FC236}">
                <a16:creationId xmlns:a16="http://schemas.microsoft.com/office/drawing/2014/main" id="{F78CB572-A03B-5E22-5243-C1E6AB13D8B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1970" b="-1"/>
          <a:stretch/>
        </p:blipFill>
        <p:spPr bwMode="auto">
          <a:xfrm>
            <a:off x="20" y="1413"/>
            <a:ext cx="10080605" cy="75582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28817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77" name="Rectangle 7176">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080625" cy="7559675"/>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79" name="Rectangle 7178">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260158" y="-1259686"/>
            <a:ext cx="7559675" cy="10079991"/>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81" name="Rectangle 7180">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910" y="0"/>
            <a:ext cx="7499982" cy="7559203"/>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83" name="Rectangle 7182">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343276" y="-178715"/>
            <a:ext cx="5395350" cy="10081903"/>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172" name="Picture 4" descr="Palette of King Narmer – Smarthistory">
            <a:extLst>
              <a:ext uri="{FF2B5EF4-FFF2-40B4-BE49-F238E27FC236}">
                <a16:creationId xmlns:a16="http://schemas.microsoft.com/office/drawing/2014/main" id="{CC235157-97FA-1D0A-5919-13D81E68CACA}"/>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26109" y="464767"/>
            <a:ext cx="9227771" cy="66296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73208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4F205E-8731-37D7-31F8-D75E715C3A2B}"/>
              </a:ext>
            </a:extLst>
          </p:cNvPr>
          <p:cNvSpPr>
            <a:spLocks noGrp="1"/>
          </p:cNvSpPr>
          <p:nvPr>
            <p:ph type="title"/>
          </p:nvPr>
        </p:nvSpPr>
        <p:spPr/>
        <p:txBody>
          <a:bodyPr>
            <a:normAutofit fontScale="90000"/>
          </a:bodyPr>
          <a:lstStyle/>
          <a:p>
            <a:pPr algn="ct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r>
              <a:rPr lang="en-US" sz="1100" b="1" dirty="0">
                <a:solidFill>
                  <a:schemeClr val="accent4">
                    <a:lumMod val="20000"/>
                    <a:lumOff val="80000"/>
                  </a:schemeClr>
                </a:solidFill>
                <a:latin typeface="Papyrus" panose="03070502060502030205" pitchFamily="66" charset="0"/>
              </a:rPr>
              <a:t> </a:t>
            </a: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3600" b="1" dirty="0">
                <a:solidFill>
                  <a:schemeClr val="accent4">
                    <a:lumMod val="20000"/>
                    <a:lumOff val="80000"/>
                  </a:schemeClr>
                </a:solidFill>
                <a:latin typeface="Papyrus" panose="03070502060502030205" pitchFamily="66" charset="0"/>
              </a:rPr>
            </a:br>
            <a:r>
              <a:rPr lang="en-US" sz="3600" b="1" dirty="0">
                <a:solidFill>
                  <a:schemeClr val="accent4">
                    <a:lumMod val="20000"/>
                    <a:lumOff val="80000"/>
                  </a:schemeClr>
                </a:solidFill>
                <a:latin typeface="Papyrus" panose="03070502060502030205" pitchFamily="66" charset="0"/>
              </a:rPr>
              <a:t>Longevity – Stability - Consistency</a:t>
            </a:r>
            <a:br>
              <a:rPr lang="en-US" sz="2400" b="1" dirty="0">
                <a:latin typeface="Papyrus" panose="03070502060502030205" pitchFamily="66" charset="0"/>
              </a:rPr>
            </a:br>
            <a:br>
              <a:rPr lang="en-US" sz="800" b="1" dirty="0">
                <a:latin typeface="Papyrus" panose="03070502060502030205" pitchFamily="66" charset="0"/>
              </a:rPr>
            </a:br>
            <a:r>
              <a:rPr lang="en-US" sz="2400" b="1" dirty="0">
                <a:solidFill>
                  <a:schemeClr val="accent4">
                    <a:lumMod val="20000"/>
                    <a:lumOff val="80000"/>
                  </a:schemeClr>
                </a:solidFill>
                <a:latin typeface="Papyrus" panose="03070502060502030205" pitchFamily="66" charset="0"/>
              </a:rPr>
              <a:t>Ancient Egyptian civilization lasted for more than 3,000 years and showed a stunning level of continuity. </a:t>
            </a:r>
            <a:br>
              <a:rPr lang="en-US" sz="2400" b="1" dirty="0">
                <a:solidFill>
                  <a:schemeClr val="accent4">
                    <a:lumMod val="20000"/>
                    <a:lumOff val="80000"/>
                  </a:schemeClr>
                </a:solidFill>
                <a:latin typeface="Papyrus" panose="03070502060502030205" pitchFamily="66" charset="0"/>
              </a:rPr>
            </a:br>
            <a:r>
              <a:rPr lang="en-US" sz="2400" b="1" dirty="0">
                <a:solidFill>
                  <a:schemeClr val="accent4">
                    <a:lumMod val="20000"/>
                    <a:lumOff val="80000"/>
                  </a:schemeClr>
                </a:solidFill>
                <a:latin typeface="Papyrus" panose="03070502060502030205" pitchFamily="66" charset="0"/>
              </a:rPr>
              <a:t>While today we consider the Greco-Roman period to be in the distant past, it should be noted that Cleopatra VII’s (69-30 BC) reign  is closer to our own time than it was to that of the construction of the Great Pyramid of Cheops in Giza (c. 2580 BC) . It took humans nearly 4,000 years to build something—anything—taller than the Great Pyramid.</a:t>
            </a:r>
            <a:br>
              <a:rPr lang="en-US" sz="2400" b="1" dirty="0">
                <a:solidFill>
                  <a:schemeClr val="accent4">
                    <a:lumMod val="20000"/>
                    <a:lumOff val="80000"/>
                  </a:schemeClr>
                </a:solidFill>
                <a:latin typeface="Papyrus" panose="03070502060502030205" pitchFamily="66" charset="0"/>
              </a:rPr>
            </a:br>
            <a:r>
              <a:rPr lang="en-US" sz="1100" b="1" dirty="0">
                <a:solidFill>
                  <a:schemeClr val="accent4">
                    <a:lumMod val="20000"/>
                    <a:lumOff val="80000"/>
                  </a:schemeClr>
                </a:solidFill>
                <a:latin typeface="Papyrus" panose="03070502060502030205" pitchFamily="66" charset="0"/>
                <a:hlinkClick r:id="rId2"/>
              </a:rPr>
              <a:t>https://www.lonelyplanet.com/egypt/edfu/attractions/temple-of-horus/a/poi-sig/1073702/1298044</a:t>
            </a:r>
            <a:r>
              <a:rPr lang="en-US" sz="1100" b="1" dirty="0">
                <a:solidFill>
                  <a:schemeClr val="accent4">
                    <a:lumMod val="20000"/>
                    <a:lumOff val="80000"/>
                  </a:schemeClr>
                </a:solidFill>
                <a:latin typeface="Papyrus" panose="03070502060502030205" pitchFamily="66" charset="0"/>
              </a:rPr>
              <a:t>  </a:t>
            </a:r>
            <a:r>
              <a:rPr lang="en-US" sz="1100" b="1" dirty="0">
                <a:solidFill>
                  <a:schemeClr val="bg1">
                    <a:lumMod val="95000"/>
                  </a:schemeClr>
                </a:solidFill>
                <a:latin typeface="Papyrus" panose="03070502060502030205" pitchFamily="66" charset="0"/>
              </a:rPr>
              <a:t>and  </a:t>
            </a:r>
            <a:r>
              <a:rPr lang="en-US" sz="1100" b="1" dirty="0">
                <a:solidFill>
                  <a:schemeClr val="bg1">
                    <a:lumMod val="95000"/>
                  </a:schemeClr>
                </a:solidFill>
                <a:latin typeface="Papyrus" panose="03070502060502030205" pitchFamily="66" charset="0"/>
                <a:hlinkClick r:id="rId3"/>
              </a:rPr>
              <a:t>https://el.m.wikipedia.org/wiki/%CE%91%CF%81%CF%87%CE%B5%CE%AF%CE%BF:Great-Pyramids-of-Giza-Aerial-View-Cairo-Egypt.jpg</a:t>
            </a:r>
            <a:r>
              <a:rPr lang="en-US" sz="1100" b="1" dirty="0">
                <a:solidFill>
                  <a:schemeClr val="bg1">
                    <a:lumMod val="95000"/>
                  </a:schemeClr>
                </a:solidFill>
                <a:latin typeface="Papyrus" panose="03070502060502030205" pitchFamily="66" charset="0"/>
              </a:rPr>
              <a:t>  </a:t>
            </a:r>
            <a:endParaRPr lang="en-US" sz="1100" b="1" dirty="0">
              <a:solidFill>
                <a:schemeClr val="accent4">
                  <a:lumMod val="20000"/>
                  <a:lumOff val="80000"/>
                </a:schemeClr>
              </a:solidFill>
              <a:latin typeface="Papyrus" panose="03070502060502030205" pitchFamily="66" charset="0"/>
            </a:endParaRPr>
          </a:p>
        </p:txBody>
      </p:sp>
      <p:pic>
        <p:nvPicPr>
          <p:cNvPr id="3" name="Content Placeholder 3" descr="egypt_aerial-giza.jpg">
            <a:extLst>
              <a:ext uri="{FF2B5EF4-FFF2-40B4-BE49-F238E27FC236}">
                <a16:creationId xmlns:a16="http://schemas.microsoft.com/office/drawing/2014/main" id="{5E5A85AB-935B-E41A-5C29-E3F75535BA1E}"/>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a:xfrm>
            <a:off x="5176486" y="637985"/>
            <a:ext cx="4211096" cy="2956924"/>
          </a:xfrm>
          <a:prstGeom prst="rect">
            <a:avLst/>
          </a:prstGeom>
        </p:spPr>
      </p:pic>
      <p:pic>
        <p:nvPicPr>
          <p:cNvPr id="1028" name="Picture 4" descr="Temple of Horus | , Egypt | Attractions - Lonely Planet">
            <a:extLst>
              <a:ext uri="{FF2B5EF4-FFF2-40B4-BE49-F238E27FC236}">
                <a16:creationId xmlns:a16="http://schemas.microsoft.com/office/drawing/2014/main" id="{087B7207-92EF-5883-BFCA-9C048117BC0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6937" y="637985"/>
            <a:ext cx="4401394" cy="29340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8446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98B634-0AF5-7849-92D7-EEA40BEAFE83}"/>
              </a:ext>
            </a:extLst>
          </p:cNvPr>
          <p:cNvSpPr>
            <a:spLocks noGrp="1"/>
          </p:cNvSpPr>
          <p:nvPr>
            <p:ph type="title"/>
          </p:nvPr>
        </p:nvSpPr>
        <p:spPr>
          <a:xfrm>
            <a:off x="124692" y="496002"/>
            <a:ext cx="4748644" cy="1461188"/>
          </a:xfrm>
        </p:spPr>
        <p:txBody>
          <a:bodyPr>
            <a:normAutofit fontScale="90000"/>
          </a:bodyPr>
          <a:lstStyle/>
          <a:p>
            <a:br>
              <a:rPr lang="en-US" sz="2000" dirty="0">
                <a:solidFill>
                  <a:schemeClr val="accent4">
                    <a:lumMod val="20000"/>
                    <a:lumOff val="80000"/>
                  </a:schemeClr>
                </a:solidFill>
                <a:latin typeface="Papyrus" panose="03070502060502030205" pitchFamily="66" charset="0"/>
              </a:rPr>
            </a:br>
            <a:br>
              <a:rPr lang="en-US" sz="2000" dirty="0">
                <a:solidFill>
                  <a:schemeClr val="accent4">
                    <a:lumMod val="20000"/>
                    <a:lumOff val="80000"/>
                  </a:schemeClr>
                </a:solidFill>
                <a:latin typeface="Papyrus" panose="03070502060502030205" pitchFamily="66" charset="0"/>
              </a:rPr>
            </a:br>
            <a:br>
              <a:rPr lang="en-US" sz="2000" dirty="0">
                <a:solidFill>
                  <a:schemeClr val="accent4">
                    <a:lumMod val="20000"/>
                    <a:lumOff val="80000"/>
                  </a:schemeClr>
                </a:solidFill>
                <a:latin typeface="Papyrus" panose="03070502060502030205" pitchFamily="66" charset="0"/>
              </a:rPr>
            </a:br>
            <a:br>
              <a:rPr lang="en-US" sz="2000" dirty="0">
                <a:solidFill>
                  <a:schemeClr val="accent4">
                    <a:lumMod val="20000"/>
                    <a:lumOff val="80000"/>
                  </a:schemeClr>
                </a:solidFill>
                <a:latin typeface="Papyrus" panose="03070502060502030205" pitchFamily="66" charset="0"/>
              </a:rPr>
            </a:br>
            <a:br>
              <a:rPr lang="en-US" sz="2000" dirty="0">
                <a:solidFill>
                  <a:schemeClr val="accent4">
                    <a:lumMod val="20000"/>
                    <a:lumOff val="80000"/>
                  </a:schemeClr>
                </a:solidFill>
                <a:latin typeface="Papyrus" panose="03070502060502030205" pitchFamily="66" charset="0"/>
              </a:rPr>
            </a:br>
            <a:br>
              <a:rPr lang="en-US" sz="2000" dirty="0">
                <a:solidFill>
                  <a:schemeClr val="accent4">
                    <a:lumMod val="20000"/>
                    <a:lumOff val="80000"/>
                  </a:schemeClr>
                </a:solidFill>
                <a:latin typeface="Papyrus" panose="03070502060502030205" pitchFamily="66" charset="0"/>
              </a:rPr>
            </a:br>
            <a:br>
              <a:rPr lang="en-US" sz="2000" dirty="0">
                <a:solidFill>
                  <a:schemeClr val="accent4">
                    <a:lumMod val="20000"/>
                    <a:lumOff val="80000"/>
                  </a:schemeClr>
                </a:solidFill>
                <a:latin typeface="Papyrus" panose="03070502060502030205" pitchFamily="66" charset="0"/>
              </a:rPr>
            </a:br>
            <a:br>
              <a:rPr lang="en-US" sz="2000" dirty="0">
                <a:solidFill>
                  <a:schemeClr val="accent4">
                    <a:lumMod val="20000"/>
                    <a:lumOff val="80000"/>
                  </a:schemeClr>
                </a:solidFill>
                <a:latin typeface="Papyrus" panose="03070502060502030205" pitchFamily="66" charset="0"/>
              </a:rPr>
            </a:br>
            <a:br>
              <a:rPr lang="en-US" sz="2000" dirty="0">
                <a:solidFill>
                  <a:schemeClr val="accent4">
                    <a:lumMod val="20000"/>
                    <a:lumOff val="80000"/>
                  </a:schemeClr>
                </a:solidFill>
                <a:latin typeface="Papyrus" panose="03070502060502030205" pitchFamily="66" charset="0"/>
              </a:rPr>
            </a:br>
            <a:br>
              <a:rPr lang="en-US" sz="2000" dirty="0">
                <a:solidFill>
                  <a:schemeClr val="accent4">
                    <a:lumMod val="20000"/>
                    <a:lumOff val="80000"/>
                  </a:schemeClr>
                </a:solidFill>
                <a:latin typeface="Papyrus" panose="03070502060502030205" pitchFamily="66" charset="0"/>
              </a:rPr>
            </a:br>
            <a:br>
              <a:rPr lang="en-US" sz="2000" dirty="0">
                <a:solidFill>
                  <a:schemeClr val="accent4">
                    <a:lumMod val="20000"/>
                    <a:lumOff val="80000"/>
                  </a:schemeClr>
                </a:solidFill>
                <a:latin typeface="Papyrus" panose="03070502060502030205" pitchFamily="66" charset="0"/>
              </a:rPr>
            </a:br>
            <a:br>
              <a:rPr lang="en-US" sz="2000" dirty="0">
                <a:solidFill>
                  <a:schemeClr val="accent4">
                    <a:lumMod val="20000"/>
                    <a:lumOff val="80000"/>
                  </a:schemeClr>
                </a:solidFill>
                <a:latin typeface="Papyrus" panose="03070502060502030205" pitchFamily="66" charset="0"/>
              </a:rPr>
            </a:br>
            <a:br>
              <a:rPr lang="en-US" sz="2000" dirty="0">
                <a:solidFill>
                  <a:schemeClr val="accent4">
                    <a:lumMod val="20000"/>
                    <a:lumOff val="80000"/>
                  </a:schemeClr>
                </a:solidFill>
                <a:latin typeface="Papyrus" panose="03070502060502030205" pitchFamily="66" charset="0"/>
              </a:rPr>
            </a:br>
            <a:br>
              <a:rPr lang="en-US" sz="2000" dirty="0">
                <a:solidFill>
                  <a:schemeClr val="accent4">
                    <a:lumMod val="20000"/>
                    <a:lumOff val="80000"/>
                  </a:schemeClr>
                </a:solidFill>
                <a:latin typeface="Papyrus" panose="03070502060502030205" pitchFamily="66" charset="0"/>
              </a:rPr>
            </a:br>
            <a:br>
              <a:rPr lang="en-US" sz="2000" dirty="0">
                <a:solidFill>
                  <a:schemeClr val="accent4">
                    <a:lumMod val="20000"/>
                    <a:lumOff val="80000"/>
                  </a:schemeClr>
                </a:solidFill>
                <a:latin typeface="Papyrus" panose="03070502060502030205" pitchFamily="66" charset="0"/>
              </a:rPr>
            </a:br>
            <a:br>
              <a:rPr lang="en-US" sz="2000" dirty="0">
                <a:solidFill>
                  <a:schemeClr val="accent4">
                    <a:lumMod val="20000"/>
                    <a:lumOff val="80000"/>
                  </a:schemeClr>
                </a:solidFill>
                <a:latin typeface="Papyrus" panose="03070502060502030205" pitchFamily="66" charset="0"/>
              </a:rPr>
            </a:br>
            <a:br>
              <a:rPr lang="en-US" sz="2000" dirty="0">
                <a:solidFill>
                  <a:schemeClr val="accent4">
                    <a:lumMod val="20000"/>
                    <a:lumOff val="80000"/>
                  </a:schemeClr>
                </a:solidFill>
                <a:latin typeface="Papyrus" panose="03070502060502030205" pitchFamily="66" charset="0"/>
              </a:rPr>
            </a:br>
            <a:br>
              <a:rPr lang="en-US" sz="2000" dirty="0">
                <a:solidFill>
                  <a:schemeClr val="accent4">
                    <a:lumMod val="20000"/>
                    <a:lumOff val="80000"/>
                  </a:schemeClr>
                </a:solidFill>
                <a:latin typeface="Papyrus" panose="03070502060502030205" pitchFamily="66" charset="0"/>
              </a:rPr>
            </a:br>
            <a:br>
              <a:rPr lang="en-US" sz="2000" dirty="0">
                <a:solidFill>
                  <a:schemeClr val="accent4">
                    <a:lumMod val="20000"/>
                    <a:lumOff val="80000"/>
                  </a:schemeClr>
                </a:solidFill>
                <a:latin typeface="Papyrus" panose="03070502060502030205" pitchFamily="66" charset="0"/>
              </a:rPr>
            </a:br>
            <a:br>
              <a:rPr lang="en-US" sz="2000" dirty="0">
                <a:solidFill>
                  <a:schemeClr val="accent4">
                    <a:lumMod val="20000"/>
                    <a:lumOff val="80000"/>
                  </a:schemeClr>
                </a:solidFill>
                <a:latin typeface="Papyrus" panose="03070502060502030205" pitchFamily="66" charset="0"/>
              </a:rPr>
            </a:br>
            <a:br>
              <a:rPr lang="en-US" sz="2000" dirty="0">
                <a:solidFill>
                  <a:schemeClr val="accent4">
                    <a:lumMod val="20000"/>
                    <a:lumOff val="80000"/>
                  </a:schemeClr>
                </a:solidFill>
                <a:latin typeface="Papyrus" panose="03070502060502030205" pitchFamily="66" charset="0"/>
              </a:rPr>
            </a:br>
            <a:br>
              <a:rPr lang="en-US" sz="2000" dirty="0">
                <a:solidFill>
                  <a:schemeClr val="accent4">
                    <a:lumMod val="20000"/>
                    <a:lumOff val="80000"/>
                  </a:schemeClr>
                </a:solidFill>
                <a:latin typeface="Papyrus" panose="03070502060502030205" pitchFamily="66" charset="0"/>
              </a:rPr>
            </a:br>
            <a:br>
              <a:rPr lang="en-US" sz="2000" dirty="0">
                <a:solidFill>
                  <a:schemeClr val="accent4">
                    <a:lumMod val="20000"/>
                    <a:lumOff val="80000"/>
                  </a:schemeClr>
                </a:solidFill>
                <a:latin typeface="Papyrus" panose="03070502060502030205" pitchFamily="66" charset="0"/>
              </a:rPr>
            </a:br>
            <a:r>
              <a:rPr lang="en-US" sz="2000" dirty="0">
                <a:solidFill>
                  <a:schemeClr val="accent4">
                    <a:lumMod val="20000"/>
                    <a:lumOff val="80000"/>
                  </a:schemeClr>
                </a:solidFill>
                <a:latin typeface="Papyrus" panose="03070502060502030205" pitchFamily="66" charset="0"/>
              </a:rPr>
              <a:t>T</a:t>
            </a:r>
            <a:r>
              <a:rPr lang="en-US" sz="2400" b="1" dirty="0">
                <a:solidFill>
                  <a:schemeClr val="accent4">
                    <a:lumMod val="20000"/>
                    <a:lumOff val="80000"/>
                  </a:schemeClr>
                </a:solidFill>
                <a:latin typeface="Papyrus" panose="03070502060502030205" pitchFamily="66" charset="0"/>
              </a:rPr>
              <a:t>he consistent cycles the Egyptians saw in their natural world, such as the daily rising and setting of the sun and the Nile’s annual inundation, persuaded them that there should be a perfect cosmic order/balance. This divine order was known as </a:t>
            </a:r>
            <a:r>
              <a:rPr lang="en-US" sz="3600" b="1" dirty="0" err="1">
                <a:solidFill>
                  <a:schemeClr val="accent4">
                    <a:lumMod val="20000"/>
                    <a:lumOff val="80000"/>
                  </a:schemeClr>
                </a:solidFill>
                <a:latin typeface="Papyrus" panose="03070502060502030205" pitchFamily="66" charset="0"/>
              </a:rPr>
              <a:t>ma’at</a:t>
            </a:r>
            <a:r>
              <a:rPr lang="en-US" sz="2400" b="1" dirty="0">
                <a:solidFill>
                  <a:schemeClr val="accent4">
                    <a:lumMod val="20000"/>
                    <a:lumOff val="80000"/>
                  </a:schemeClr>
                </a:solidFill>
                <a:latin typeface="Papyrus" panose="03070502060502030205" pitchFamily="66" charset="0"/>
              </a:rPr>
              <a:t>—embodying truth, righteousness, justice, and cosmic law—and was eventually personified as a goddess. From early in Egypt’s history, a primary role of the pharaoh was to be the champion of </a:t>
            </a:r>
            <a:r>
              <a:rPr lang="en-US" sz="2400" b="1" dirty="0" err="1">
                <a:solidFill>
                  <a:schemeClr val="accent4">
                    <a:lumMod val="20000"/>
                    <a:lumOff val="80000"/>
                  </a:schemeClr>
                </a:solidFill>
                <a:latin typeface="Papyrus" panose="03070502060502030205" pitchFamily="66" charset="0"/>
              </a:rPr>
              <a:t>ma’at</a:t>
            </a:r>
            <a:r>
              <a:rPr lang="en-US" sz="2400" b="1" dirty="0">
                <a:solidFill>
                  <a:schemeClr val="accent4">
                    <a:lumMod val="20000"/>
                    <a:lumOff val="80000"/>
                  </a:schemeClr>
                </a:solidFill>
                <a:latin typeface="Papyrus" panose="03070502060502030205" pitchFamily="66" charset="0"/>
              </a:rPr>
              <a:t> and preserve that cosmic order to help protect Egypt from the problems that surrounded them. </a:t>
            </a:r>
            <a:br>
              <a:rPr lang="en-US" sz="2400" b="1" dirty="0">
                <a:solidFill>
                  <a:schemeClr val="accent4">
                    <a:lumMod val="20000"/>
                    <a:lumOff val="80000"/>
                  </a:schemeClr>
                </a:solidFill>
                <a:latin typeface="Papyrus" panose="03070502060502030205" pitchFamily="66" charset="0"/>
              </a:rPr>
            </a:br>
            <a:r>
              <a:rPr lang="en-US" sz="1300" b="1" dirty="0">
                <a:solidFill>
                  <a:schemeClr val="accent4">
                    <a:lumMod val="20000"/>
                    <a:lumOff val="80000"/>
                  </a:schemeClr>
                </a:solidFill>
                <a:latin typeface="Papyrus" panose="03070502060502030205" pitchFamily="66" charset="0"/>
                <a:hlinkClick r:id="rId2"/>
              </a:rPr>
              <a:t>https://en.wikipedia.org/wiki/Maat</a:t>
            </a:r>
            <a:r>
              <a:rPr lang="en-US" sz="1300" b="1" dirty="0">
                <a:solidFill>
                  <a:schemeClr val="accent4">
                    <a:lumMod val="20000"/>
                    <a:lumOff val="80000"/>
                  </a:schemeClr>
                </a:solidFill>
                <a:latin typeface="Papyrus" panose="03070502060502030205" pitchFamily="66" charset="0"/>
              </a:rPr>
              <a:t> </a:t>
            </a:r>
          </a:p>
        </p:txBody>
      </p:sp>
      <p:pic>
        <p:nvPicPr>
          <p:cNvPr id="4098" name="Picture 2">
            <a:extLst>
              <a:ext uri="{FF2B5EF4-FFF2-40B4-BE49-F238E27FC236}">
                <a16:creationId xmlns:a16="http://schemas.microsoft.com/office/drawing/2014/main" id="{06F99A28-B6ED-48E9-4BD9-6C1CDA60135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40313" y="156609"/>
            <a:ext cx="4851256" cy="72561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405918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descr="Palette of Narmer, c. 3000 B.C. | Egipto faraones, Egipto, Arte del antiguo  egipto">
            <a:extLst>
              <a:ext uri="{FF2B5EF4-FFF2-40B4-BE49-F238E27FC236}">
                <a16:creationId xmlns:a16="http://schemas.microsoft.com/office/drawing/2014/main" id="{836B18A3-405F-0417-117C-9DE604A87DA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63989" y="1877360"/>
            <a:ext cx="3863974" cy="5682315"/>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Ptolemy XII presenting defeated enemies to Horus, temple of Horus, Edfu, Egypt">
            <a:extLst>
              <a:ext uri="{FF2B5EF4-FFF2-40B4-BE49-F238E27FC236}">
                <a16:creationId xmlns:a16="http://schemas.microsoft.com/office/drawing/2014/main" id="{359DDB35-9F05-0F12-63F7-39A519AD749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6183" y="1883034"/>
            <a:ext cx="4348307" cy="5676641"/>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a:extLst>
              <a:ext uri="{FF2B5EF4-FFF2-40B4-BE49-F238E27FC236}">
                <a16:creationId xmlns:a16="http://schemas.microsoft.com/office/drawing/2014/main" id="{0BD36623-7B8F-611B-ED9F-3A3798F6EE3B}"/>
              </a:ext>
            </a:extLst>
          </p:cNvPr>
          <p:cNvSpPr>
            <a:spLocks noGrp="1"/>
          </p:cNvSpPr>
          <p:nvPr>
            <p:ph type="title"/>
          </p:nvPr>
        </p:nvSpPr>
        <p:spPr>
          <a:xfrm>
            <a:off x="103909" y="402483"/>
            <a:ext cx="9850581" cy="1461188"/>
          </a:xfrm>
        </p:spPr>
        <p:txBody>
          <a:bodyPr>
            <a:noAutofit/>
          </a:bodyPr>
          <a:lstStyle/>
          <a:p>
            <a:br>
              <a:rPr lang="en-US" sz="2200" b="1" dirty="0">
                <a:solidFill>
                  <a:schemeClr val="accent4">
                    <a:lumMod val="20000"/>
                    <a:lumOff val="80000"/>
                  </a:schemeClr>
                </a:solidFill>
                <a:latin typeface="Papyrus" panose="03070502060502030205" pitchFamily="66" charset="0"/>
              </a:rPr>
            </a:br>
            <a:br>
              <a:rPr lang="en-US" sz="2200" b="1" dirty="0">
                <a:solidFill>
                  <a:schemeClr val="accent4">
                    <a:lumMod val="20000"/>
                    <a:lumOff val="80000"/>
                  </a:schemeClr>
                </a:solidFill>
                <a:latin typeface="Papyrus" panose="03070502060502030205" pitchFamily="66" charset="0"/>
              </a:rPr>
            </a:br>
            <a:br>
              <a:rPr lang="en-US" sz="2200" b="1" dirty="0">
                <a:solidFill>
                  <a:schemeClr val="accent4">
                    <a:lumMod val="20000"/>
                    <a:lumOff val="80000"/>
                  </a:schemeClr>
                </a:solidFill>
                <a:latin typeface="Papyrus" panose="03070502060502030205" pitchFamily="66" charset="0"/>
              </a:rPr>
            </a:br>
            <a:br>
              <a:rPr lang="en-US" sz="2200" b="1" dirty="0">
                <a:solidFill>
                  <a:schemeClr val="accent4">
                    <a:lumMod val="20000"/>
                    <a:lumOff val="80000"/>
                  </a:schemeClr>
                </a:solidFill>
                <a:latin typeface="Papyrus" panose="03070502060502030205" pitchFamily="66" charset="0"/>
              </a:rPr>
            </a:br>
            <a:br>
              <a:rPr lang="en-US" sz="2200" b="1" dirty="0">
                <a:solidFill>
                  <a:schemeClr val="accent4">
                    <a:lumMod val="20000"/>
                    <a:lumOff val="80000"/>
                  </a:schemeClr>
                </a:solidFill>
                <a:latin typeface="Papyrus" panose="03070502060502030205" pitchFamily="66" charset="0"/>
              </a:rPr>
            </a:br>
            <a:br>
              <a:rPr lang="en-US" sz="2200" b="1" dirty="0">
                <a:solidFill>
                  <a:schemeClr val="accent4">
                    <a:lumMod val="20000"/>
                    <a:lumOff val="80000"/>
                  </a:schemeClr>
                </a:solidFill>
                <a:latin typeface="Papyrus" panose="03070502060502030205" pitchFamily="66" charset="0"/>
              </a:rPr>
            </a:br>
            <a:br>
              <a:rPr lang="en-US" sz="2200" b="1" dirty="0">
                <a:solidFill>
                  <a:schemeClr val="accent4">
                    <a:lumMod val="20000"/>
                    <a:lumOff val="80000"/>
                  </a:schemeClr>
                </a:solidFill>
                <a:latin typeface="Papyrus" panose="03070502060502030205" pitchFamily="66" charset="0"/>
              </a:rPr>
            </a:br>
            <a:br>
              <a:rPr lang="en-US" sz="2200" b="1" dirty="0">
                <a:solidFill>
                  <a:schemeClr val="accent4">
                    <a:lumMod val="20000"/>
                    <a:lumOff val="80000"/>
                  </a:schemeClr>
                </a:solidFill>
                <a:latin typeface="Papyrus" panose="03070502060502030205" pitchFamily="66" charset="0"/>
              </a:rPr>
            </a:br>
            <a:r>
              <a:rPr lang="en-US" sz="2200" b="1" dirty="0">
                <a:solidFill>
                  <a:schemeClr val="accent4">
                    <a:lumMod val="20000"/>
                    <a:lumOff val="80000"/>
                  </a:schemeClr>
                </a:solidFill>
                <a:latin typeface="Papyrus" panose="03070502060502030205" pitchFamily="66" charset="0"/>
              </a:rPr>
              <a:t>Egypt’s stability is in stark contrast to the Ancient Near East of the same period, which endured an overlapping series of cultures and upheavals with amazing regularity. The earliest royal monuments, such as the Narmer Palette carved around 3100 BC, display identical royal costumes and poses as those seen on later rulers, </a:t>
            </a:r>
            <a:r>
              <a:rPr lang="en-US" sz="1000" b="1" dirty="0">
                <a:solidFill>
                  <a:schemeClr val="accent4">
                    <a:lumMod val="20000"/>
                    <a:lumOff val="80000"/>
                  </a:schemeClr>
                </a:solidFill>
                <a:latin typeface="Papyrus" panose="03070502060502030205" pitchFamily="66" charset="0"/>
              </a:rPr>
              <a:t>(</a:t>
            </a:r>
            <a:r>
              <a:rPr lang="en-US" sz="1000" b="1" dirty="0">
                <a:solidFill>
                  <a:schemeClr val="accent4">
                    <a:lumMod val="20000"/>
                    <a:lumOff val="80000"/>
                  </a:schemeClr>
                </a:solidFill>
                <a:latin typeface="Papyrus" panose="03070502060502030205" pitchFamily="66" charset="0"/>
                <a:hlinkClick r:id="rId4"/>
              </a:rPr>
              <a:t>https://commons.wikimedia.org/wiki/Category:Pharaoh_slaying_his_enemies#/media/File:Edfu_Tempel_11.jpg</a:t>
            </a:r>
            <a:r>
              <a:rPr lang="en-US" sz="1000" b="1" dirty="0">
                <a:solidFill>
                  <a:schemeClr val="accent4">
                    <a:lumMod val="20000"/>
                    <a:lumOff val="80000"/>
                  </a:schemeClr>
                </a:solidFill>
                <a:latin typeface="Papyrus" panose="03070502060502030205" pitchFamily="66" charset="0"/>
              </a:rPr>
              <a:t> ) </a:t>
            </a:r>
            <a:r>
              <a:rPr lang="en-US" sz="2200" b="1" dirty="0">
                <a:solidFill>
                  <a:schemeClr val="accent4">
                    <a:lumMod val="20000"/>
                    <a:lumOff val="80000"/>
                  </a:schemeClr>
                </a:solidFill>
                <a:latin typeface="Papyrus" panose="03070502060502030205" pitchFamily="66" charset="0"/>
              </a:rPr>
              <a:t>even Ptolemaic </a:t>
            </a:r>
            <a:br>
              <a:rPr lang="en-US" sz="2200" b="1" dirty="0">
                <a:solidFill>
                  <a:schemeClr val="accent4">
                    <a:lumMod val="20000"/>
                    <a:lumOff val="80000"/>
                  </a:schemeClr>
                </a:solidFill>
                <a:latin typeface="Papyrus" panose="03070502060502030205" pitchFamily="66" charset="0"/>
              </a:rPr>
            </a:br>
            <a:r>
              <a:rPr lang="en-US" sz="2200" b="1" dirty="0">
                <a:solidFill>
                  <a:schemeClr val="accent4">
                    <a:lumMod val="20000"/>
                    <a:lumOff val="80000"/>
                  </a:schemeClr>
                </a:solidFill>
                <a:latin typeface="Papyrus" panose="03070502060502030205" pitchFamily="66" charset="0"/>
              </a:rPr>
              <a:t>kings and </a:t>
            </a:r>
            <a:br>
              <a:rPr lang="en-US" sz="2200" b="1" dirty="0">
                <a:solidFill>
                  <a:schemeClr val="accent4">
                    <a:lumMod val="20000"/>
                    <a:lumOff val="80000"/>
                  </a:schemeClr>
                </a:solidFill>
                <a:latin typeface="Papyrus" panose="03070502060502030205" pitchFamily="66" charset="0"/>
              </a:rPr>
            </a:br>
            <a:r>
              <a:rPr lang="en-US" sz="2200" b="1" dirty="0">
                <a:solidFill>
                  <a:schemeClr val="accent4">
                    <a:lumMod val="20000"/>
                    <a:lumOff val="80000"/>
                  </a:schemeClr>
                </a:solidFill>
                <a:latin typeface="Papyrus" panose="03070502060502030205" pitchFamily="66" charset="0"/>
              </a:rPr>
              <a:t>Roman </a:t>
            </a:r>
            <a:br>
              <a:rPr lang="en-US" sz="2200" b="1" dirty="0">
                <a:solidFill>
                  <a:schemeClr val="accent4">
                    <a:lumMod val="20000"/>
                    <a:lumOff val="80000"/>
                  </a:schemeClr>
                </a:solidFill>
                <a:latin typeface="Papyrus" panose="03070502060502030205" pitchFamily="66" charset="0"/>
              </a:rPr>
            </a:br>
            <a:r>
              <a:rPr lang="en-US" sz="2200" b="1" dirty="0">
                <a:solidFill>
                  <a:schemeClr val="accent4">
                    <a:lumMod val="20000"/>
                    <a:lumOff val="80000"/>
                  </a:schemeClr>
                </a:solidFill>
                <a:latin typeface="Papyrus" panose="03070502060502030205" pitchFamily="66" charset="0"/>
              </a:rPr>
              <a:t>emperors on </a:t>
            </a:r>
            <a:br>
              <a:rPr lang="en-US" sz="2200" b="1" dirty="0">
                <a:solidFill>
                  <a:schemeClr val="accent4">
                    <a:lumMod val="20000"/>
                    <a:lumOff val="80000"/>
                  </a:schemeClr>
                </a:solidFill>
                <a:latin typeface="Papyrus" panose="03070502060502030205" pitchFamily="66" charset="0"/>
              </a:rPr>
            </a:br>
            <a:r>
              <a:rPr lang="en-US" sz="2200" b="1" dirty="0">
                <a:solidFill>
                  <a:schemeClr val="accent4">
                    <a:lumMod val="20000"/>
                    <a:lumOff val="80000"/>
                  </a:schemeClr>
                </a:solidFill>
                <a:latin typeface="Papyrus" panose="03070502060502030205" pitchFamily="66" charset="0"/>
              </a:rPr>
              <a:t>their temples </a:t>
            </a:r>
            <a:br>
              <a:rPr lang="en-US" sz="2200" b="1" dirty="0">
                <a:solidFill>
                  <a:schemeClr val="accent4">
                    <a:lumMod val="20000"/>
                    <a:lumOff val="80000"/>
                  </a:schemeClr>
                </a:solidFill>
                <a:latin typeface="Papyrus" panose="03070502060502030205" pitchFamily="66" charset="0"/>
              </a:rPr>
            </a:br>
            <a:r>
              <a:rPr lang="en-US" sz="2200" b="1" dirty="0">
                <a:solidFill>
                  <a:schemeClr val="accent4">
                    <a:lumMod val="20000"/>
                    <a:lumOff val="80000"/>
                  </a:schemeClr>
                </a:solidFill>
                <a:latin typeface="Papyrus" panose="03070502060502030205" pitchFamily="66" charset="0"/>
              </a:rPr>
              <a:t>more than </a:t>
            </a:r>
            <a:br>
              <a:rPr lang="en-US" sz="2200" b="1" dirty="0">
                <a:solidFill>
                  <a:schemeClr val="accent4">
                    <a:lumMod val="20000"/>
                    <a:lumOff val="80000"/>
                  </a:schemeClr>
                </a:solidFill>
                <a:latin typeface="Papyrus" panose="03070502060502030205" pitchFamily="66" charset="0"/>
              </a:rPr>
            </a:br>
            <a:r>
              <a:rPr lang="en-US" sz="2200" b="1" dirty="0">
                <a:solidFill>
                  <a:schemeClr val="accent4">
                    <a:lumMod val="20000"/>
                    <a:lumOff val="80000"/>
                  </a:schemeClr>
                </a:solidFill>
                <a:latin typeface="Papyrus" panose="03070502060502030205" pitchFamily="66" charset="0"/>
              </a:rPr>
              <a:t>three </a:t>
            </a:r>
            <a:br>
              <a:rPr lang="en-US" sz="2200" b="1" dirty="0">
                <a:solidFill>
                  <a:schemeClr val="accent4">
                    <a:lumMod val="20000"/>
                    <a:lumOff val="80000"/>
                  </a:schemeClr>
                </a:solidFill>
                <a:latin typeface="Papyrus" panose="03070502060502030205" pitchFamily="66" charset="0"/>
              </a:rPr>
            </a:br>
            <a:r>
              <a:rPr lang="en-US" sz="2200" b="1" dirty="0">
                <a:solidFill>
                  <a:schemeClr val="accent4">
                    <a:lumMod val="20000"/>
                    <a:lumOff val="80000"/>
                  </a:schemeClr>
                </a:solidFill>
                <a:latin typeface="Papyrus" panose="03070502060502030205" pitchFamily="66" charset="0"/>
              </a:rPr>
              <a:t>millennia later. </a:t>
            </a:r>
            <a:br>
              <a:rPr lang="en-US" sz="2200" b="1" dirty="0">
                <a:solidFill>
                  <a:schemeClr val="accent4">
                    <a:lumMod val="20000"/>
                    <a:lumOff val="80000"/>
                  </a:schemeClr>
                </a:solidFill>
                <a:latin typeface="Papyrus" panose="03070502060502030205" pitchFamily="66" charset="0"/>
              </a:rPr>
            </a:br>
            <a:endParaRPr lang="en-US" sz="2200" b="1" dirty="0">
              <a:solidFill>
                <a:schemeClr val="accent4">
                  <a:lumMod val="20000"/>
                  <a:lumOff val="80000"/>
                </a:schemeClr>
              </a:solidFill>
              <a:latin typeface="Papyrus" panose="03070502060502030205" pitchFamily="66" charset="0"/>
            </a:endParaRPr>
          </a:p>
        </p:txBody>
      </p:sp>
    </p:spTree>
    <p:extLst>
      <p:ext uri="{BB962C8B-B14F-4D97-AF65-F5344CB8AC3E}">
        <p14:creationId xmlns:p14="http://schemas.microsoft.com/office/powerpoint/2010/main" val="14865531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194" name="Picture 2" descr="Égypte. Le visage du pharaon Ramsès II reconstitué pour la première fois, 3  300 ans après sa - La Roche sur Yon.maville.com">
            <a:extLst>
              <a:ext uri="{FF2B5EF4-FFF2-40B4-BE49-F238E27FC236}">
                <a16:creationId xmlns:a16="http://schemas.microsoft.com/office/drawing/2014/main" id="{2E277CA4-35CE-1ECC-6695-B96E2E5228F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11309" b="2"/>
          <a:stretch/>
        </p:blipFill>
        <p:spPr bwMode="auto">
          <a:xfrm>
            <a:off x="20" y="1413"/>
            <a:ext cx="10080605" cy="755826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A492EFE5-1F1A-C71A-E017-38E6428B4914}"/>
              </a:ext>
            </a:extLst>
          </p:cNvPr>
          <p:cNvSpPr>
            <a:spLocks noGrp="1"/>
          </p:cNvSpPr>
          <p:nvPr>
            <p:ph type="title"/>
          </p:nvPr>
        </p:nvSpPr>
        <p:spPr>
          <a:xfrm>
            <a:off x="5985165" y="402483"/>
            <a:ext cx="3969326" cy="1461188"/>
          </a:xfrm>
        </p:spPr>
        <p:txBody>
          <a:bodyPr>
            <a:normAutofit fontScale="90000"/>
          </a:bodyPr>
          <a:lstStyle/>
          <a:p>
            <a:pPr algn="ctr"/>
            <a:br>
              <a:rPr lang="en-US" sz="2400" b="1" dirty="0">
                <a:solidFill>
                  <a:schemeClr val="bg1">
                    <a:lumMod val="95000"/>
                  </a:schemeClr>
                </a:solidFill>
                <a:latin typeface="Papyrus" panose="03070502060502030205" pitchFamily="66" charset="0"/>
              </a:rPr>
            </a:br>
            <a:br>
              <a:rPr lang="en-US" sz="2400" b="1" dirty="0">
                <a:solidFill>
                  <a:schemeClr val="bg1">
                    <a:lumMod val="95000"/>
                  </a:schemeClr>
                </a:solidFill>
                <a:latin typeface="Papyrus" panose="03070502060502030205" pitchFamily="66" charset="0"/>
              </a:rPr>
            </a:br>
            <a:br>
              <a:rPr lang="en-US" sz="2400" b="1" dirty="0">
                <a:solidFill>
                  <a:schemeClr val="bg1">
                    <a:lumMod val="95000"/>
                  </a:schemeClr>
                </a:solidFill>
                <a:latin typeface="Papyrus" panose="03070502060502030205" pitchFamily="66" charset="0"/>
              </a:rPr>
            </a:br>
            <a:br>
              <a:rPr lang="en-US" sz="2400" b="1" dirty="0">
                <a:solidFill>
                  <a:schemeClr val="bg1">
                    <a:lumMod val="95000"/>
                  </a:schemeClr>
                </a:solidFill>
                <a:latin typeface="Papyrus" panose="03070502060502030205" pitchFamily="66" charset="0"/>
              </a:rPr>
            </a:br>
            <a:br>
              <a:rPr lang="en-US" sz="2400" b="1" dirty="0">
                <a:solidFill>
                  <a:schemeClr val="bg1">
                    <a:lumMod val="95000"/>
                  </a:schemeClr>
                </a:solidFill>
                <a:latin typeface="Papyrus" panose="03070502060502030205" pitchFamily="66" charset="0"/>
              </a:rPr>
            </a:br>
            <a:br>
              <a:rPr lang="en-US" sz="2400" b="1" dirty="0">
                <a:solidFill>
                  <a:schemeClr val="bg1">
                    <a:lumMod val="95000"/>
                  </a:schemeClr>
                </a:solidFill>
                <a:latin typeface="Papyrus" panose="03070502060502030205" pitchFamily="66" charset="0"/>
              </a:rPr>
            </a:br>
            <a:br>
              <a:rPr lang="en-US" sz="2400" b="1" dirty="0">
                <a:solidFill>
                  <a:schemeClr val="bg1">
                    <a:lumMod val="95000"/>
                  </a:schemeClr>
                </a:solidFill>
                <a:latin typeface="Papyrus" panose="03070502060502030205" pitchFamily="66" charset="0"/>
              </a:rPr>
            </a:br>
            <a:br>
              <a:rPr lang="en-US" sz="2400" b="1" dirty="0">
                <a:solidFill>
                  <a:schemeClr val="bg1">
                    <a:lumMod val="95000"/>
                  </a:schemeClr>
                </a:solidFill>
                <a:latin typeface="Papyrus" panose="03070502060502030205" pitchFamily="66" charset="0"/>
              </a:rPr>
            </a:br>
            <a:br>
              <a:rPr lang="en-US" sz="2400" b="1" dirty="0">
                <a:solidFill>
                  <a:schemeClr val="bg1">
                    <a:lumMod val="95000"/>
                  </a:schemeClr>
                </a:solidFill>
                <a:latin typeface="Papyrus" panose="03070502060502030205" pitchFamily="66" charset="0"/>
              </a:rPr>
            </a:br>
            <a:br>
              <a:rPr lang="en-US" sz="2400" b="1" dirty="0">
                <a:solidFill>
                  <a:schemeClr val="bg1">
                    <a:lumMod val="95000"/>
                  </a:schemeClr>
                </a:solidFill>
                <a:latin typeface="Papyrus" panose="03070502060502030205" pitchFamily="66" charset="0"/>
              </a:rPr>
            </a:br>
            <a:br>
              <a:rPr lang="en-US" sz="2400" b="1" dirty="0">
                <a:solidFill>
                  <a:schemeClr val="bg1">
                    <a:lumMod val="95000"/>
                  </a:schemeClr>
                </a:solidFill>
                <a:latin typeface="Papyrus" panose="03070502060502030205" pitchFamily="66" charset="0"/>
              </a:rPr>
            </a:br>
            <a:br>
              <a:rPr lang="en-US" sz="2400" b="1" dirty="0">
                <a:solidFill>
                  <a:schemeClr val="bg1">
                    <a:lumMod val="95000"/>
                  </a:schemeClr>
                </a:solidFill>
                <a:latin typeface="Papyrus" panose="03070502060502030205" pitchFamily="66" charset="0"/>
              </a:rPr>
            </a:br>
            <a:br>
              <a:rPr lang="en-US" sz="2400" b="1" dirty="0">
                <a:solidFill>
                  <a:schemeClr val="bg1">
                    <a:lumMod val="95000"/>
                  </a:schemeClr>
                </a:solidFill>
                <a:latin typeface="Papyrus" panose="03070502060502030205" pitchFamily="66" charset="0"/>
              </a:rPr>
            </a:br>
            <a:br>
              <a:rPr lang="en-US" sz="2400" b="1" dirty="0">
                <a:solidFill>
                  <a:schemeClr val="bg1">
                    <a:lumMod val="95000"/>
                  </a:schemeClr>
                </a:solidFill>
                <a:latin typeface="Papyrus" panose="03070502060502030205" pitchFamily="66" charset="0"/>
              </a:rPr>
            </a:br>
            <a:br>
              <a:rPr lang="en-US" sz="2400" b="1" dirty="0">
                <a:solidFill>
                  <a:schemeClr val="bg1">
                    <a:lumMod val="95000"/>
                  </a:schemeClr>
                </a:solidFill>
                <a:latin typeface="Papyrus" panose="03070502060502030205" pitchFamily="66" charset="0"/>
              </a:rPr>
            </a:br>
            <a:br>
              <a:rPr lang="en-US" sz="2400" b="1" dirty="0">
                <a:solidFill>
                  <a:schemeClr val="bg1">
                    <a:lumMod val="95000"/>
                  </a:schemeClr>
                </a:solidFill>
                <a:latin typeface="Papyrus" panose="03070502060502030205" pitchFamily="66" charset="0"/>
              </a:rPr>
            </a:br>
            <a:br>
              <a:rPr lang="en-US" sz="2400" b="1" dirty="0">
                <a:solidFill>
                  <a:schemeClr val="bg1">
                    <a:lumMod val="95000"/>
                  </a:schemeClr>
                </a:solidFill>
                <a:latin typeface="Papyrus" panose="03070502060502030205" pitchFamily="66" charset="0"/>
              </a:rPr>
            </a:br>
            <a:br>
              <a:rPr lang="en-US" sz="2400" b="1" dirty="0">
                <a:solidFill>
                  <a:schemeClr val="bg1">
                    <a:lumMod val="95000"/>
                  </a:schemeClr>
                </a:solidFill>
                <a:latin typeface="Papyrus" panose="03070502060502030205" pitchFamily="66" charset="0"/>
              </a:rPr>
            </a:br>
            <a:br>
              <a:rPr lang="en-US" sz="2400" b="1" dirty="0">
                <a:solidFill>
                  <a:schemeClr val="bg1">
                    <a:lumMod val="95000"/>
                  </a:schemeClr>
                </a:solidFill>
                <a:latin typeface="Papyrus" panose="03070502060502030205" pitchFamily="66" charset="0"/>
              </a:rPr>
            </a:br>
            <a:r>
              <a:rPr lang="en-US" sz="3100" b="1" dirty="0">
                <a:solidFill>
                  <a:schemeClr val="bg1">
                    <a:lumMod val="95000"/>
                  </a:schemeClr>
                </a:solidFill>
                <a:latin typeface="Papyrus" panose="03070502060502030205" pitchFamily="66" charset="0"/>
              </a:rPr>
              <a:t>The Pharaoh</a:t>
            </a:r>
            <a:br>
              <a:rPr lang="en-US" sz="2400" b="1" dirty="0">
                <a:solidFill>
                  <a:schemeClr val="bg1">
                    <a:lumMod val="95000"/>
                  </a:schemeClr>
                </a:solidFill>
                <a:latin typeface="Papyrus" panose="03070502060502030205" pitchFamily="66" charset="0"/>
              </a:rPr>
            </a:br>
            <a:r>
              <a:rPr lang="en-US" sz="2400" b="1" dirty="0">
                <a:solidFill>
                  <a:schemeClr val="bg1">
                    <a:lumMod val="95000"/>
                  </a:schemeClr>
                </a:solidFill>
                <a:latin typeface="Papyrus" panose="03070502060502030205" pitchFamily="66" charset="0"/>
              </a:rPr>
              <a:t>Rulers in Egypt were complex intermediaries that straddled the terrestrial and divine realms. They were, obviously, living humans, but upon accession to the throne, they also embodied the eternal office of kingship itself. The K</a:t>
            </a:r>
            <a:r>
              <a:rPr lang="en-US" sz="3600" b="1" dirty="0">
                <a:solidFill>
                  <a:schemeClr val="bg1">
                    <a:lumMod val="95000"/>
                  </a:schemeClr>
                </a:solidFill>
                <a:latin typeface="Papyrus" panose="03070502060502030205" pitchFamily="66" charset="0"/>
              </a:rPr>
              <a:t>a</a:t>
            </a:r>
            <a:r>
              <a:rPr lang="en-US" sz="2400" b="1" dirty="0">
                <a:solidFill>
                  <a:schemeClr val="bg1">
                    <a:lumMod val="95000"/>
                  </a:schemeClr>
                </a:solidFill>
                <a:latin typeface="Papyrus" panose="03070502060502030205" pitchFamily="66" charset="0"/>
              </a:rPr>
              <a:t>, or spirit, of kingship was often depicted as a separate entity standing behind the human ruler. This divine aspect of the office of kingship was what gave authority to the individual person who was the king. The living king was associated with the god Horus, the powerful, virile falcon-headed god who was believed to bestow the throne to the first human king. </a:t>
            </a:r>
            <a:r>
              <a:rPr lang="en-US" sz="1300" b="1" dirty="0">
                <a:solidFill>
                  <a:schemeClr val="bg1">
                    <a:lumMod val="95000"/>
                  </a:schemeClr>
                </a:solidFill>
                <a:latin typeface="Papyrus" panose="03070502060502030205" pitchFamily="66" charset="0"/>
                <a:hlinkClick r:id="rId3"/>
              </a:rPr>
              <a:t>https://larochesuryon.maville.com/actu/actudet_-egypte.-le-visage-du-pharaon-ramses-ii-reconstitue-pour-la-premiere-fois-3-300-ans-apres-sa-mort-_54135-5414720_actu.Htm</a:t>
            </a:r>
            <a:r>
              <a:rPr lang="en-US" sz="1300" b="1" dirty="0">
                <a:solidFill>
                  <a:schemeClr val="bg1">
                    <a:lumMod val="95000"/>
                  </a:schemeClr>
                </a:solidFill>
                <a:latin typeface="Papyrus" panose="03070502060502030205" pitchFamily="66" charset="0"/>
              </a:rPr>
              <a:t> </a:t>
            </a:r>
            <a:br>
              <a:rPr lang="en-US" sz="1300" b="1" dirty="0">
                <a:solidFill>
                  <a:schemeClr val="bg1">
                    <a:lumMod val="95000"/>
                  </a:schemeClr>
                </a:solidFill>
                <a:latin typeface="Papyrus" panose="03070502060502030205" pitchFamily="66" charset="0"/>
              </a:rPr>
            </a:br>
            <a:br>
              <a:rPr lang="en-US" sz="1300" b="1" dirty="0">
                <a:solidFill>
                  <a:schemeClr val="bg1">
                    <a:lumMod val="95000"/>
                  </a:schemeClr>
                </a:solidFill>
                <a:latin typeface="Papyrus" panose="03070502060502030205" pitchFamily="66" charset="0"/>
              </a:rPr>
            </a:br>
            <a:endParaRPr lang="en-US" sz="1300" b="1" dirty="0">
              <a:solidFill>
                <a:schemeClr val="bg1">
                  <a:lumMod val="95000"/>
                </a:schemeClr>
              </a:solidFill>
              <a:latin typeface="Papyrus" panose="03070502060502030205" pitchFamily="66" charset="0"/>
            </a:endParaRPr>
          </a:p>
        </p:txBody>
      </p:sp>
    </p:spTree>
    <p:extLst>
      <p:ext uri="{BB962C8B-B14F-4D97-AF65-F5344CB8AC3E}">
        <p14:creationId xmlns:p14="http://schemas.microsoft.com/office/powerpoint/2010/main" val="424512360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9F7577-5A19-3ECE-EAD3-C31BE81AD5B8}"/>
              </a:ext>
            </a:extLst>
          </p:cNvPr>
          <p:cNvSpPr>
            <a:spLocks noGrp="1"/>
          </p:cNvSpPr>
          <p:nvPr>
            <p:ph type="title"/>
          </p:nvPr>
        </p:nvSpPr>
        <p:spPr>
          <a:xfrm>
            <a:off x="3292475" y="402483"/>
            <a:ext cx="2312987" cy="1461188"/>
          </a:xfrm>
        </p:spPr>
        <p:txBody>
          <a:bodyPr>
            <a:normAutofit fontScale="90000"/>
          </a:bodyPr>
          <a:lstStyle/>
          <a:p>
            <a:pPr algn="ct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r>
              <a:rPr lang="en-US" sz="2000" b="1" dirty="0">
                <a:solidFill>
                  <a:schemeClr val="bg1"/>
                </a:solidFill>
                <a:latin typeface="Papyrus" panose="03070502060502030205" pitchFamily="66" charset="0"/>
              </a:rPr>
              <a:t>Bronze figure of Isis nursing Horus</a:t>
            </a:r>
            <a:r>
              <a:rPr lang="en-US" sz="2000" dirty="0">
                <a:solidFill>
                  <a:schemeClr val="bg1"/>
                </a:solidFill>
                <a:latin typeface="Papyrus" panose="03070502060502030205" pitchFamily="66" charset="0"/>
              </a:rPr>
              <a:t>, c. 4th century–3rd century BC, Bronze, 23.6 cm high, British Museum, London, UK  </a:t>
            </a:r>
            <a:r>
              <a:rPr lang="en-US" sz="2000" dirty="0">
                <a:latin typeface="Papyrus" panose="03070502060502030205" pitchFamily="66" charset="0"/>
                <a:hlinkClick r:id="rId2"/>
              </a:rPr>
              <a:t>https://www.khanacademy.org/humanities/ap-art-history/ancient-mediterranean-ap/ancient-egypt-ap/a/ancient-egypt-an-introduction</a:t>
            </a:r>
            <a:r>
              <a:rPr lang="en-US" sz="2000" dirty="0">
                <a:latin typeface="Papyrus" panose="03070502060502030205" pitchFamily="66" charset="0"/>
              </a:rPr>
              <a:t> </a:t>
            </a:r>
            <a:br>
              <a:rPr lang="en-US" sz="2000" dirty="0">
                <a:latin typeface="Papyrus" panose="03070502060502030205" pitchFamily="66" charset="0"/>
              </a:rPr>
            </a:br>
            <a:r>
              <a:rPr lang="en-US" sz="2000" b="1" dirty="0">
                <a:solidFill>
                  <a:schemeClr val="bg1"/>
                </a:solidFill>
                <a:latin typeface="Papyrus" panose="03070502060502030205" pitchFamily="66" charset="0"/>
              </a:rPr>
              <a:t>Khafre Enthroned, </a:t>
            </a:r>
            <a:r>
              <a:rPr lang="en-US" sz="2000" dirty="0">
                <a:solidFill>
                  <a:schemeClr val="bg1"/>
                </a:solidFill>
                <a:latin typeface="Papyrus" panose="03070502060502030205" pitchFamily="66" charset="0"/>
              </a:rPr>
              <a:t>4th dynasty (Old Kingdom), ca. 2540 BC, Green Diorite, 167.5 cm tall, Egyptian Museum, Cairo, Egypt </a:t>
            </a:r>
            <a:r>
              <a:rPr lang="en-US" sz="2000" dirty="0">
                <a:solidFill>
                  <a:schemeClr val="bg1"/>
                </a:solidFill>
                <a:latin typeface="Papyrus" panose="03070502060502030205" pitchFamily="66" charset="0"/>
                <a:hlinkClick r:id="rId3"/>
              </a:rPr>
              <a:t>http://classicalchopped2.artinterp.org/omeka/exhibits/show/ancient-portraits/item/9</a:t>
            </a:r>
            <a:br>
              <a:rPr lang="en-US" sz="2000" dirty="0">
                <a:solidFill>
                  <a:schemeClr val="bg1"/>
                </a:solidFill>
                <a:latin typeface="Papyrus" panose="03070502060502030205" pitchFamily="66" charset="0"/>
              </a:rPr>
            </a:br>
            <a:br>
              <a:rPr lang="en-US" sz="2000" dirty="0">
                <a:solidFill>
                  <a:schemeClr val="bg1"/>
                </a:solidFill>
                <a:latin typeface="Papyrus" panose="03070502060502030205" pitchFamily="66" charset="0"/>
              </a:rPr>
            </a:br>
            <a:br>
              <a:rPr lang="en-US" sz="2000" dirty="0">
                <a:solidFill>
                  <a:schemeClr val="bg1"/>
                </a:solidFill>
                <a:latin typeface="Papyrus" panose="03070502060502030205" pitchFamily="66" charset="0"/>
              </a:rPr>
            </a:br>
            <a:br>
              <a:rPr lang="en-US" sz="2000" dirty="0">
                <a:solidFill>
                  <a:schemeClr val="bg1"/>
                </a:solidFill>
                <a:latin typeface="Papyrus" panose="03070502060502030205" pitchFamily="66" charset="0"/>
              </a:rPr>
            </a:br>
            <a:br>
              <a:rPr lang="en-US" sz="2000" dirty="0">
                <a:solidFill>
                  <a:schemeClr val="bg1"/>
                </a:solidFill>
                <a:latin typeface="Papyrus" panose="03070502060502030205" pitchFamily="66" charset="0"/>
              </a:rPr>
            </a:br>
            <a:br>
              <a:rPr lang="en-US" sz="2000" dirty="0">
                <a:solidFill>
                  <a:schemeClr val="bg1"/>
                </a:solidFill>
                <a:latin typeface="Papyrus" panose="03070502060502030205" pitchFamily="66" charset="0"/>
              </a:rPr>
            </a:br>
            <a:br>
              <a:rPr lang="en-US" sz="2000" dirty="0">
                <a:solidFill>
                  <a:schemeClr val="bg1"/>
                </a:solidFill>
                <a:latin typeface="Papyrus" panose="03070502060502030205" pitchFamily="66" charset="0"/>
              </a:rPr>
            </a:br>
            <a:br>
              <a:rPr lang="en-US" sz="2000" dirty="0">
                <a:solidFill>
                  <a:schemeClr val="bg1"/>
                </a:solidFill>
                <a:latin typeface="Papyrus" panose="03070502060502030205" pitchFamily="66" charset="0"/>
              </a:rPr>
            </a:br>
            <a:br>
              <a:rPr lang="en-US" sz="2000" dirty="0">
                <a:solidFill>
                  <a:schemeClr val="bg1"/>
                </a:solidFill>
                <a:latin typeface="Papyrus" panose="03070502060502030205" pitchFamily="66" charset="0"/>
              </a:rPr>
            </a:br>
            <a:br>
              <a:rPr lang="en-US" sz="2000" dirty="0">
                <a:solidFill>
                  <a:schemeClr val="bg1"/>
                </a:solidFill>
                <a:latin typeface="Papyrus" panose="03070502060502030205" pitchFamily="66" charset="0"/>
              </a:rPr>
            </a:br>
            <a:br>
              <a:rPr lang="en-US" sz="2000" dirty="0">
                <a:solidFill>
                  <a:schemeClr val="bg1"/>
                </a:solidFill>
                <a:latin typeface="Papyrus" panose="03070502060502030205" pitchFamily="66" charset="0"/>
              </a:rPr>
            </a:br>
            <a:r>
              <a:rPr lang="en-US" sz="2000" dirty="0">
                <a:solidFill>
                  <a:schemeClr val="bg1"/>
                </a:solidFill>
                <a:latin typeface="Papyrus" panose="03070502060502030205" pitchFamily="66" charset="0"/>
              </a:rPr>
              <a:t> </a:t>
            </a:r>
            <a:endParaRPr lang="en-US" sz="2000" dirty="0">
              <a:latin typeface="Papyrus" panose="03070502060502030205" pitchFamily="66" charset="0"/>
            </a:endParaRPr>
          </a:p>
        </p:txBody>
      </p:sp>
      <p:pic>
        <p:nvPicPr>
          <p:cNvPr id="7170" name="Picture 2" descr="Bronze figure of Isis nursing Horus, c. 4th century–3rd century B.C.E., bronze, 23.6 cm high, Egypt (British Museum)">
            <a:extLst>
              <a:ext uri="{FF2B5EF4-FFF2-40B4-BE49-F238E27FC236}">
                <a16:creationId xmlns:a16="http://schemas.microsoft.com/office/drawing/2014/main" id="{58B9F481-89C0-2D98-05C5-B5C7D6FDB1A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163" y="0"/>
            <a:ext cx="3135312" cy="7559675"/>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a:extLst>
              <a:ext uri="{FF2B5EF4-FFF2-40B4-BE49-F238E27FC236}">
                <a16:creationId xmlns:a16="http://schemas.microsoft.com/office/drawing/2014/main" id="{4399E21E-9036-CED3-5A62-4D8742BFEA1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05462" y="-1"/>
            <a:ext cx="4318000" cy="75596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9218846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01CFA8-1233-EA13-CDFA-7C867C073AB4}"/>
              </a:ext>
            </a:extLst>
          </p:cNvPr>
          <p:cNvSpPr>
            <a:spLocks noGrp="1"/>
          </p:cNvSpPr>
          <p:nvPr>
            <p:ph type="title"/>
          </p:nvPr>
        </p:nvSpPr>
        <p:spPr>
          <a:xfrm>
            <a:off x="1" y="402483"/>
            <a:ext cx="10080624" cy="1461188"/>
          </a:xfrm>
        </p:spPr>
        <p:txBody>
          <a:bodyPr>
            <a:normAutofit fontScale="90000"/>
          </a:bodyPr>
          <a:lstStyle/>
          <a:p>
            <a:pPr algn="ctr"/>
            <a:r>
              <a:rPr lang="en-US" sz="2400" b="1" dirty="0">
                <a:solidFill>
                  <a:schemeClr val="accent4">
                    <a:lumMod val="20000"/>
                    <a:lumOff val="80000"/>
                  </a:schemeClr>
                </a:solidFill>
                <a:latin typeface="Papyrus" panose="03070502060502030205" pitchFamily="66" charset="0"/>
              </a:rPr>
              <a:t>Turin King-List</a:t>
            </a:r>
            <a:br>
              <a:rPr lang="en-US" sz="2200" b="1" dirty="0">
                <a:solidFill>
                  <a:schemeClr val="accent4">
                    <a:lumMod val="20000"/>
                    <a:lumOff val="80000"/>
                  </a:schemeClr>
                </a:solidFill>
                <a:latin typeface="Papyrus" panose="03070502060502030205" pitchFamily="66" charset="0"/>
              </a:rPr>
            </a:br>
            <a:r>
              <a:rPr lang="en-US" sz="2200" b="1" dirty="0">
                <a:solidFill>
                  <a:schemeClr val="accent4">
                    <a:lumMod val="20000"/>
                    <a:lumOff val="80000"/>
                  </a:schemeClr>
                </a:solidFill>
                <a:latin typeface="Papyrus" panose="03070502060502030205" pitchFamily="66" charset="0"/>
              </a:rPr>
              <a:t>The Turin King-List, also known as the Turin Royal Canon, is a unique papyrus, written in hieratic, currently in the Egyptian Museum at Turin. Written during the long reign of Ramesses II (Reign: 1279–1213 BC – 19</a:t>
            </a:r>
            <a:r>
              <a:rPr lang="en-US" sz="2200" b="1" baseline="30000" dirty="0">
                <a:solidFill>
                  <a:schemeClr val="accent4">
                    <a:lumMod val="20000"/>
                    <a:lumOff val="80000"/>
                  </a:schemeClr>
                </a:solidFill>
                <a:latin typeface="Papyrus" panose="03070502060502030205" pitchFamily="66" charset="0"/>
              </a:rPr>
              <a:t>th</a:t>
            </a:r>
            <a:r>
              <a:rPr lang="en-US" sz="2200" b="1" dirty="0">
                <a:solidFill>
                  <a:schemeClr val="accent4">
                    <a:lumMod val="20000"/>
                    <a:lumOff val="80000"/>
                  </a:schemeClr>
                </a:solidFill>
                <a:latin typeface="Papyrus" panose="03070502060502030205" pitchFamily="66" charset="0"/>
              </a:rPr>
              <a:t> Dynasty), the Turin King-List is one of our most important sources of knowledge about the chronology of Egypt between the 1st and 17th Dynasty. </a:t>
            </a:r>
            <a:br>
              <a:rPr lang="en-US" sz="2200" b="1" dirty="0">
                <a:solidFill>
                  <a:schemeClr val="accent4">
                    <a:lumMod val="20000"/>
                    <a:lumOff val="80000"/>
                  </a:schemeClr>
                </a:solidFill>
                <a:latin typeface="Papyrus" panose="03070502060502030205" pitchFamily="66" charset="0"/>
              </a:rPr>
            </a:br>
            <a:r>
              <a:rPr lang="en-US" sz="2200" b="1" dirty="0">
                <a:solidFill>
                  <a:schemeClr val="accent4">
                    <a:lumMod val="20000"/>
                    <a:lumOff val="80000"/>
                  </a:schemeClr>
                </a:solidFill>
                <a:latin typeface="Papyrus" panose="03070502060502030205" pitchFamily="66" charset="0"/>
                <a:hlinkClick r:id="rId2"/>
              </a:rPr>
              <a:t>http://www.ancient-egypt.org/from-a-to-z/t/turin-king-list.html</a:t>
            </a:r>
            <a:r>
              <a:rPr lang="en-US" sz="2200" b="1" dirty="0">
                <a:solidFill>
                  <a:schemeClr val="accent4">
                    <a:lumMod val="20000"/>
                    <a:lumOff val="80000"/>
                  </a:schemeClr>
                </a:solidFill>
                <a:latin typeface="Papyrus" panose="03070502060502030205" pitchFamily="66" charset="0"/>
              </a:rPr>
              <a:t> </a:t>
            </a:r>
          </a:p>
        </p:txBody>
      </p:sp>
      <p:pic>
        <p:nvPicPr>
          <p:cNvPr id="5124" name="Picture 4" descr="Fragments from the Turin King-List.">
            <a:extLst>
              <a:ext uri="{FF2B5EF4-FFF2-40B4-BE49-F238E27FC236}">
                <a16:creationId xmlns:a16="http://schemas.microsoft.com/office/drawing/2014/main" id="{ECB06E57-0551-C89F-2CC2-C312F76CEAB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5586" y="2168365"/>
            <a:ext cx="8509451" cy="53347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993258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146" name="Picture 2" descr="Ancient Egyptian Royal Annals. New investigation and discoveries on the Palermo  Stone at Online event tickets from TicketSource">
            <a:extLst>
              <a:ext uri="{FF2B5EF4-FFF2-40B4-BE49-F238E27FC236}">
                <a16:creationId xmlns:a16="http://schemas.microsoft.com/office/drawing/2014/main" id="{4E3D02B1-1A56-DBEF-3642-BDA79672854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639" r="31233" b="1"/>
          <a:stretch/>
        </p:blipFill>
        <p:spPr bwMode="auto">
          <a:xfrm>
            <a:off x="20" y="1413"/>
            <a:ext cx="10080605" cy="755826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07A8A0AD-AFAE-9272-F5DF-AC98CF58BFC2}"/>
              </a:ext>
            </a:extLst>
          </p:cNvPr>
          <p:cNvSpPr>
            <a:spLocks noGrp="1"/>
          </p:cNvSpPr>
          <p:nvPr>
            <p:ph type="title"/>
          </p:nvPr>
        </p:nvSpPr>
        <p:spPr>
          <a:xfrm>
            <a:off x="166255" y="5496791"/>
            <a:ext cx="9777845" cy="1808018"/>
          </a:xfrm>
        </p:spPr>
        <p:txBody>
          <a:bodyPr>
            <a:normAutofit fontScale="90000"/>
          </a:bodyPr>
          <a:lstStyle/>
          <a:p>
            <a:pPr algn="ctr"/>
            <a:r>
              <a:rPr lang="en-US" sz="2400" b="1" dirty="0">
                <a:solidFill>
                  <a:schemeClr val="bg1"/>
                </a:solidFill>
                <a:latin typeface="Papyrus" panose="03070502060502030205" pitchFamily="66" charset="0"/>
              </a:rPr>
              <a:t>The Palermo Stone is one of the 7 fragments of a Stele known as the Royal Annals of the Old Kingdom. The Stele contains a List of ancient Egyptian Kings dating from the 1st Dynasty up to the 5th Dynasty </a:t>
            </a:r>
            <a:r>
              <a:rPr lang="en-US" sz="2000" b="1" dirty="0">
                <a:solidFill>
                  <a:schemeClr val="bg1"/>
                </a:solidFill>
                <a:latin typeface="Papyrus" panose="03070502060502030205" pitchFamily="66" charset="0"/>
                <a:hlinkClick r:id="rId3"/>
              </a:rPr>
              <a:t>https://www.ticketsource.co.uk/whats-on/online/online/ancient-egyptian-royal-annals-new-investigation-and-discoveries-on-the-palermo-stone/e-rmbaek</a:t>
            </a:r>
            <a:r>
              <a:rPr lang="en-US" sz="2000" b="1" dirty="0">
                <a:solidFill>
                  <a:schemeClr val="bg1"/>
                </a:solidFill>
                <a:latin typeface="Papyrus" panose="03070502060502030205" pitchFamily="66" charset="0"/>
              </a:rPr>
              <a:t> </a:t>
            </a:r>
            <a:br>
              <a:rPr lang="en-US" sz="2000" b="1" dirty="0">
                <a:solidFill>
                  <a:schemeClr val="bg1"/>
                </a:solidFill>
                <a:latin typeface="Papyrus" panose="03070502060502030205" pitchFamily="66" charset="0"/>
              </a:rPr>
            </a:br>
            <a:endParaRPr lang="en-US" sz="2000" b="1" dirty="0">
              <a:solidFill>
                <a:schemeClr val="bg1"/>
              </a:solidFill>
              <a:latin typeface="Papyrus" panose="03070502060502030205" pitchFamily="66" charset="0"/>
            </a:endParaRPr>
          </a:p>
        </p:txBody>
      </p:sp>
    </p:spTree>
    <p:extLst>
      <p:ext uri="{BB962C8B-B14F-4D97-AF65-F5344CB8AC3E}">
        <p14:creationId xmlns:p14="http://schemas.microsoft.com/office/powerpoint/2010/main" val="212442823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46" name="Picture 6" descr="8 Facts About Ancient Egypt's Hieroglyphic Writing - HISTORY">
            <a:extLst>
              <a:ext uri="{FF2B5EF4-FFF2-40B4-BE49-F238E27FC236}">
                <a16:creationId xmlns:a16="http://schemas.microsoft.com/office/drawing/2014/main" id="{3CB3CAE1-CE00-7A28-0432-2047D1A338C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2834" r="2144" b="-1"/>
          <a:stretch/>
        </p:blipFill>
        <p:spPr bwMode="auto">
          <a:xfrm>
            <a:off x="20" y="1413"/>
            <a:ext cx="10080605" cy="7558262"/>
          </a:xfrm>
          <a:prstGeom prst="rect">
            <a:avLst/>
          </a:prstGeom>
          <a:noFill/>
          <a:extLst>
            <a:ext uri="{909E8E84-426E-40DD-AFC4-6F175D3DCCD1}">
              <a14:hiddenFill xmlns:a14="http://schemas.microsoft.com/office/drawing/2010/main">
                <a:solidFill>
                  <a:srgbClr val="FFFFFF"/>
                </a:solidFill>
              </a14:hiddenFill>
            </a:ext>
          </a:extLst>
        </p:spPr>
      </p:pic>
      <p:sp>
        <p:nvSpPr>
          <p:cNvPr id="6" name="Title 5">
            <a:extLst>
              <a:ext uri="{FF2B5EF4-FFF2-40B4-BE49-F238E27FC236}">
                <a16:creationId xmlns:a16="http://schemas.microsoft.com/office/drawing/2014/main" id="{5EBA43D7-7F4C-6541-B9D9-7FE993009E38}"/>
              </a:ext>
            </a:extLst>
          </p:cNvPr>
          <p:cNvSpPr>
            <a:spLocks noGrp="1"/>
          </p:cNvSpPr>
          <p:nvPr>
            <p:ph type="title"/>
          </p:nvPr>
        </p:nvSpPr>
        <p:spPr/>
        <p:txBody>
          <a:bodyPr>
            <a:noAutofit/>
          </a:bodyPr>
          <a:lstStyle/>
          <a:p>
            <a:pPr algn="ct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r>
              <a:rPr lang="en-US" sz="3600" b="1" dirty="0">
                <a:solidFill>
                  <a:schemeClr val="bg1"/>
                </a:solidFill>
                <a:latin typeface="Papyrus" panose="03070502060502030205" pitchFamily="66" charset="0"/>
              </a:rPr>
              <a:t>Photo credits for the Palette of Narmer:</a:t>
            </a:r>
            <a:br>
              <a:rPr lang="en-US" sz="3600" b="1" dirty="0">
                <a:solidFill>
                  <a:schemeClr val="bg1"/>
                </a:solidFill>
                <a:latin typeface="Papyrus" panose="03070502060502030205" pitchFamily="66" charset="0"/>
              </a:rPr>
            </a:br>
            <a:r>
              <a:rPr lang="en-US" sz="2400" b="1" dirty="0">
                <a:latin typeface="Papyrus" panose="03070502060502030205" pitchFamily="66" charset="0"/>
                <a:hlinkClick r:id="rId3"/>
              </a:rPr>
              <a:t>https://en.wikipedia.org/wiki/Narmer_Palette</a:t>
            </a:r>
            <a:br>
              <a:rPr lang="en-US" sz="2400" b="1" dirty="0">
                <a:latin typeface="Papyrus" panose="03070502060502030205" pitchFamily="66" charset="0"/>
              </a:rPr>
            </a:br>
            <a:r>
              <a:rPr lang="en-US" sz="2400" b="1" dirty="0">
                <a:latin typeface="Papyrus" panose="03070502060502030205" pitchFamily="66" charset="0"/>
                <a:hlinkClick r:id="rId4"/>
              </a:rPr>
              <a:t>https://smarthistory.org/palette-of-king-narmer/</a:t>
            </a:r>
            <a:r>
              <a:rPr lang="en-US" sz="2400" b="1" dirty="0">
                <a:latin typeface="Papyrus" panose="03070502060502030205" pitchFamily="66" charset="0"/>
              </a:rPr>
              <a:t> </a:t>
            </a:r>
            <a:br>
              <a:rPr lang="en-US" sz="2400" b="1" dirty="0">
                <a:latin typeface="Papyrus" panose="03070502060502030205" pitchFamily="66" charset="0"/>
              </a:rPr>
            </a:br>
            <a:r>
              <a:rPr lang="en-US" sz="2400" b="1" dirty="0">
                <a:latin typeface="Papyrus" panose="03070502060502030205" pitchFamily="66" charset="0"/>
                <a:hlinkClick r:id="rId5"/>
              </a:rPr>
              <a:t>https://www.khanacademy.org/humanities/ap-art-history/ancient-mediterranean-ap/ancient-egypt-ap/a/ancient-egypt-an-introduction</a:t>
            </a:r>
            <a:r>
              <a:rPr lang="en-US" sz="2400" b="1" dirty="0">
                <a:latin typeface="Papyrus" panose="03070502060502030205" pitchFamily="66" charset="0"/>
              </a:rPr>
              <a:t> </a:t>
            </a:r>
            <a:br>
              <a:rPr lang="en-US" sz="2400" b="1" dirty="0">
                <a:latin typeface="Papyrus" panose="03070502060502030205" pitchFamily="66" charset="0"/>
              </a:rPr>
            </a:br>
            <a:r>
              <a:rPr lang="en-US" sz="2400" b="1" dirty="0">
                <a:latin typeface="Papyrus" panose="03070502060502030205" pitchFamily="66" charset="0"/>
                <a:hlinkClick r:id="rId6"/>
              </a:rPr>
              <a:t>https://www.wikiwand.com/en/Narmer_Palette</a:t>
            </a:r>
            <a:r>
              <a:rPr lang="en-US" sz="2400" b="1" dirty="0">
                <a:latin typeface="Papyrus" panose="03070502060502030205" pitchFamily="66" charset="0"/>
              </a:rPr>
              <a:t> </a:t>
            </a:r>
            <a:br>
              <a:rPr lang="en-US" sz="2400" b="1" dirty="0">
                <a:latin typeface="Papyrus" panose="03070502060502030205" pitchFamily="66" charset="0"/>
              </a:rPr>
            </a:br>
            <a:r>
              <a:rPr lang="en-US" sz="2400" b="1" dirty="0">
                <a:latin typeface="Papyrus" panose="03070502060502030205" pitchFamily="66" charset="0"/>
              </a:rPr>
              <a:t> </a:t>
            </a:r>
            <a:br>
              <a:rPr lang="en-US" sz="2400" b="1" dirty="0">
                <a:latin typeface="Papyrus" panose="03070502060502030205" pitchFamily="66" charset="0"/>
              </a:rPr>
            </a:br>
            <a:r>
              <a:rPr lang="en-US" sz="3600" b="1" dirty="0">
                <a:solidFill>
                  <a:schemeClr val="bg1"/>
                </a:solidFill>
                <a:latin typeface="Papyrus" panose="03070502060502030205" pitchFamily="66" charset="0"/>
              </a:rPr>
              <a:t>PowerPoint Text quoted from:</a:t>
            </a:r>
            <a:br>
              <a:rPr lang="en-US" sz="3600" b="1" dirty="0">
                <a:solidFill>
                  <a:schemeClr val="bg1"/>
                </a:solidFill>
                <a:latin typeface="Papyrus" panose="03070502060502030205" pitchFamily="66" charset="0"/>
              </a:rPr>
            </a:br>
            <a:r>
              <a:rPr lang="en-US" sz="2400" b="1" dirty="0">
                <a:latin typeface="Papyrus" panose="03070502060502030205" pitchFamily="66" charset="0"/>
                <a:hlinkClick r:id="rId5"/>
              </a:rPr>
              <a:t>https://www.khanacademy.org/humanities/ap-art-history/ancient-mediterranean-ap/ancient-egypt-ap/a/ancient-egypt-an-introduction</a:t>
            </a:r>
            <a:r>
              <a:rPr lang="en-US" sz="2400" b="1" dirty="0">
                <a:latin typeface="Papyrus" panose="03070502060502030205" pitchFamily="66" charset="0"/>
              </a:rPr>
              <a:t> </a:t>
            </a:r>
            <a:endParaRPr lang="en-US" sz="2400" dirty="0">
              <a:solidFill>
                <a:schemeClr val="bg1">
                  <a:lumMod val="95000"/>
                </a:schemeClr>
              </a:solidFill>
            </a:endParaRPr>
          </a:p>
        </p:txBody>
      </p:sp>
    </p:spTree>
    <p:extLst>
      <p:ext uri="{BB962C8B-B14F-4D97-AF65-F5344CB8AC3E}">
        <p14:creationId xmlns:p14="http://schemas.microsoft.com/office/powerpoint/2010/main" val="347320595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1234</TotalTime>
  <Words>1686</Words>
  <Application>Microsoft Office PowerPoint</Application>
  <PresentationFormat>Custom</PresentationFormat>
  <Paragraphs>28</Paragraphs>
  <Slides>32</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32</vt:i4>
      </vt:variant>
    </vt:vector>
  </HeadingPairs>
  <TitlesOfParts>
    <vt:vector size="37" baseType="lpstr">
      <vt:lpstr>Arial</vt:lpstr>
      <vt:lpstr>Calibri</vt:lpstr>
      <vt:lpstr>Calibri Light</vt:lpstr>
      <vt:lpstr>Papyrus</vt:lpstr>
      <vt:lpstr>Office Theme</vt:lpstr>
      <vt:lpstr>PowerPoint Presentation</vt:lpstr>
      <vt:lpstr>PowerPoint Presentation</vt:lpstr>
      <vt:lpstr>            Egypt  The Land</vt:lpstr>
      <vt:lpstr>         “Egypt is a land of duality and cycles, both in topography and culture. The geography is almost entirely rugged, barren desert, except for an explosion of green that straddles either side of the Nile as it flows the length of the country.” https://www.khanacademy.org/humanities/ap-art-history/ancient-mediterranean-ap/ancient-egypt-ap/a/ancient-egypt-an-introduction  </vt:lpstr>
      <vt:lpstr>The river emerges from far to the south, deep in Africa, and empties into the Mediterranean sea in the north after spreading from a single channel into a fan-shaped system, known as a delta, in its northernmost section. The river valley is flanked by imposing cliffs of limestone and sandstone.   https://gr.pinterest.com/pin/529032287450065960/ </vt:lpstr>
      <vt:lpstr>One of the reasons for the overall stability of Egyptian culture was that it was largely isolated by virtue of its geography. With high cliffs and expansive deserts bordering the east and west, the sea at the north, and a series of huge rapids in the Nile to the south (known as cataracts), the stretch of the river valley that gave rise to dynastic Egypt was quite closed off from the outside. https://www.esa.int/ESA_Multimedia/Images/2005/04/The_Nile_Delta_and_the_Sinai_Peninsula </vt:lpstr>
      <vt:lpstr>Egypt was undoubtedly the “gift of the Nile,” as the Greek historian Herodotus famously wrote. The influence of this river on Egyptian culture and development cannot be overstated without its presence, the civilization would have been entirely different. The Nile provided a constant source of life by giving water and creating the lush fertile land between the river  and the barren desert. https://www.khanacademy.org/humanities/ap-art-history/ancient-mediterranean-ap/ancient-egypt-ap/a/ancient-egypt-an-introduction </vt:lpstr>
      <vt:lpstr>Each year, fed by melting snow in the far-off headlands deep in Africa, the Nile overflowed its banks in an annual flood that covered the ground with rich, black silt and produced incredibly fertile fields. The Egyptians referred to this area as Kemet, the “Black Lands,” and contrasted this dense, dark soil against the Deshret, the “Red Lands” of the sterile desert. https://stock.adobe.com/search?k=%22nile+delta%22 </vt:lpstr>
      <vt:lpstr>The Egyptians referred to the cultivated area as Kemet, the “Black Lands,” and contrasted this dense, dark soil against the Deshret, the “Red Lands” of the sterile desert. https://www.worldatlas.com/rivers/nile-river.html  </vt:lpstr>
      <vt:lpstr>https://www.luxorandaswan.com/Egypt/wiki/The-Nile-River-History </vt:lpstr>
      <vt:lpstr>PowerPoint Presentation</vt:lpstr>
      <vt:lpstr>The Palette  of Narmer…  where it all  started!</vt:lpstr>
      <vt:lpstr>The Narmer Palette, also known as the Great Hierakonpolis Palette or the Palette of Narmer, is a significant Egyptian archaeological find, dating from about the 31st century BC, containing some of the earliest hieroglyphic inscriptions ever found. It is thought by some to depict the unification of Upper and Lower Egypt under the king Narmer, Cairo Museum</vt:lpstr>
      <vt:lpstr>PowerPoint Presentation</vt:lpstr>
      <vt:lpstr>PowerPoint Presentation</vt:lpstr>
      <vt:lpstr>PowerPoint Presentation</vt:lpstr>
      <vt:lpstr>PowerPoint Presentation</vt:lpstr>
      <vt:lpstr>PowerPoint Presentation</vt:lpstr>
      <vt:lpstr>The Narmer Palette, also known as the Great Hierakonpolis Palette or the Palette of Narmer, is a significant Egyptian archaeological find, dating from about the 31st century BC, containing some of the earliest hieroglyphic inscriptions ever found. It is thought by some to depict the unification of Upper and Lower Egypt under the king Narmer, Cairo Museum</vt:lpstr>
      <vt:lpstr>PowerPoint Presentation</vt:lpstr>
      <vt:lpstr>PowerPoint Presentation</vt:lpstr>
      <vt:lpstr>PowerPoint Presentation</vt:lpstr>
      <vt:lpstr>PowerPoint Presentation</vt:lpstr>
      <vt:lpstr>PowerPoint Presentation</vt:lpstr>
      <vt:lpstr>                              Longevity – Stability - Consistency  Ancient Egyptian civilization lasted for more than 3,000 years and showed a stunning level of continuity.  While today we consider the Greco-Roman period to be in the distant past, it should be noted that Cleopatra VII’s (69-30 BC) reign  is closer to our own time than it was to that of the construction of the Great Pyramid of Cheops in Giza (c. 2580 BC) . It took humans nearly 4,000 years to build something—anything—taller than the Great Pyramid. https://www.lonelyplanet.com/egypt/edfu/attractions/temple-of-horus/a/poi-sig/1073702/1298044  and  https://el.m.wikipedia.org/wiki/%CE%91%CF%81%CF%87%CE%B5%CE%AF%CE%BF:Great-Pyramids-of-Giza-Aerial-View-Cairo-Egypt.jpg  </vt:lpstr>
      <vt:lpstr>                       The consistent cycles the Egyptians saw in their natural world, such as the daily rising and setting of the sun and the Nile’s annual inundation, persuaded them that there should be a perfect cosmic order/balance. This divine order was known as ma’at—embodying truth, righteousness, justice, and cosmic law—and was eventually personified as a goddess. From early in Egypt’s history, a primary role of the pharaoh was to be the champion of ma’at and preserve that cosmic order to help protect Egypt from the problems that surrounded them.  https://en.wikipedia.org/wiki/Maat </vt:lpstr>
      <vt:lpstr>        Egypt’s stability is in stark contrast to the Ancient Near East of the same period, which endured an overlapping series of cultures and upheavals with amazing regularity. The earliest royal monuments, such as the Narmer Palette carved around 3100 BC, display identical royal costumes and poses as those seen on later rulers, (https://commons.wikimedia.org/wiki/Category:Pharaoh_slaying_his_enemies#/media/File:Edfu_Tempel_11.jpg ) even Ptolemaic  kings and  Roman  emperors on  their temples  more than  three  millennia later.  </vt:lpstr>
      <vt:lpstr>                   The Pharaoh Rulers in Egypt were complex intermediaries that straddled the terrestrial and divine realms. They were, obviously, living humans, but upon accession to the throne, they also embodied the eternal office of kingship itself. The Ka, or spirit, of kingship was often depicted as a separate entity standing behind the human ruler. This divine aspect of the office of kingship was what gave authority to the individual person who was the king. The living king was associated with the god Horus, the powerful, virile falcon-headed god who was believed to bestow the throne to the first human king. https://larochesuryon.maville.com/actu/actudet_-egypte.-le-visage-du-pharaon-ramses-ii-reconstitue-pour-la-premiere-fois-3-300-ans-apres-sa-mort-_54135-5414720_actu.Htm   </vt:lpstr>
      <vt:lpstr>                                 Bronze figure of Isis nursing Horus, c. 4th century–3rd century BC, Bronze, 23.6 cm high, British Museum, London, UK  https://www.khanacademy.org/humanities/ap-art-history/ancient-mediterranean-ap/ancient-egypt-ap/a/ancient-egypt-an-introduction  Khafre Enthroned, 4th dynasty (Old Kingdom), ca. 2540 BC, Green Diorite, 167.5 cm tall, Egyptian Museum, Cairo, Egypt http://classicalchopped2.artinterp.org/omeka/exhibits/show/ancient-portraits/item/9            </vt:lpstr>
      <vt:lpstr>Turin King-List The Turin King-List, also known as the Turin Royal Canon, is a unique papyrus, written in hieratic, currently in the Egyptian Museum at Turin. Written during the long reign of Ramesses II (Reign: 1279–1213 BC – 19th Dynasty), the Turin King-List is one of our most important sources of knowledge about the chronology of Egypt between the 1st and 17th Dynasty.  http://www.ancient-egypt.org/from-a-to-z/t/turin-king-list.html </vt:lpstr>
      <vt:lpstr>The Palermo Stone is one of the 7 fragments of a Stele known as the Royal Annals of the Old Kingdom. The Stele contains a List of ancient Egyptian Kings dating from the 1st Dynasty up to the 5th Dynasty https://www.ticketsource.co.uk/whats-on/online/online/ancient-egyptian-royal-annals-new-investigation-and-discoveries-on-the-palermo-stone/e-rmbaek  </vt:lpstr>
      <vt:lpstr>                Photo credits for the Palette of Narmer: https://en.wikipedia.org/wiki/Narmer_Palette https://smarthistory.org/palette-of-king-narmer/  https://www.khanacademy.org/humanities/ap-art-history/ancient-mediterranean-ap/ancient-egypt-ap/a/ancient-egypt-an-introduction  https://www.wikiwand.com/en/Narmer_Palette    PowerPoint Text quoted from: https://www.khanacademy.org/humanities/ap-art-history/ancient-mediterranean-ap/ancient-egypt-ap/a/ancient-egypt-an-introduction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Amalia Spiliakou</dc:creator>
  <cp:lastModifiedBy>Amalia Spiliakou</cp:lastModifiedBy>
  <cp:revision>1</cp:revision>
  <dcterms:created xsi:type="dcterms:W3CDTF">2022-10-06T19:03:45Z</dcterms:created>
  <dcterms:modified xsi:type="dcterms:W3CDTF">2022-11-05T18:16:26Z</dcterms:modified>
</cp:coreProperties>
</file>