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6" r:id="rId2"/>
    <p:sldId id="267" r:id="rId3"/>
    <p:sldId id="269" r:id="rId4"/>
    <p:sldId id="270" r:id="rId5"/>
    <p:sldId id="271" r:id="rId6"/>
    <p:sldId id="289" r:id="rId7"/>
    <p:sldId id="290" r:id="rId8"/>
    <p:sldId id="272" r:id="rId9"/>
    <p:sldId id="291" r:id="rId10"/>
    <p:sldId id="273" r:id="rId11"/>
    <p:sldId id="274" r:id="rId12"/>
    <p:sldId id="292" r:id="rId13"/>
    <p:sldId id="293" r:id="rId14"/>
    <p:sldId id="278" r:id="rId15"/>
    <p:sldId id="277" r:id="rId16"/>
    <p:sldId id="275" r:id="rId17"/>
    <p:sldId id="276" r:id="rId18"/>
    <p:sldId id="300" r:id="rId19"/>
    <p:sldId id="301" r:id="rId20"/>
    <p:sldId id="299" r:id="rId21"/>
    <p:sldId id="298" r:id="rId22"/>
    <p:sldId id="294" r:id="rId23"/>
    <p:sldId id="295" r:id="rId24"/>
    <p:sldId id="296" r:id="rId25"/>
    <p:sldId id="297" r:id="rId26"/>
    <p:sldId id="286" r:id="rId27"/>
    <p:sldId id="302" r:id="rId28"/>
    <p:sldId id="285" r:id="rId29"/>
    <p:sldId id="288" r:id="rId3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7C815AB-DA2C-4E17-82BC-B7DF38E0D1A8}" v="141" dt="2022-09-11T12:29:56.8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86" d="100"/>
          <a:sy n="86" d="100"/>
        </p:scale>
        <p:origin x="65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37C815AB-DA2C-4E17-82BC-B7DF38E0D1A8}"/>
    <pc:docChg chg="undo redo custSel addSld modSld sldOrd">
      <pc:chgData name="Amalia Spiliakou" userId="f4bd6b91a0b5818a" providerId="LiveId" clId="{37C815AB-DA2C-4E17-82BC-B7DF38E0D1A8}" dt="2022-09-11T12:29:56.805" v="2399"/>
      <pc:docMkLst>
        <pc:docMk/>
      </pc:docMkLst>
      <pc:sldChg chg="ord">
        <pc:chgData name="Amalia Spiliakou" userId="f4bd6b91a0b5818a" providerId="LiveId" clId="{37C815AB-DA2C-4E17-82BC-B7DF38E0D1A8}" dt="2022-09-11T10:46:09.098" v="445"/>
        <pc:sldMkLst>
          <pc:docMk/>
          <pc:sldMk cId="99830489" sldId="272"/>
        </pc:sldMkLst>
      </pc:sldChg>
      <pc:sldChg chg="ord">
        <pc:chgData name="Amalia Spiliakou" userId="f4bd6b91a0b5818a" providerId="LiveId" clId="{37C815AB-DA2C-4E17-82BC-B7DF38E0D1A8}" dt="2022-09-11T10:46:02.559" v="443"/>
        <pc:sldMkLst>
          <pc:docMk/>
          <pc:sldMk cId="2774732992" sldId="273"/>
        </pc:sldMkLst>
      </pc:sldChg>
      <pc:sldChg chg="addSp modSp new mod setBg">
        <pc:chgData name="Amalia Spiliakou" userId="f4bd6b91a0b5818a" providerId="LiveId" clId="{37C815AB-DA2C-4E17-82BC-B7DF38E0D1A8}" dt="2022-09-11T09:41:50.655" v="137"/>
        <pc:sldMkLst>
          <pc:docMk/>
          <pc:sldMk cId="2653505297" sldId="289"/>
        </pc:sldMkLst>
        <pc:spChg chg="mod">
          <ac:chgData name="Amalia Spiliakou" userId="f4bd6b91a0b5818a" providerId="LiveId" clId="{37C815AB-DA2C-4E17-82BC-B7DF38E0D1A8}" dt="2022-09-11T09:41:41.113" v="136" actId="207"/>
          <ac:spMkLst>
            <pc:docMk/>
            <pc:sldMk cId="2653505297" sldId="289"/>
            <ac:spMk id="2" creationId="{B4675470-6A54-2814-BCCC-58193547DEAA}"/>
          </ac:spMkLst>
        </pc:spChg>
        <pc:picChg chg="add mod">
          <ac:chgData name="Amalia Spiliakou" userId="f4bd6b91a0b5818a" providerId="LiveId" clId="{37C815AB-DA2C-4E17-82BC-B7DF38E0D1A8}" dt="2022-09-11T09:41:22.821" v="134" actId="1076"/>
          <ac:picMkLst>
            <pc:docMk/>
            <pc:sldMk cId="2653505297" sldId="289"/>
            <ac:picMk id="1026" creationId="{7DD4E41D-C748-6935-CEA7-37D13B1F24AD}"/>
          </ac:picMkLst>
        </pc:picChg>
      </pc:sldChg>
      <pc:sldChg chg="addSp modSp new mod setBg">
        <pc:chgData name="Amalia Spiliakou" userId="f4bd6b91a0b5818a" providerId="LiveId" clId="{37C815AB-DA2C-4E17-82BC-B7DF38E0D1A8}" dt="2022-09-11T09:48:59.132" v="288"/>
        <pc:sldMkLst>
          <pc:docMk/>
          <pc:sldMk cId="3343674591" sldId="290"/>
        </pc:sldMkLst>
        <pc:spChg chg="mod">
          <ac:chgData name="Amalia Spiliakou" userId="f4bd6b91a0b5818a" providerId="LiveId" clId="{37C815AB-DA2C-4E17-82BC-B7DF38E0D1A8}" dt="2022-09-11T09:48:54.082" v="286" actId="207"/>
          <ac:spMkLst>
            <pc:docMk/>
            <pc:sldMk cId="3343674591" sldId="290"/>
            <ac:spMk id="2" creationId="{02AFF5A9-BA9C-1634-1093-D976A80D9721}"/>
          </ac:spMkLst>
        </pc:spChg>
        <pc:picChg chg="add mod">
          <ac:chgData name="Amalia Spiliakou" userId="f4bd6b91a0b5818a" providerId="LiveId" clId="{37C815AB-DA2C-4E17-82BC-B7DF38E0D1A8}" dt="2022-09-11T09:48:39.001" v="284" actId="1076"/>
          <ac:picMkLst>
            <pc:docMk/>
            <pc:sldMk cId="3343674591" sldId="290"/>
            <ac:picMk id="2050" creationId="{E6FCC16A-ABEB-9813-BB17-EB510E7F31C9}"/>
          </ac:picMkLst>
        </pc:picChg>
      </pc:sldChg>
      <pc:sldChg chg="addSp modSp new mod setBg">
        <pc:chgData name="Amalia Spiliakou" userId="f4bd6b91a0b5818a" providerId="LiveId" clId="{37C815AB-DA2C-4E17-82BC-B7DF38E0D1A8}" dt="2022-09-11T09:52:02.716" v="441" actId="1035"/>
        <pc:sldMkLst>
          <pc:docMk/>
          <pc:sldMk cId="2891753248" sldId="291"/>
        </pc:sldMkLst>
        <pc:spChg chg="mod">
          <ac:chgData name="Amalia Spiliakou" userId="f4bd6b91a0b5818a" providerId="LiveId" clId="{37C815AB-DA2C-4E17-82BC-B7DF38E0D1A8}" dt="2022-09-11T09:51:51.397" v="432" actId="207"/>
          <ac:spMkLst>
            <pc:docMk/>
            <pc:sldMk cId="2891753248" sldId="291"/>
            <ac:spMk id="2" creationId="{EFEE5A85-E629-CE8C-426B-611811BE3F1D}"/>
          </ac:spMkLst>
        </pc:spChg>
        <pc:picChg chg="add mod">
          <ac:chgData name="Amalia Spiliakou" userId="f4bd6b91a0b5818a" providerId="LiveId" clId="{37C815AB-DA2C-4E17-82BC-B7DF38E0D1A8}" dt="2022-09-11T09:52:02.716" v="441" actId="1035"/>
          <ac:picMkLst>
            <pc:docMk/>
            <pc:sldMk cId="2891753248" sldId="291"/>
            <ac:picMk id="3074" creationId="{CFDD8880-151F-3E63-5F5F-B17E65B81698}"/>
          </ac:picMkLst>
        </pc:picChg>
      </pc:sldChg>
      <pc:sldChg chg="addSp modSp new mod setBg">
        <pc:chgData name="Amalia Spiliakou" userId="f4bd6b91a0b5818a" providerId="LiveId" clId="{37C815AB-DA2C-4E17-82BC-B7DF38E0D1A8}" dt="2022-09-11T10:53:42.013" v="695"/>
        <pc:sldMkLst>
          <pc:docMk/>
          <pc:sldMk cId="1079574373" sldId="292"/>
        </pc:sldMkLst>
        <pc:spChg chg="mod">
          <ac:chgData name="Amalia Spiliakou" userId="f4bd6b91a0b5818a" providerId="LiveId" clId="{37C815AB-DA2C-4E17-82BC-B7DF38E0D1A8}" dt="2022-09-11T10:53:37.671" v="693" actId="207"/>
          <ac:spMkLst>
            <pc:docMk/>
            <pc:sldMk cId="1079574373" sldId="292"/>
            <ac:spMk id="2" creationId="{5F95FF1F-D346-B3E2-75EE-E7D37CA799B2}"/>
          </ac:spMkLst>
        </pc:spChg>
        <pc:picChg chg="add mod">
          <ac:chgData name="Amalia Spiliakou" userId="f4bd6b91a0b5818a" providerId="LiveId" clId="{37C815AB-DA2C-4E17-82BC-B7DF38E0D1A8}" dt="2022-09-11T10:53:20.297" v="690" actId="14100"/>
          <ac:picMkLst>
            <pc:docMk/>
            <pc:sldMk cId="1079574373" sldId="292"/>
            <ac:picMk id="4098" creationId="{1BAAC222-5B94-278E-ECFB-43374532FF06}"/>
          </ac:picMkLst>
        </pc:picChg>
        <pc:picChg chg="add mod">
          <ac:chgData name="Amalia Spiliakou" userId="f4bd6b91a0b5818a" providerId="LiveId" clId="{37C815AB-DA2C-4E17-82BC-B7DF38E0D1A8}" dt="2022-09-11T10:50:16.632" v="621" actId="14100"/>
          <ac:picMkLst>
            <pc:docMk/>
            <pc:sldMk cId="1079574373" sldId="292"/>
            <ac:picMk id="4100" creationId="{97860805-5804-7508-F0CE-2664034A0A78}"/>
          </ac:picMkLst>
        </pc:picChg>
      </pc:sldChg>
      <pc:sldChg chg="addSp modSp new mod setBg">
        <pc:chgData name="Amalia Spiliakou" userId="f4bd6b91a0b5818a" providerId="LiveId" clId="{37C815AB-DA2C-4E17-82BC-B7DF38E0D1A8}" dt="2022-09-11T11:02:02.975" v="928"/>
        <pc:sldMkLst>
          <pc:docMk/>
          <pc:sldMk cId="2020261626" sldId="293"/>
        </pc:sldMkLst>
        <pc:spChg chg="mod">
          <ac:chgData name="Amalia Spiliakou" userId="f4bd6b91a0b5818a" providerId="LiveId" clId="{37C815AB-DA2C-4E17-82BC-B7DF38E0D1A8}" dt="2022-09-11T11:01:58.955" v="927" actId="207"/>
          <ac:spMkLst>
            <pc:docMk/>
            <pc:sldMk cId="2020261626" sldId="293"/>
            <ac:spMk id="2" creationId="{933906E8-B95D-C1A6-040A-C4F173A84DA7}"/>
          </ac:spMkLst>
        </pc:spChg>
        <pc:picChg chg="add mod">
          <ac:chgData name="Amalia Spiliakou" userId="f4bd6b91a0b5818a" providerId="LiveId" clId="{37C815AB-DA2C-4E17-82BC-B7DF38E0D1A8}" dt="2022-09-11T11:01:30.610" v="923" actId="1076"/>
          <ac:picMkLst>
            <pc:docMk/>
            <pc:sldMk cId="2020261626" sldId="293"/>
            <ac:picMk id="5122" creationId="{09F86941-A924-0227-F8A6-02EAFC63D32A}"/>
          </ac:picMkLst>
        </pc:picChg>
        <pc:picChg chg="add mod">
          <ac:chgData name="Amalia Spiliakou" userId="f4bd6b91a0b5818a" providerId="LiveId" clId="{37C815AB-DA2C-4E17-82BC-B7DF38E0D1A8}" dt="2022-09-11T11:01:42.008" v="924" actId="1076"/>
          <ac:picMkLst>
            <pc:docMk/>
            <pc:sldMk cId="2020261626" sldId="293"/>
            <ac:picMk id="5124" creationId="{AF0E5273-4EE0-C022-953F-45B649AD4FE8}"/>
          </ac:picMkLst>
        </pc:picChg>
      </pc:sldChg>
      <pc:sldChg chg="addSp delSp modSp new mod setBg chgLayout">
        <pc:chgData name="Amalia Spiliakou" userId="f4bd6b91a0b5818a" providerId="LiveId" clId="{37C815AB-DA2C-4E17-82BC-B7DF38E0D1A8}" dt="2022-09-11T11:51:37.655" v="1099" actId="14100"/>
        <pc:sldMkLst>
          <pc:docMk/>
          <pc:sldMk cId="2213740281" sldId="294"/>
        </pc:sldMkLst>
        <pc:spChg chg="del mod">
          <ac:chgData name="Amalia Spiliakou" userId="f4bd6b91a0b5818a" providerId="LiveId" clId="{37C815AB-DA2C-4E17-82BC-B7DF38E0D1A8}" dt="2022-09-11T11:50:41.629" v="1088" actId="478"/>
          <ac:spMkLst>
            <pc:docMk/>
            <pc:sldMk cId="2213740281" sldId="294"/>
            <ac:spMk id="2" creationId="{90595E9E-4C51-3A90-ACA8-4D277E3597D3}"/>
          </ac:spMkLst>
        </pc:spChg>
        <pc:spChg chg="add del">
          <ac:chgData name="Amalia Spiliakou" userId="f4bd6b91a0b5818a" providerId="LiveId" clId="{37C815AB-DA2C-4E17-82BC-B7DF38E0D1A8}" dt="2022-09-11T11:48:09.181" v="931" actId="478"/>
          <ac:spMkLst>
            <pc:docMk/>
            <pc:sldMk cId="2213740281" sldId="294"/>
            <ac:spMk id="4" creationId="{014B2261-CDE8-0926-263E-B9F2D7064D92}"/>
          </ac:spMkLst>
        </pc:spChg>
        <pc:spChg chg="add mod ord">
          <ac:chgData name="Amalia Spiliakou" userId="f4bd6b91a0b5818a" providerId="LiveId" clId="{37C815AB-DA2C-4E17-82BC-B7DF38E0D1A8}" dt="2022-09-11T11:51:37.655" v="1099" actId="14100"/>
          <ac:spMkLst>
            <pc:docMk/>
            <pc:sldMk cId="2213740281" sldId="294"/>
            <ac:spMk id="5" creationId="{E928E202-0FCC-E8A0-5623-E706143DF59C}"/>
          </ac:spMkLst>
        </pc:spChg>
        <pc:picChg chg="add mod">
          <ac:chgData name="Amalia Spiliakou" userId="f4bd6b91a0b5818a" providerId="LiveId" clId="{37C815AB-DA2C-4E17-82BC-B7DF38E0D1A8}" dt="2022-09-11T11:50:46.027" v="1089" actId="1076"/>
          <ac:picMkLst>
            <pc:docMk/>
            <pc:sldMk cId="2213740281" sldId="294"/>
            <ac:picMk id="6146" creationId="{524E6E3F-C73A-F5F2-82B5-739B1A1A9C55}"/>
          </ac:picMkLst>
        </pc:picChg>
      </pc:sldChg>
      <pc:sldChg chg="addSp modSp new mod setBg">
        <pc:chgData name="Amalia Spiliakou" userId="f4bd6b91a0b5818a" providerId="LiveId" clId="{37C815AB-DA2C-4E17-82BC-B7DF38E0D1A8}" dt="2022-09-11T11:55:00.078" v="1278"/>
        <pc:sldMkLst>
          <pc:docMk/>
          <pc:sldMk cId="226386760" sldId="295"/>
        </pc:sldMkLst>
        <pc:spChg chg="mod">
          <ac:chgData name="Amalia Spiliakou" userId="f4bd6b91a0b5818a" providerId="LiveId" clId="{37C815AB-DA2C-4E17-82BC-B7DF38E0D1A8}" dt="2022-09-11T11:54:54.170" v="1277" actId="255"/>
          <ac:spMkLst>
            <pc:docMk/>
            <pc:sldMk cId="226386760" sldId="295"/>
            <ac:spMk id="2" creationId="{88588B65-1F0F-5C13-DE3D-EDF936DB906B}"/>
          </ac:spMkLst>
        </pc:spChg>
        <pc:picChg chg="add mod">
          <ac:chgData name="Amalia Spiliakou" userId="f4bd6b91a0b5818a" providerId="LiveId" clId="{37C815AB-DA2C-4E17-82BC-B7DF38E0D1A8}" dt="2022-09-11T11:52:12.498" v="1102" actId="1076"/>
          <ac:picMkLst>
            <pc:docMk/>
            <pc:sldMk cId="226386760" sldId="295"/>
            <ac:picMk id="7170" creationId="{FEBA4562-7EF6-9EB5-E606-E2B615AF7C03}"/>
          </ac:picMkLst>
        </pc:picChg>
      </pc:sldChg>
      <pc:sldChg chg="addSp delSp modSp new mod chgLayout">
        <pc:chgData name="Amalia Spiliakou" userId="f4bd6b91a0b5818a" providerId="LiveId" clId="{37C815AB-DA2C-4E17-82BC-B7DF38E0D1A8}" dt="2022-09-11T12:00:00.870" v="1413" actId="255"/>
        <pc:sldMkLst>
          <pc:docMk/>
          <pc:sldMk cId="3747460550" sldId="296"/>
        </pc:sldMkLst>
        <pc:spChg chg="del mod">
          <ac:chgData name="Amalia Spiliakou" userId="f4bd6b91a0b5818a" providerId="LiveId" clId="{37C815AB-DA2C-4E17-82BC-B7DF38E0D1A8}" dt="2022-09-11T11:57:30.490" v="1297" actId="478"/>
          <ac:spMkLst>
            <pc:docMk/>
            <pc:sldMk cId="3747460550" sldId="296"/>
            <ac:spMk id="2" creationId="{C840D965-48D3-ED44-70D6-4A8321C830B1}"/>
          </ac:spMkLst>
        </pc:spChg>
        <pc:spChg chg="add del mod">
          <ac:chgData name="Amalia Spiliakou" userId="f4bd6b91a0b5818a" providerId="LiveId" clId="{37C815AB-DA2C-4E17-82BC-B7DF38E0D1A8}" dt="2022-09-11T11:57:33.352" v="1298" actId="478"/>
          <ac:spMkLst>
            <pc:docMk/>
            <pc:sldMk cId="3747460550" sldId="296"/>
            <ac:spMk id="4" creationId="{FF0DD27B-9142-F848-37B1-040B6C74BA59}"/>
          </ac:spMkLst>
        </pc:spChg>
        <pc:spChg chg="add mod ord">
          <ac:chgData name="Amalia Spiliakou" userId="f4bd6b91a0b5818a" providerId="LiveId" clId="{37C815AB-DA2C-4E17-82BC-B7DF38E0D1A8}" dt="2022-09-11T12:00:00.870" v="1413" actId="255"/>
          <ac:spMkLst>
            <pc:docMk/>
            <pc:sldMk cId="3747460550" sldId="296"/>
            <ac:spMk id="5" creationId="{B7949D1A-7F34-EE30-6DBA-146F852F9BC2}"/>
          </ac:spMkLst>
        </pc:spChg>
        <pc:picChg chg="add mod">
          <ac:chgData name="Amalia Spiliakou" userId="f4bd6b91a0b5818a" providerId="LiveId" clId="{37C815AB-DA2C-4E17-82BC-B7DF38E0D1A8}" dt="2022-09-11T11:57:39.905" v="1299" actId="1076"/>
          <ac:picMkLst>
            <pc:docMk/>
            <pc:sldMk cId="3747460550" sldId="296"/>
            <ac:picMk id="8194" creationId="{CA70438C-40DE-4AA9-CFEA-705219A7C761}"/>
          </ac:picMkLst>
        </pc:picChg>
      </pc:sldChg>
      <pc:sldChg chg="addSp delSp modSp new mod chgLayout">
        <pc:chgData name="Amalia Spiliakou" userId="f4bd6b91a0b5818a" providerId="LiveId" clId="{37C815AB-DA2C-4E17-82BC-B7DF38E0D1A8}" dt="2022-09-11T12:03:26.806" v="1567" actId="255"/>
        <pc:sldMkLst>
          <pc:docMk/>
          <pc:sldMk cId="2901490021" sldId="297"/>
        </pc:sldMkLst>
        <pc:spChg chg="del">
          <ac:chgData name="Amalia Spiliakou" userId="f4bd6b91a0b5818a" providerId="LiveId" clId="{37C815AB-DA2C-4E17-82BC-B7DF38E0D1A8}" dt="2022-09-11T12:00:31.245" v="1415" actId="478"/>
          <ac:spMkLst>
            <pc:docMk/>
            <pc:sldMk cId="2901490021" sldId="297"/>
            <ac:spMk id="2" creationId="{F4FA0033-8614-36BC-994D-71E84CF5DBE7}"/>
          </ac:spMkLst>
        </pc:spChg>
        <pc:spChg chg="add mod ord">
          <ac:chgData name="Amalia Spiliakou" userId="f4bd6b91a0b5818a" providerId="LiveId" clId="{37C815AB-DA2C-4E17-82BC-B7DF38E0D1A8}" dt="2022-09-11T12:03:26.806" v="1567" actId="255"/>
          <ac:spMkLst>
            <pc:docMk/>
            <pc:sldMk cId="2901490021" sldId="297"/>
            <ac:spMk id="3" creationId="{81F85CD2-DE17-2D03-B766-174F44048F80}"/>
          </ac:spMkLst>
        </pc:spChg>
        <pc:picChg chg="add mod">
          <ac:chgData name="Amalia Spiliakou" userId="f4bd6b91a0b5818a" providerId="LiveId" clId="{37C815AB-DA2C-4E17-82BC-B7DF38E0D1A8}" dt="2022-09-11T12:00:45.731" v="1418" actId="14100"/>
          <ac:picMkLst>
            <pc:docMk/>
            <pc:sldMk cId="2901490021" sldId="297"/>
            <ac:picMk id="9218" creationId="{97B10F86-E04A-AFF0-3339-2744AD2E2B27}"/>
          </ac:picMkLst>
        </pc:picChg>
      </pc:sldChg>
      <pc:sldChg chg="addSp delSp modSp new mod setBg chgLayout">
        <pc:chgData name="Amalia Spiliakou" userId="f4bd6b91a0b5818a" providerId="LiveId" clId="{37C815AB-DA2C-4E17-82BC-B7DF38E0D1A8}" dt="2022-09-11T12:08:53.747" v="1717" actId="27636"/>
        <pc:sldMkLst>
          <pc:docMk/>
          <pc:sldMk cId="3793821770" sldId="298"/>
        </pc:sldMkLst>
        <pc:spChg chg="del">
          <ac:chgData name="Amalia Spiliakou" userId="f4bd6b91a0b5818a" providerId="LiveId" clId="{37C815AB-DA2C-4E17-82BC-B7DF38E0D1A8}" dt="2022-09-11T12:05:14.640" v="1571" actId="478"/>
          <ac:spMkLst>
            <pc:docMk/>
            <pc:sldMk cId="3793821770" sldId="298"/>
            <ac:spMk id="2" creationId="{6F12B946-6669-A923-6698-9D70ECECF852}"/>
          </ac:spMkLst>
        </pc:spChg>
        <pc:spChg chg="add mod ord">
          <ac:chgData name="Amalia Spiliakou" userId="f4bd6b91a0b5818a" providerId="LiveId" clId="{37C815AB-DA2C-4E17-82BC-B7DF38E0D1A8}" dt="2022-09-11T12:08:53.747" v="1717" actId="27636"/>
          <ac:spMkLst>
            <pc:docMk/>
            <pc:sldMk cId="3793821770" sldId="298"/>
            <ac:spMk id="3" creationId="{0A673ED3-9EBF-44B8-0ACD-59FF0580A498}"/>
          </ac:spMkLst>
        </pc:spChg>
        <pc:picChg chg="add del">
          <ac:chgData name="Amalia Spiliakou" userId="f4bd6b91a0b5818a" providerId="LiveId" clId="{37C815AB-DA2C-4E17-82BC-B7DF38E0D1A8}" dt="2022-09-11T12:05:11.407" v="1570" actId="478"/>
          <ac:picMkLst>
            <pc:docMk/>
            <pc:sldMk cId="3793821770" sldId="298"/>
            <ac:picMk id="10242" creationId="{29DCCC72-0B12-7DB3-4DB3-6C17177B0095}"/>
          </ac:picMkLst>
        </pc:picChg>
        <pc:picChg chg="add mod">
          <ac:chgData name="Amalia Spiliakou" userId="f4bd6b91a0b5818a" providerId="LiveId" clId="{37C815AB-DA2C-4E17-82BC-B7DF38E0D1A8}" dt="2022-09-11T12:05:36.462" v="1575" actId="1036"/>
          <ac:picMkLst>
            <pc:docMk/>
            <pc:sldMk cId="3793821770" sldId="298"/>
            <ac:picMk id="10244" creationId="{D06C0BE0-92F0-4D8C-63A1-9B1BD0D55906}"/>
          </ac:picMkLst>
        </pc:picChg>
      </pc:sldChg>
      <pc:sldChg chg="addSp modSp new mod setBg">
        <pc:chgData name="Amalia Spiliakou" userId="f4bd6b91a0b5818a" providerId="LiveId" clId="{37C815AB-DA2C-4E17-82BC-B7DF38E0D1A8}" dt="2022-09-11T12:12:34.732" v="1845" actId="6549"/>
        <pc:sldMkLst>
          <pc:docMk/>
          <pc:sldMk cId="243929350" sldId="299"/>
        </pc:sldMkLst>
        <pc:spChg chg="mod">
          <ac:chgData name="Amalia Spiliakou" userId="f4bd6b91a0b5818a" providerId="LiveId" clId="{37C815AB-DA2C-4E17-82BC-B7DF38E0D1A8}" dt="2022-09-11T12:12:34.732" v="1845" actId="6549"/>
          <ac:spMkLst>
            <pc:docMk/>
            <pc:sldMk cId="243929350" sldId="299"/>
            <ac:spMk id="2" creationId="{3EE9D499-1D5F-374D-CC80-D5CA348C3A1D}"/>
          </ac:spMkLst>
        </pc:spChg>
        <pc:picChg chg="add mod">
          <ac:chgData name="Amalia Spiliakou" userId="f4bd6b91a0b5818a" providerId="LiveId" clId="{37C815AB-DA2C-4E17-82BC-B7DF38E0D1A8}" dt="2022-09-11T12:10:07.379" v="1720" actId="1076"/>
          <ac:picMkLst>
            <pc:docMk/>
            <pc:sldMk cId="243929350" sldId="299"/>
            <ac:picMk id="11266" creationId="{7A0F30F6-35E2-98E5-8642-A61F81CC2C8D}"/>
          </ac:picMkLst>
        </pc:picChg>
      </pc:sldChg>
      <pc:sldChg chg="addSp modSp new mod setBg">
        <pc:chgData name="Amalia Spiliakou" userId="f4bd6b91a0b5818a" providerId="LiveId" clId="{37C815AB-DA2C-4E17-82BC-B7DF38E0D1A8}" dt="2022-09-11T12:26:18.032" v="2341" actId="14100"/>
        <pc:sldMkLst>
          <pc:docMk/>
          <pc:sldMk cId="4082791867" sldId="300"/>
        </pc:sldMkLst>
        <pc:spChg chg="mod">
          <ac:chgData name="Amalia Spiliakou" userId="f4bd6b91a0b5818a" providerId="LiveId" clId="{37C815AB-DA2C-4E17-82BC-B7DF38E0D1A8}" dt="2022-09-11T12:26:07.065" v="2340" actId="20577"/>
          <ac:spMkLst>
            <pc:docMk/>
            <pc:sldMk cId="4082791867" sldId="300"/>
            <ac:spMk id="2" creationId="{056C95F2-CCD5-BF16-A6E9-5402ADF9F87B}"/>
          </ac:spMkLst>
        </pc:spChg>
        <pc:picChg chg="add mod">
          <ac:chgData name="Amalia Spiliakou" userId="f4bd6b91a0b5818a" providerId="LiveId" clId="{37C815AB-DA2C-4E17-82BC-B7DF38E0D1A8}" dt="2022-09-11T12:26:18.032" v="2341" actId="14100"/>
          <ac:picMkLst>
            <pc:docMk/>
            <pc:sldMk cId="4082791867" sldId="300"/>
            <ac:picMk id="12290" creationId="{92AFC492-CBEA-F061-AAFB-117CF8AB6C45}"/>
          </ac:picMkLst>
        </pc:picChg>
      </pc:sldChg>
      <pc:sldChg chg="addSp delSp modSp new mod setBg chgLayout">
        <pc:chgData name="Amalia Spiliakou" userId="f4bd6b91a0b5818a" providerId="LiveId" clId="{37C815AB-DA2C-4E17-82BC-B7DF38E0D1A8}" dt="2022-09-11T12:25:31.823" v="2323" actId="14100"/>
        <pc:sldMkLst>
          <pc:docMk/>
          <pc:sldMk cId="3226248644" sldId="301"/>
        </pc:sldMkLst>
        <pc:spChg chg="del">
          <ac:chgData name="Amalia Spiliakou" userId="f4bd6b91a0b5818a" providerId="LiveId" clId="{37C815AB-DA2C-4E17-82BC-B7DF38E0D1A8}" dt="2022-09-11T12:20:34.768" v="2067" actId="478"/>
          <ac:spMkLst>
            <pc:docMk/>
            <pc:sldMk cId="3226248644" sldId="301"/>
            <ac:spMk id="2" creationId="{DCC89C01-F7D7-5DA5-25A3-3E8BB172CE70}"/>
          </ac:spMkLst>
        </pc:spChg>
        <pc:spChg chg="add mod ord">
          <ac:chgData name="Amalia Spiliakou" userId="f4bd6b91a0b5818a" providerId="LiveId" clId="{37C815AB-DA2C-4E17-82BC-B7DF38E0D1A8}" dt="2022-09-11T12:25:14.351" v="2321" actId="20577"/>
          <ac:spMkLst>
            <pc:docMk/>
            <pc:sldMk cId="3226248644" sldId="301"/>
            <ac:spMk id="3" creationId="{766C0A6C-0230-8460-F46A-42844DA650B8}"/>
          </ac:spMkLst>
        </pc:spChg>
        <pc:picChg chg="add mod">
          <ac:chgData name="Amalia Spiliakou" userId="f4bd6b91a0b5818a" providerId="LiveId" clId="{37C815AB-DA2C-4E17-82BC-B7DF38E0D1A8}" dt="2022-09-11T12:25:31.823" v="2323" actId="14100"/>
          <ac:picMkLst>
            <pc:docMk/>
            <pc:sldMk cId="3226248644" sldId="301"/>
            <ac:picMk id="13314" creationId="{003F1801-DB6B-2D9E-EAF4-25344390D6F8}"/>
          </ac:picMkLst>
        </pc:picChg>
        <pc:picChg chg="add del">
          <ac:chgData name="Amalia Spiliakou" userId="f4bd6b91a0b5818a" providerId="LiveId" clId="{37C815AB-DA2C-4E17-82BC-B7DF38E0D1A8}" dt="2022-09-11T12:21:58.727" v="2077" actId="478"/>
          <ac:picMkLst>
            <pc:docMk/>
            <pc:sldMk cId="3226248644" sldId="301"/>
            <ac:picMk id="13316" creationId="{862FC918-1CFB-BF42-8AE4-3360A5F64ED7}"/>
          </ac:picMkLst>
        </pc:picChg>
      </pc:sldChg>
      <pc:sldChg chg="addSp modSp new mod setBg">
        <pc:chgData name="Amalia Spiliakou" userId="f4bd6b91a0b5818a" providerId="LiveId" clId="{37C815AB-DA2C-4E17-82BC-B7DF38E0D1A8}" dt="2022-09-11T12:29:56.805" v="2399"/>
        <pc:sldMkLst>
          <pc:docMk/>
          <pc:sldMk cId="3807897196" sldId="302"/>
        </pc:sldMkLst>
        <pc:spChg chg="mod">
          <ac:chgData name="Amalia Spiliakou" userId="f4bd6b91a0b5818a" providerId="LiveId" clId="{37C815AB-DA2C-4E17-82BC-B7DF38E0D1A8}" dt="2022-09-11T12:29:53.028" v="2398" actId="20577"/>
          <ac:spMkLst>
            <pc:docMk/>
            <pc:sldMk cId="3807897196" sldId="302"/>
            <ac:spMk id="2" creationId="{3FDF590C-1F4D-64A9-478B-3C211E0AAE52}"/>
          </ac:spMkLst>
        </pc:spChg>
        <pc:picChg chg="add mod">
          <ac:chgData name="Amalia Spiliakou" userId="f4bd6b91a0b5818a" providerId="LiveId" clId="{37C815AB-DA2C-4E17-82BC-B7DF38E0D1A8}" dt="2022-09-11T12:27:55.230" v="2346" actId="1076"/>
          <ac:picMkLst>
            <pc:docMk/>
            <pc:sldMk cId="3807897196" sldId="302"/>
            <ac:picMk id="4" creationId="{FA347485-D595-143E-9B0E-E180103AAF3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D34A-A78E-49D1-9D7D-4FF43C19B267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6FAE8-E9F8-4E23-B128-C49FE9B9CA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308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D34A-A78E-49D1-9D7D-4FF43C19B267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6FAE8-E9F8-4E23-B128-C49FE9B9CA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811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D34A-A78E-49D1-9D7D-4FF43C19B267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6FAE8-E9F8-4E23-B128-C49FE9B9CA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8545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D34A-A78E-49D1-9D7D-4FF43C19B267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6FAE8-E9F8-4E23-B128-C49FE9B9CA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293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D34A-A78E-49D1-9D7D-4FF43C19B267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6FAE8-E9F8-4E23-B128-C49FE9B9CA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0891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D34A-A78E-49D1-9D7D-4FF43C19B267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6FAE8-E9F8-4E23-B128-C49FE9B9CA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856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D34A-A78E-49D1-9D7D-4FF43C19B267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6FAE8-E9F8-4E23-B128-C49FE9B9CA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988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D34A-A78E-49D1-9D7D-4FF43C19B267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6FAE8-E9F8-4E23-B128-C49FE9B9CA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247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D34A-A78E-49D1-9D7D-4FF43C19B267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6FAE8-E9F8-4E23-B128-C49FE9B9CA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662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D34A-A78E-49D1-9D7D-4FF43C19B267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6FAE8-E9F8-4E23-B128-C49FE9B9CA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38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D34A-A78E-49D1-9D7D-4FF43C19B267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6FAE8-E9F8-4E23-B128-C49FE9B9CA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741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9BD34A-A78E-49D1-9D7D-4FF43C19B267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16FAE8-E9F8-4E23-B128-C49FE9B9CA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473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oldprintshop.com/product/98360" TargetMode="External"/><Relationship Id="rId2" Type="http://schemas.openxmlformats.org/officeDocument/2006/relationships/hyperlink" Target="https://whitney.org/collection/works/6068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jpeg"/><Relationship Id="rId4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hyperlink" Target="https://www.incollect.com/articles/edward-hopper-and-nyack" TargetMode="External"/><Relationship Id="rId7" Type="http://schemas.openxmlformats.org/officeDocument/2006/relationships/image" Target="../media/image4.jpeg"/><Relationship Id="rId2" Type="http://schemas.openxmlformats.org/officeDocument/2006/relationships/hyperlink" Target="https://artistshomes.org/site/edward-hopper-house-museum-study-center#prettyPhoto[gallery]/12/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jpeg"/><Relationship Id="rId5" Type="http://schemas.openxmlformats.org/officeDocument/2006/relationships/hyperlink" Target="https://en.wikipedia.org/wiki/Edward_Hopper_Birthplace_and_Boyhood_Home" TargetMode="External"/><Relationship Id="rId4" Type="http://schemas.openxmlformats.org/officeDocument/2006/relationships/hyperlink" Target="https://whitney.org/collection/works/6075" TargetMode="External"/><Relationship Id="rId9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www.incollect.com/articles/edward-hopper-and-nyack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hitney.org/collection/works/9408" TargetMode="External"/><Relationship Id="rId2" Type="http://schemas.openxmlformats.org/officeDocument/2006/relationships/hyperlink" Target="https://whitney.org/collection/works/31630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whitney.org/collection/works/22186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whitney.org/collection/works/21479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hitney.org/collection/works/9260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whitney.org/collection/works/21386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hitney.org/collection/works/6966" TargetMode="External"/><Relationship Id="rId2" Type="http://schemas.openxmlformats.org/officeDocument/2006/relationships/hyperlink" Target="https://whitney.org/collection/works/6965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s://whitney.org/collection/works/9841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hitney.org/collection/works/6008" TargetMode="External"/><Relationship Id="rId2" Type="http://schemas.openxmlformats.org/officeDocument/2006/relationships/hyperlink" Target="https://whitney.org/collection/works/6009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hitney.org/collection/works/6064" TargetMode="External"/><Relationship Id="rId2" Type="http://schemas.openxmlformats.org/officeDocument/2006/relationships/hyperlink" Target="https://whitney.org/collection/works/6065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hitney.org/collection/works/6921" TargetMode="External"/><Relationship Id="rId2" Type="http://schemas.openxmlformats.org/officeDocument/2006/relationships/hyperlink" Target="https://whitney.org/collection/works/6928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hitney.org/collection/works/6060" TargetMode="External"/><Relationship Id="rId2" Type="http://schemas.openxmlformats.org/officeDocument/2006/relationships/hyperlink" Target="https://whitney.org/collection/works/589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hitney.org/collection/works/6094" TargetMode="Externa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hitney.org/collection/works/6903" TargetMode="External"/><Relationship Id="rId2" Type="http://schemas.openxmlformats.org/officeDocument/2006/relationships/hyperlink" Target="https://whitney.org/collection/works/6898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hyperlink" Target="https://whitney.org/collection/works/5828" TargetMode="Externa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hitney.org/collection/works/5899" TargetMode="External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hyperlink" Target="https://whitney.org/collection/works/6081" TargetMode="Externa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hitney.org/collection/works/7035" TargetMode="External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hitney.org/collection/works/5864" TargetMode="External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hyperlink" Target="https://whitney.org/collection/works/6086" TargetMode="Externa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hitney.org/collection/works/6120" TargetMode="External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hitney.org/collection/works/6109" TargetMode="External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hitney.org/collection/works/7641" TargetMode="External"/><Relationship Id="rId2" Type="http://schemas.openxmlformats.org/officeDocument/2006/relationships/hyperlink" Target="https://whitney.org/collection/works/8949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hyperlink" Target="https://rockwellcenter.org/wp-content/uploads/2011/06/Study-for-Smash-1918.jpg" TargetMode="Externa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hyperlink" Target="https://rockwellcenter.org/wp-content/uploads/2011/06/Hopper-Smash-the-Hun1.jpg" TargetMode="Externa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Beveled 2">
            <a:extLst>
              <a:ext uri="{FF2B5EF4-FFF2-40B4-BE49-F238E27FC236}">
                <a16:creationId xmlns:a16="http://schemas.microsoft.com/office/drawing/2014/main" id="{5778257E-469B-34E7-EFEB-9FAFFAD6F763}"/>
              </a:ext>
            </a:extLst>
          </p:cNvPr>
          <p:cNvSpPr/>
          <p:nvPr/>
        </p:nvSpPr>
        <p:spPr>
          <a:xfrm>
            <a:off x="266330" y="259672"/>
            <a:ext cx="8611340" cy="6338656"/>
          </a:xfrm>
          <a:custGeom>
            <a:avLst/>
            <a:gdLst>
              <a:gd name="connsiteX0" fmla="*/ 792332 w 8611340"/>
              <a:gd name="connsiteY0" fmla="*/ 792332 h 6338656"/>
              <a:gd name="connsiteX1" fmla="*/ 7819008 w 8611340"/>
              <a:gd name="connsiteY1" fmla="*/ 792332 h 6338656"/>
              <a:gd name="connsiteX2" fmla="*/ 7819008 w 8611340"/>
              <a:gd name="connsiteY2" fmla="*/ 5546324 h 6338656"/>
              <a:gd name="connsiteX3" fmla="*/ 792332 w 8611340"/>
              <a:gd name="connsiteY3" fmla="*/ 5546324 h 6338656"/>
              <a:gd name="connsiteX4" fmla="*/ 792332 w 8611340"/>
              <a:gd name="connsiteY4" fmla="*/ 792332 h 6338656"/>
              <a:gd name="connsiteX0" fmla="*/ 0 w 8611340"/>
              <a:gd name="connsiteY0" fmla="*/ 0 h 6338656"/>
              <a:gd name="connsiteX1" fmla="*/ 8611340 w 8611340"/>
              <a:gd name="connsiteY1" fmla="*/ 0 h 6338656"/>
              <a:gd name="connsiteX2" fmla="*/ 7819008 w 8611340"/>
              <a:gd name="connsiteY2" fmla="*/ 792332 h 6338656"/>
              <a:gd name="connsiteX3" fmla="*/ 792332 w 8611340"/>
              <a:gd name="connsiteY3" fmla="*/ 792332 h 6338656"/>
              <a:gd name="connsiteX4" fmla="*/ 0 w 8611340"/>
              <a:gd name="connsiteY4" fmla="*/ 0 h 6338656"/>
              <a:gd name="connsiteX0" fmla="*/ 0 w 8611340"/>
              <a:gd name="connsiteY0" fmla="*/ 6338656 h 6338656"/>
              <a:gd name="connsiteX1" fmla="*/ 792332 w 8611340"/>
              <a:gd name="connsiteY1" fmla="*/ 5546324 h 6338656"/>
              <a:gd name="connsiteX2" fmla="*/ 7819008 w 8611340"/>
              <a:gd name="connsiteY2" fmla="*/ 5546324 h 6338656"/>
              <a:gd name="connsiteX3" fmla="*/ 8611340 w 8611340"/>
              <a:gd name="connsiteY3" fmla="*/ 6338656 h 6338656"/>
              <a:gd name="connsiteX4" fmla="*/ 0 w 8611340"/>
              <a:gd name="connsiteY4" fmla="*/ 6338656 h 6338656"/>
              <a:gd name="connsiteX0" fmla="*/ 0 w 8611340"/>
              <a:gd name="connsiteY0" fmla="*/ 0 h 6338656"/>
              <a:gd name="connsiteX1" fmla="*/ 792332 w 8611340"/>
              <a:gd name="connsiteY1" fmla="*/ 792332 h 6338656"/>
              <a:gd name="connsiteX2" fmla="*/ 792332 w 8611340"/>
              <a:gd name="connsiteY2" fmla="*/ 5546324 h 6338656"/>
              <a:gd name="connsiteX3" fmla="*/ 0 w 8611340"/>
              <a:gd name="connsiteY3" fmla="*/ 6338656 h 6338656"/>
              <a:gd name="connsiteX4" fmla="*/ 0 w 8611340"/>
              <a:gd name="connsiteY4" fmla="*/ 0 h 6338656"/>
              <a:gd name="connsiteX0" fmla="*/ 8611340 w 8611340"/>
              <a:gd name="connsiteY0" fmla="*/ 0 h 6338656"/>
              <a:gd name="connsiteX1" fmla="*/ 8611340 w 8611340"/>
              <a:gd name="connsiteY1" fmla="*/ 6338656 h 6338656"/>
              <a:gd name="connsiteX2" fmla="*/ 7819008 w 8611340"/>
              <a:gd name="connsiteY2" fmla="*/ 5546324 h 6338656"/>
              <a:gd name="connsiteX3" fmla="*/ 7819008 w 8611340"/>
              <a:gd name="connsiteY3" fmla="*/ 792332 h 6338656"/>
              <a:gd name="connsiteX4" fmla="*/ 8611340 w 8611340"/>
              <a:gd name="connsiteY4" fmla="*/ 0 h 6338656"/>
              <a:gd name="connsiteX0" fmla="*/ 0 w 8611340"/>
              <a:gd name="connsiteY0" fmla="*/ 0 h 6338656"/>
              <a:gd name="connsiteX1" fmla="*/ 8611340 w 8611340"/>
              <a:gd name="connsiteY1" fmla="*/ 0 h 6338656"/>
              <a:gd name="connsiteX2" fmla="*/ 8611340 w 8611340"/>
              <a:gd name="connsiteY2" fmla="*/ 6338656 h 6338656"/>
              <a:gd name="connsiteX3" fmla="*/ 0 w 8611340"/>
              <a:gd name="connsiteY3" fmla="*/ 6338656 h 6338656"/>
              <a:gd name="connsiteX4" fmla="*/ 0 w 8611340"/>
              <a:gd name="connsiteY4" fmla="*/ 0 h 6338656"/>
              <a:gd name="connsiteX5" fmla="*/ 792332 w 8611340"/>
              <a:gd name="connsiteY5" fmla="*/ 792332 h 6338656"/>
              <a:gd name="connsiteX6" fmla="*/ 7819008 w 8611340"/>
              <a:gd name="connsiteY6" fmla="*/ 792332 h 6338656"/>
              <a:gd name="connsiteX7" fmla="*/ 7819008 w 8611340"/>
              <a:gd name="connsiteY7" fmla="*/ 5546324 h 6338656"/>
              <a:gd name="connsiteX8" fmla="*/ 792332 w 8611340"/>
              <a:gd name="connsiteY8" fmla="*/ 5546324 h 6338656"/>
              <a:gd name="connsiteX9" fmla="*/ 792332 w 8611340"/>
              <a:gd name="connsiteY9" fmla="*/ 792332 h 6338656"/>
              <a:gd name="connsiteX10" fmla="*/ 0 w 8611340"/>
              <a:gd name="connsiteY10" fmla="*/ 0 h 6338656"/>
              <a:gd name="connsiteX11" fmla="*/ 792332 w 8611340"/>
              <a:gd name="connsiteY11" fmla="*/ 792332 h 6338656"/>
              <a:gd name="connsiteX12" fmla="*/ 0 w 8611340"/>
              <a:gd name="connsiteY12" fmla="*/ 6338656 h 6338656"/>
              <a:gd name="connsiteX13" fmla="*/ 792332 w 8611340"/>
              <a:gd name="connsiteY13" fmla="*/ 5546324 h 6338656"/>
              <a:gd name="connsiteX14" fmla="*/ 8611340 w 8611340"/>
              <a:gd name="connsiteY14" fmla="*/ 0 h 6338656"/>
              <a:gd name="connsiteX15" fmla="*/ 7819008 w 8611340"/>
              <a:gd name="connsiteY15" fmla="*/ 792332 h 6338656"/>
              <a:gd name="connsiteX16" fmla="*/ 8611340 w 8611340"/>
              <a:gd name="connsiteY16" fmla="*/ 6338656 h 6338656"/>
              <a:gd name="connsiteX17" fmla="*/ 7819008 w 8611340"/>
              <a:gd name="connsiteY17" fmla="*/ 5546324 h 6338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611340" h="6338656" stroke="0" extrusionOk="0">
                <a:moveTo>
                  <a:pt x="792332" y="792332"/>
                </a:moveTo>
                <a:cubicBezTo>
                  <a:pt x="4248422" y="643640"/>
                  <a:pt x="6521079" y="670563"/>
                  <a:pt x="7819008" y="792332"/>
                </a:cubicBezTo>
                <a:cubicBezTo>
                  <a:pt x="7798772" y="1508136"/>
                  <a:pt x="7980448" y="4879424"/>
                  <a:pt x="7819008" y="5546324"/>
                </a:cubicBezTo>
                <a:cubicBezTo>
                  <a:pt x="5572488" y="5533609"/>
                  <a:pt x="4215967" y="5460183"/>
                  <a:pt x="792332" y="5546324"/>
                </a:cubicBezTo>
                <a:cubicBezTo>
                  <a:pt x="875316" y="4808183"/>
                  <a:pt x="851648" y="2376620"/>
                  <a:pt x="792332" y="792332"/>
                </a:cubicBezTo>
                <a:close/>
              </a:path>
              <a:path w="8611340" h="6338656" fill="lightenLess" stroke="0" extrusionOk="0">
                <a:moveTo>
                  <a:pt x="0" y="0"/>
                </a:moveTo>
                <a:cubicBezTo>
                  <a:pt x="1566915" y="-149133"/>
                  <a:pt x="6506315" y="-128671"/>
                  <a:pt x="8611340" y="0"/>
                </a:cubicBezTo>
                <a:cubicBezTo>
                  <a:pt x="8267815" y="219754"/>
                  <a:pt x="8195011" y="407687"/>
                  <a:pt x="7819008" y="792332"/>
                </a:cubicBezTo>
                <a:cubicBezTo>
                  <a:pt x="4819940" y="796499"/>
                  <a:pt x="3212570" y="742098"/>
                  <a:pt x="792332" y="792332"/>
                </a:cubicBezTo>
                <a:cubicBezTo>
                  <a:pt x="582842" y="467553"/>
                  <a:pt x="433217" y="316222"/>
                  <a:pt x="0" y="0"/>
                </a:cubicBezTo>
                <a:close/>
              </a:path>
              <a:path w="8611340" h="6338656" fill="darkenLess" stroke="0" extrusionOk="0">
                <a:moveTo>
                  <a:pt x="0" y="6338656"/>
                </a:moveTo>
                <a:cubicBezTo>
                  <a:pt x="165536" y="6240489"/>
                  <a:pt x="756034" y="5702551"/>
                  <a:pt x="792332" y="5546324"/>
                </a:cubicBezTo>
                <a:cubicBezTo>
                  <a:pt x="4289263" y="5377024"/>
                  <a:pt x="6562111" y="5470976"/>
                  <a:pt x="7819008" y="5546324"/>
                </a:cubicBezTo>
                <a:cubicBezTo>
                  <a:pt x="7957780" y="5686318"/>
                  <a:pt x="8267367" y="6115107"/>
                  <a:pt x="8611340" y="6338656"/>
                </a:cubicBezTo>
                <a:cubicBezTo>
                  <a:pt x="5431072" y="6424707"/>
                  <a:pt x="2842532" y="6403706"/>
                  <a:pt x="0" y="6338656"/>
                </a:cubicBezTo>
                <a:close/>
              </a:path>
              <a:path w="8611340" h="6338656" fill="lighten" stroke="0" extrusionOk="0">
                <a:moveTo>
                  <a:pt x="0" y="0"/>
                </a:moveTo>
                <a:cubicBezTo>
                  <a:pt x="287245" y="329495"/>
                  <a:pt x="332298" y="470593"/>
                  <a:pt x="792332" y="792332"/>
                </a:cubicBezTo>
                <a:cubicBezTo>
                  <a:pt x="927268" y="2955999"/>
                  <a:pt x="812903" y="4941149"/>
                  <a:pt x="792332" y="5546324"/>
                </a:cubicBezTo>
                <a:cubicBezTo>
                  <a:pt x="705668" y="5710415"/>
                  <a:pt x="208330" y="6155698"/>
                  <a:pt x="0" y="6338656"/>
                </a:cubicBezTo>
                <a:cubicBezTo>
                  <a:pt x="-42920" y="4686629"/>
                  <a:pt x="117304" y="2610652"/>
                  <a:pt x="0" y="0"/>
                </a:cubicBezTo>
                <a:close/>
              </a:path>
              <a:path w="8611340" h="6338656" fill="darken" stroke="0" extrusionOk="0">
                <a:moveTo>
                  <a:pt x="8611340" y="0"/>
                </a:moveTo>
                <a:cubicBezTo>
                  <a:pt x="8671916" y="2324105"/>
                  <a:pt x="8626381" y="4290790"/>
                  <a:pt x="8611340" y="6338656"/>
                </a:cubicBezTo>
                <a:cubicBezTo>
                  <a:pt x="8423507" y="6124737"/>
                  <a:pt x="7918978" y="5626582"/>
                  <a:pt x="7819008" y="5546324"/>
                </a:cubicBezTo>
                <a:cubicBezTo>
                  <a:pt x="7940385" y="4303343"/>
                  <a:pt x="7952466" y="2629579"/>
                  <a:pt x="7819008" y="792332"/>
                </a:cubicBezTo>
                <a:cubicBezTo>
                  <a:pt x="7902808" y="593301"/>
                  <a:pt x="8314500" y="335586"/>
                  <a:pt x="8611340" y="0"/>
                </a:cubicBezTo>
                <a:close/>
              </a:path>
              <a:path w="8611340" h="6338656" fill="none" extrusionOk="0">
                <a:moveTo>
                  <a:pt x="0" y="0"/>
                </a:moveTo>
                <a:cubicBezTo>
                  <a:pt x="3108050" y="69807"/>
                  <a:pt x="7177847" y="64774"/>
                  <a:pt x="8611340" y="0"/>
                </a:cubicBezTo>
                <a:cubicBezTo>
                  <a:pt x="8609644" y="1569438"/>
                  <a:pt x="8588118" y="4561865"/>
                  <a:pt x="8611340" y="6338656"/>
                </a:cubicBezTo>
                <a:cubicBezTo>
                  <a:pt x="5815395" y="6420912"/>
                  <a:pt x="3716901" y="6291652"/>
                  <a:pt x="0" y="6338656"/>
                </a:cubicBezTo>
                <a:cubicBezTo>
                  <a:pt x="162725" y="3724864"/>
                  <a:pt x="93454" y="2110463"/>
                  <a:pt x="0" y="0"/>
                </a:cubicBezTo>
                <a:close/>
                <a:moveTo>
                  <a:pt x="792332" y="792332"/>
                </a:moveTo>
                <a:cubicBezTo>
                  <a:pt x="3404759" y="632573"/>
                  <a:pt x="5726878" y="929961"/>
                  <a:pt x="7819008" y="792332"/>
                </a:cubicBezTo>
                <a:cubicBezTo>
                  <a:pt x="7795607" y="1627104"/>
                  <a:pt x="7678449" y="4527044"/>
                  <a:pt x="7819008" y="5546324"/>
                </a:cubicBezTo>
                <a:cubicBezTo>
                  <a:pt x="4410209" y="5484060"/>
                  <a:pt x="3756321" y="5596617"/>
                  <a:pt x="792332" y="5546324"/>
                </a:cubicBezTo>
                <a:cubicBezTo>
                  <a:pt x="841655" y="3787514"/>
                  <a:pt x="841534" y="2649168"/>
                  <a:pt x="792332" y="792332"/>
                </a:cubicBezTo>
                <a:close/>
                <a:moveTo>
                  <a:pt x="0" y="0"/>
                </a:moveTo>
                <a:cubicBezTo>
                  <a:pt x="104697" y="159492"/>
                  <a:pt x="705718" y="608241"/>
                  <a:pt x="792332" y="792332"/>
                </a:cubicBezTo>
                <a:moveTo>
                  <a:pt x="0" y="6338656"/>
                </a:moveTo>
                <a:cubicBezTo>
                  <a:pt x="341234" y="6011456"/>
                  <a:pt x="373450" y="5874622"/>
                  <a:pt x="792332" y="5546324"/>
                </a:cubicBezTo>
                <a:moveTo>
                  <a:pt x="8611340" y="0"/>
                </a:moveTo>
                <a:cubicBezTo>
                  <a:pt x="8373640" y="253636"/>
                  <a:pt x="8114340" y="383077"/>
                  <a:pt x="7819008" y="792332"/>
                </a:cubicBezTo>
                <a:moveTo>
                  <a:pt x="8611340" y="6338656"/>
                </a:moveTo>
                <a:cubicBezTo>
                  <a:pt x="8516257" y="6169458"/>
                  <a:pt x="7981143" y="5756208"/>
                  <a:pt x="7819008" y="5546324"/>
                </a:cubicBezTo>
              </a:path>
              <a:path w="8611340" h="6338656" fill="none" stroke="0" extrusionOk="0">
                <a:moveTo>
                  <a:pt x="0" y="0"/>
                </a:moveTo>
                <a:cubicBezTo>
                  <a:pt x="3542879" y="148512"/>
                  <a:pt x="5870114" y="-94875"/>
                  <a:pt x="8611340" y="0"/>
                </a:cubicBezTo>
                <a:cubicBezTo>
                  <a:pt x="8601176" y="2118625"/>
                  <a:pt x="8490094" y="5117632"/>
                  <a:pt x="8611340" y="6338656"/>
                </a:cubicBezTo>
                <a:cubicBezTo>
                  <a:pt x="6719232" y="6483219"/>
                  <a:pt x="1981260" y="6171109"/>
                  <a:pt x="0" y="6338656"/>
                </a:cubicBezTo>
                <a:cubicBezTo>
                  <a:pt x="66968" y="3990137"/>
                  <a:pt x="117621" y="2718163"/>
                  <a:pt x="0" y="0"/>
                </a:cubicBezTo>
                <a:close/>
                <a:moveTo>
                  <a:pt x="792332" y="792332"/>
                </a:moveTo>
                <a:cubicBezTo>
                  <a:pt x="1859279" y="957818"/>
                  <a:pt x="5705279" y="818417"/>
                  <a:pt x="7819008" y="792332"/>
                </a:cubicBezTo>
                <a:cubicBezTo>
                  <a:pt x="7912252" y="2675743"/>
                  <a:pt x="7670253" y="4932215"/>
                  <a:pt x="7819008" y="5546324"/>
                </a:cubicBezTo>
                <a:cubicBezTo>
                  <a:pt x="5992300" y="5399773"/>
                  <a:pt x="2988265" y="5570875"/>
                  <a:pt x="792332" y="5546324"/>
                </a:cubicBezTo>
                <a:cubicBezTo>
                  <a:pt x="686737" y="3582578"/>
                  <a:pt x="764861" y="2430214"/>
                  <a:pt x="792332" y="792332"/>
                </a:cubicBezTo>
                <a:close/>
                <a:moveTo>
                  <a:pt x="0" y="0"/>
                </a:moveTo>
                <a:cubicBezTo>
                  <a:pt x="271615" y="333606"/>
                  <a:pt x="490951" y="619667"/>
                  <a:pt x="792332" y="792332"/>
                </a:cubicBezTo>
                <a:moveTo>
                  <a:pt x="0" y="6338656"/>
                </a:moveTo>
                <a:cubicBezTo>
                  <a:pt x="238581" y="6072125"/>
                  <a:pt x="405510" y="5929143"/>
                  <a:pt x="792332" y="5546324"/>
                </a:cubicBezTo>
                <a:moveTo>
                  <a:pt x="8611340" y="0"/>
                </a:moveTo>
                <a:cubicBezTo>
                  <a:pt x="8453623" y="269030"/>
                  <a:pt x="8070126" y="499078"/>
                  <a:pt x="7819008" y="792332"/>
                </a:cubicBezTo>
                <a:moveTo>
                  <a:pt x="8611340" y="6338656"/>
                </a:moveTo>
                <a:cubicBezTo>
                  <a:pt x="8299814" y="6015611"/>
                  <a:pt x="8178478" y="5785842"/>
                  <a:pt x="7819008" y="5546324"/>
                </a:cubicBezTo>
              </a:path>
            </a:pathLst>
          </a:custGeom>
          <a:ln w="28575">
            <a:solidFill>
              <a:schemeClr val="accent2">
                <a:lumMod val="60000"/>
                <a:lumOff val="40000"/>
              </a:schemeClr>
            </a:solidFill>
            <a:extLst>
              <a:ext uri="{C807C97D-BFC1-408E-A445-0C87EB9F89A2}">
                <ask:lineSketchStyleProps xmlns:ask="http://schemas.microsoft.com/office/drawing/2018/sketchyshapes" sd="1345555465">
                  <a:prstGeom prst="bevel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US" sz="800" b="1" dirty="0"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US" sz="800" b="1" dirty="0">
              <a:solidFill>
                <a:schemeClr val="accent2">
                  <a:lumMod val="40000"/>
                  <a:lumOff val="6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4000" b="1" dirty="0"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Edward Hopper</a:t>
            </a:r>
            <a:r>
              <a:rPr lang="en-US" sz="4000" dirty="0"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1882–1967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72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Early Years</a:t>
            </a:r>
            <a:endParaRPr lang="en-US" sz="7200" b="1" dirty="0"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42236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FCDBC-AA33-51BC-B1C9-B8F1C00A6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0578" y="365126"/>
            <a:ext cx="3863421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Self-Portrait, </a:t>
            </a:r>
            <a: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1925–1930, Oil on canvas, 64.5 × 51.8 cm, Whitney Museum of American Art, NY, USA 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https://whitney.org/collection/works/6068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Edward Hopper in his Studio </a:t>
            </a:r>
            <a: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 </a:t>
            </a:r>
            <a:r>
              <a:rPr 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Berenice Abbott </a:t>
            </a:r>
            <a:r>
              <a:rPr lang="en-US" sz="2000" b="1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Abbott</a:t>
            </a:r>
            <a:r>
              <a:rPr 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1947 - printed c.1972, Silver gelatin photograph, 34 x 26.1 cm, Private Collection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https://oldprintshop.com/product/98360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pic>
        <p:nvPicPr>
          <p:cNvPr id="4" name="Picture 3" descr="A person wearing a hat&#10;&#10;Description automatically generated">
            <a:extLst>
              <a:ext uri="{FF2B5EF4-FFF2-40B4-BE49-F238E27FC236}">
                <a16:creationId xmlns:a16="http://schemas.microsoft.com/office/drawing/2014/main" id="{3A632FEE-A72D-5E33-4D64-147A3683A0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801" y="0"/>
            <a:ext cx="5145777" cy="6858000"/>
          </a:xfrm>
          <a:prstGeom prst="rect">
            <a:avLst/>
          </a:prstGeom>
        </p:spPr>
      </p:pic>
      <p:pic>
        <p:nvPicPr>
          <p:cNvPr id="1026" name="Picture 2" descr="Edward Hopper in his Studio. | The Old Print Shop">
            <a:extLst>
              <a:ext uri="{FF2B5EF4-FFF2-40B4-BE49-F238E27FC236}">
                <a16:creationId xmlns:a16="http://schemas.microsoft.com/office/drawing/2014/main" id="{4D22FEB8-2502-6042-CAD9-DC1AB639BA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6396" y="2743201"/>
            <a:ext cx="3041526" cy="3981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70134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D8D26-C261-4655-D0D9-645813837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555" y="365126"/>
            <a:ext cx="3160451" cy="1325563"/>
          </a:xfrm>
        </p:spPr>
        <p:txBody>
          <a:bodyPr>
            <a:normAutofit fontScale="90000"/>
          </a:bodyPr>
          <a:lstStyle/>
          <a:p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Edward Hopper and his</a:t>
            </a:r>
            <a:br>
              <a:rPr lang="en-US" sz="1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sister Marion</a:t>
            </a:r>
            <a:r>
              <a:rPr lang="en-US" sz="18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ca. 1890, </a:t>
            </a:r>
            <a:br>
              <a:rPr lang="en-US" sz="18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Courtesy of the </a:t>
            </a:r>
            <a:r>
              <a:rPr lang="en-US" sz="18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Arthayer</a:t>
            </a:r>
            <a:br>
              <a:rPr lang="en-US" sz="18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R. Sanborn Hopper </a:t>
            </a:r>
            <a:br>
              <a:rPr lang="en-US" sz="18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Collection Trust 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https://artistshomes.org/site/edward-hopper-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</a:b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house-museum-study-center#pretty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Photo[gallery]/12/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Portrait of Artist’s </a:t>
            </a:r>
            <a:br>
              <a:rPr lang="en-US" sz="1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Father Garret Henry </a:t>
            </a:r>
            <a:br>
              <a:rPr lang="en-US" sz="1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Hopper</a:t>
            </a:r>
            <a:r>
              <a:rPr lang="en-US" sz="18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1903, Graphite </a:t>
            </a:r>
            <a:br>
              <a:rPr lang="en-US" sz="18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pencil on paper, </a:t>
            </a:r>
            <a:br>
              <a:rPr lang="en-US" sz="18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23.82x 15.53, Whitney </a:t>
            </a:r>
            <a:br>
              <a:rPr lang="en-US" sz="18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Museum of American Art, NY, USA 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https://www.incollect.com/articles/edward-hopper-and-nyack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Elizabeth Griffiths Smith Hopper, The Artist's Mother), </a:t>
            </a:r>
            <a:r>
              <a:rPr lang="en-US" sz="18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1915–1916, Oil on canvas, 95.6 × 81.3 cm, Whitney Museum of American Art, NY, USA 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https://whitney.org/collection/works/6075</a:t>
            </a:r>
            <a:b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Edward Hopper Birthplace and Boyhood Home</a:t>
            </a:r>
            <a:r>
              <a:rPr lang="en-US" sz="18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also known as the </a:t>
            </a:r>
            <a:r>
              <a:rPr lang="en-US" sz="1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Edward Hopper House Art Center</a:t>
            </a:r>
            <a:r>
              <a:rPr lang="en-US" sz="18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Nyack in Rockland County, NY, USA 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https://en.wikipedia.org/wiki/Edward_Hopper_Birthplace_and_Boyhood_Home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D55AAC2-EDF9-F235-F4BE-E7DDFE717E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0047" y="3020848"/>
            <a:ext cx="5530788" cy="3686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Edward Hopper House Museum &amp; Study Center | Historic Artists' Homes &amp;  Studios">
            <a:extLst>
              <a:ext uri="{FF2B5EF4-FFF2-40B4-BE49-F238E27FC236}">
                <a16:creationId xmlns:a16="http://schemas.microsoft.com/office/drawing/2014/main" id="{503FFD70-65DD-A7BB-6161-B01CD38A3D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7775" y="150920"/>
            <a:ext cx="2061800" cy="2760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>
            <a:extLst>
              <a:ext uri="{FF2B5EF4-FFF2-40B4-BE49-F238E27FC236}">
                <a16:creationId xmlns:a16="http://schemas.microsoft.com/office/drawing/2014/main" id="{7CEFA1F9-9E6C-5CBB-1EA7-E02767E097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2641" y="150920"/>
            <a:ext cx="2308193" cy="2760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>
            <a:extLst>
              <a:ext uri="{FF2B5EF4-FFF2-40B4-BE49-F238E27FC236}">
                <a16:creationId xmlns:a16="http://schemas.microsoft.com/office/drawing/2014/main" id="{F3E41CAD-D4EB-AAE4-EE16-A3FFB3703D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9554" y="129759"/>
            <a:ext cx="1863108" cy="2782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63029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03C6CE-34ED-1FA5-BD07-6611AA2CA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Edward Hopper</a:t>
            </a:r>
            <a:r>
              <a:rPr 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late 1880s, Courtesy of The </a:t>
            </a:r>
            <a:r>
              <a:rPr lang="en-US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Arthayer</a:t>
            </a:r>
            <a:r>
              <a:rPr 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R. Sanborn Hopper</a:t>
            </a:r>
            <a:b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https://www.incollect.com/articles/edward-hopper-and-nyack</a:t>
            </a:r>
            <a:r>
              <a:rPr lang="en-US" sz="11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1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1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Collection Trust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C80AA7CB-6E74-7341-A813-68C6A53A8A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287" y="1038796"/>
            <a:ext cx="8904304" cy="5681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28970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DB64E-D247-DE1A-3310-A0F1503D2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548" y="365126"/>
            <a:ext cx="3795404" cy="1325563"/>
          </a:xfrm>
        </p:spPr>
        <p:txBody>
          <a:bodyPr>
            <a:normAutofit fontScale="90000"/>
          </a:bodyPr>
          <a:lstStyle/>
          <a:p>
            <a:br>
              <a:rPr lang="en-US" sz="1800" dirty="0"/>
            </a:br>
            <a:br>
              <a:rPr lang="en-US" sz="1800" dirty="0"/>
            </a:br>
            <a:br>
              <a:rPr lang="en-US" sz="1800" dirty="0"/>
            </a:br>
            <a:br>
              <a:rPr lang="en-US" sz="1800" dirty="0"/>
            </a:br>
            <a:br>
              <a:rPr lang="en-US" sz="1800" dirty="0"/>
            </a:br>
            <a:r>
              <a:rPr lang="en-US" sz="19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Study of a Cube, </a:t>
            </a:r>
            <a:r>
              <a:rPr lang="en-US" sz="19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1892, Charcoal on paper, 24.3 × 31.4 cm, Whitney Museum of American Art, NY, USA </a:t>
            </a:r>
            <a:r>
              <a:rPr lang="en-US" sz="11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https://whitney.org/collection/works/31630</a:t>
            </a:r>
            <a:r>
              <a:rPr lang="en-US" sz="11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9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Cylinder,</a:t>
            </a:r>
            <a:r>
              <a:rPr lang="en-US" sz="19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1894, Charcoal on paper, 37.9 × 27.3 cm, Whitney Museum of American Art, NY, USA 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https://whitney.org/collection/works/9408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A04FACC9-A73C-905A-E9A4-C452F89C5F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39" y="157578"/>
            <a:ext cx="4801114" cy="6542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00F091E5-CBB7-6882-F13B-83591D346E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547" y="2769833"/>
            <a:ext cx="4724931" cy="3628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03358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75470-6A54-2814-BCCC-58193547D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56248"/>
            <a:ext cx="78867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Study of the Steamboat Columbia, 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1892–1895, Graphite pencil on paper, 10.8 × 17.1 cm, Whitney Museum of American Art, NY, USA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https://whitney.org/collection/works/22186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DD4E41D-C748-6935-CEA7-37D13B1F24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544" y="1064911"/>
            <a:ext cx="8904911" cy="5695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35052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alpha val="9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AFF5A9-BA9C-1634-1093-D976A80D9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365126"/>
            <a:ext cx="9144000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Study of a Large Ship and Sailboat in Stormy Sea, 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1895–1899, Pen and ink and graphite pencil on paper (recto); Graphite pencil on paper (verso), 10.3 × 15.1 cm, Whitney Museum of American Art, NY, USA 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https://whitney.org/collection/works/21479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6FCC16A-ABEB-9813-BB17-EB510E7F31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415" y="1071440"/>
            <a:ext cx="8165170" cy="5617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36745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CB9801C1-792C-454B-49B2-785887203D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390345A2-DBB5-87D5-39C4-6C2155D0F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761608"/>
            <a:ext cx="7886700" cy="825623"/>
          </a:xfrm>
        </p:spPr>
        <p:txBody>
          <a:bodyPr>
            <a:normAutofit/>
          </a:bodyPr>
          <a:lstStyle/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Hook Mountain, Nyack,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 1899, Watercolor and graphite pencil on paper, 12.9 × 17.5 cm, Whitney Museum of American Art, NY, USA 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https://whitney.org/collection/works/9260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98304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EE5A85-E629-CE8C-426B-611811BE3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Study of Sunset, </a:t>
            </a:r>
            <a: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1895-1899, Wax crayon and graphite pencil on paper, 8.3 × 11.9 cm, Whitney Museum of American Art, NY, USA 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https://whitney.org/collection/works/21386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CFDD8880-151F-3E63-5F5F-B17E65B816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889" y="1490340"/>
            <a:ext cx="7386221" cy="5179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17532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53082-B09E-E16D-DA0E-5DAAD1AD2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310" y="365126"/>
            <a:ext cx="8744504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Study of a Man with Hammer, </a:t>
            </a:r>
            <a: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1899–1906, Opaque watercolor and fabricated chalk on board, 27.9 × 18.7 cm, Whitney Museum of American Art, Ny, USA 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https://whitney.org/collection/works/6965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Study of Woman in Skirt and Stockings, </a:t>
            </a:r>
            <a: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1899–1906, Opaque watercolor and fabricated chalk on board, 27.9 × 19.2 cm, Whitney Museum of American Art, Ny, USA 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https://whitney.org/collection/works/6966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258827F0-05E2-9BAF-D555-DB0ABEA07D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983" y="1397606"/>
            <a:ext cx="3685896" cy="5327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76D56CDB-49FF-D1D8-C217-F9826D51C7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5122" y="1397606"/>
            <a:ext cx="3800580" cy="5327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47329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B7CA1-D4D4-EC9C-7231-990276A48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9464" y="365126"/>
            <a:ext cx="3334678" cy="1325563"/>
          </a:xfrm>
        </p:spPr>
        <p:txBody>
          <a:bodyPr>
            <a:normAutofit fontScale="90000"/>
          </a:bodyPr>
          <a:lstStyle/>
          <a:p>
            <a:pPr algn="r"/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Sailboat, </a:t>
            </a:r>
            <a:r>
              <a:rPr lang="en-US" sz="18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1900, Watercolor and graphite pencil on paper, 13.8 × 11.1 cm, Whitney Museum of American Art, NY, USA 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https://whitney.org/collection/works/9841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100" dirty="0">
              <a:solidFill>
                <a:schemeClr val="accent6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1CC293F7-95A2-51C4-EE03-CAF7B10C0B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58" y="104312"/>
            <a:ext cx="5499587" cy="664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43932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alpha val="9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5FF1F-D346-B3E2-75EE-E7D37CA799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1080" y="365126"/>
            <a:ext cx="4612117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Two Self-Portraits, </a:t>
            </a:r>
            <a: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1903–1906, Oil on canvas, 71.4 × 46.4 cm (left), 65.9 × 56.2 cm (right), Whitney Museum of American Art, NY, USA </a:t>
            </a:r>
            <a:b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https://whitney.org/collection/works/6009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https://whitney.org/collection/works/6008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1BAAC222-5B94-278E-ECFB-43374532FF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1080" y="1300244"/>
            <a:ext cx="4612117" cy="5446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97860805-5804-7508-F0CE-2664034A0A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03" y="119434"/>
            <a:ext cx="4212818" cy="6627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95743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906E8-B95D-C1A6-040A-C4F173A84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1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Two paintings of the Artist's Bedroom in Nyack, </a:t>
            </a:r>
            <a:r>
              <a:rPr lang="en-US" sz="16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1905-1906, Oil on linen (left), Oil on composition board (right), 35.6 × 25.4 cm (left), 38.1 × 27.9 cm (right), Whitney Museum of American Art, NY, USA</a:t>
            </a: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https://whitney.org/collection/works/6065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https://whitney.org/collection/works/6064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09F86941-A924-0227-F8A6-02EAFC63D3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1606046"/>
            <a:ext cx="3617057" cy="5180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AF0E5273-4EE0-C022-953F-45B649AD4F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6899" y="1635084"/>
            <a:ext cx="3617057" cy="5151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02616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67EAA-A222-28C2-3909-E2C6709F5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677" y="365126"/>
            <a:ext cx="8813738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1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Couple Near Poplars, </a:t>
            </a:r>
            <a: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1906, Watercolor, brush and ink, and graphite pencil on paper, 55.2 × 37.5 cm, Whitney Museum of American Art, NY, USA </a:t>
            </a:r>
            <a:r>
              <a:rPr lang="en-US" sz="11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https://whitney.org/collection/works/6928</a:t>
            </a:r>
            <a:r>
              <a:rPr lang="en-US" sz="11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 Seated at Café Table, </a:t>
            </a:r>
            <a: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1906, Transparent and opaque watercolor, pen and ink, brush and ink, and graphite pencil on paper, 55.2 × 37.6 cm, Whitney Museum of American Art, NY, USA </a:t>
            </a:r>
            <a:r>
              <a:rPr lang="en-US" sz="1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https://whitney.org/collection/works/6921</a:t>
            </a:r>
            <a:r>
              <a:rPr lang="en-US" sz="1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A92AEE62-8315-74AF-8881-37B46AEEDC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5453" y="1766656"/>
            <a:ext cx="3425964" cy="4958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>
            <a:extLst>
              <a:ext uri="{FF2B5EF4-FFF2-40B4-BE49-F238E27FC236}">
                <a16:creationId xmlns:a16="http://schemas.microsoft.com/office/drawing/2014/main" id="{306A100B-243A-61B9-2447-5A3C38CDE6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583" y="1766655"/>
            <a:ext cx="3406454" cy="4958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80152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5C324-AE18-23B4-03A8-7826988DC29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4405313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1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800" b="0" i="1" dirty="0">
                <a:solidFill>
                  <a:srgbClr val="000000"/>
                </a:solidFill>
                <a:effectLst/>
                <a:latin typeface="hg-t56"/>
              </a:rPr>
              <a:t>Le Pont des Arts</a:t>
            </a:r>
            <a:br>
              <a:rPr lang="fr-FR" sz="800" b="0" i="0" dirty="0">
                <a:solidFill>
                  <a:srgbClr val="000000"/>
                </a:solidFill>
                <a:effectLst/>
                <a:latin typeface="hg-t55"/>
              </a:rPr>
            </a:br>
            <a:br>
              <a:rPr lang="fr-FR" sz="800" b="0" i="0" dirty="0">
                <a:solidFill>
                  <a:srgbClr val="000000"/>
                </a:solidFill>
                <a:effectLst/>
                <a:latin typeface="hg-t55"/>
              </a:rPr>
            </a:br>
            <a:r>
              <a:rPr lang="fr-FR" sz="800" b="0" i="1" dirty="0">
                <a:solidFill>
                  <a:srgbClr val="000000"/>
                </a:solidFill>
                <a:effectLst/>
                <a:latin typeface="hg-t56"/>
              </a:rPr>
              <a:t>Le Pont des Arts</a:t>
            </a:r>
            <a:br>
              <a:rPr lang="fr-FR" sz="800" b="0" i="0" dirty="0">
                <a:solidFill>
                  <a:srgbClr val="000000"/>
                </a:solidFill>
                <a:effectLst/>
                <a:latin typeface="hg-t55"/>
              </a:rPr>
            </a:br>
            <a:r>
              <a:rPr lang="fr-FR" sz="800" b="0" i="0" dirty="0">
                <a:solidFill>
                  <a:srgbClr val="000000"/>
                </a:solidFill>
                <a:effectLst/>
                <a:latin typeface="hg-t55"/>
              </a:rPr>
              <a:t>1907</a:t>
            </a:r>
            <a:br>
              <a:rPr lang="fr-FR" sz="800" b="0" i="0" dirty="0">
                <a:solidFill>
                  <a:srgbClr val="000000"/>
                </a:solidFill>
                <a:effectLst/>
                <a:latin typeface="hg-t55"/>
              </a:rPr>
            </a:br>
            <a:r>
              <a:rPr lang="fr-FR" sz="800" b="0" i="1" dirty="0">
                <a:solidFill>
                  <a:srgbClr val="000000"/>
                </a:solidFill>
                <a:effectLst/>
                <a:latin typeface="hg-t56"/>
              </a:rPr>
              <a:t>Le Pont des Arts</a:t>
            </a:r>
            <a:br>
              <a:rPr lang="fr-FR" sz="800" b="0" i="0" dirty="0">
                <a:solidFill>
                  <a:srgbClr val="000000"/>
                </a:solidFill>
                <a:effectLst/>
                <a:latin typeface="hg-t55"/>
              </a:rPr>
            </a:br>
            <a:r>
              <a:rPr lang="fr-FR" sz="800" b="0" i="0" dirty="0">
                <a:solidFill>
                  <a:srgbClr val="000000"/>
                </a:solidFill>
                <a:effectLst/>
                <a:latin typeface="hg-t55"/>
              </a:rPr>
              <a:t>1907</a:t>
            </a:r>
            <a:br>
              <a:rPr lang="fr-FR" sz="800" b="0" i="0" dirty="0">
                <a:solidFill>
                  <a:srgbClr val="000000"/>
                </a:solidFill>
                <a:effectLst/>
                <a:latin typeface="hg-t55"/>
              </a:rPr>
            </a:br>
            <a:r>
              <a:rPr lang="fr-FR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 Pont des Arts, </a:t>
            </a:r>
            <a:r>
              <a:rPr lang="fr-FR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1907, 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Oil on canvas, 60.2 × 73.2 cm, Whitney Museum of American Art, NY, USA </a:t>
            </a:r>
            <a:r>
              <a:rPr lang="en-US" sz="11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https://whitney.org/collection/works/5894</a:t>
            </a:r>
            <a:r>
              <a:rPr lang="en-US" sz="11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fr-FR" sz="16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View Across Interior Courtyard at 48 rue de Lille, Paris, 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1906, Oil on wood, 33 × 23.5 cm, Whitney Museum of American Art, NY, USA </a:t>
            </a:r>
            <a:r>
              <a:rPr lang="en-US" sz="1000" dirty="0">
                <a:solidFill>
                  <a:srgbClr val="EAF7D3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https://whitney.org/collection/works/6060</a:t>
            </a:r>
            <a:r>
              <a:rPr lang="en-US" sz="1000" dirty="0">
                <a:solidFill>
                  <a:srgbClr val="EAF7D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D74193FD-B8B9-EA44-AFF3-4B3648E45B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1489" y="159798"/>
            <a:ext cx="4532839" cy="6560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>
            <a:extLst>
              <a:ext uri="{FF2B5EF4-FFF2-40B4-BE49-F238E27FC236}">
                <a16:creationId xmlns:a16="http://schemas.microsoft.com/office/drawing/2014/main" id="{73D92518-0DF8-11BF-CF90-B138FB4B29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672" y="3007944"/>
            <a:ext cx="4265641" cy="3522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60761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>
            <a:extLst>
              <a:ext uri="{FF2B5EF4-FFF2-40B4-BE49-F238E27FC236}">
                <a16:creationId xmlns:a16="http://schemas.microsoft.com/office/drawing/2014/main" id="{CB75C42A-586C-DC11-1E8F-F8A57D99AA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7358" y="155998"/>
            <a:ext cx="7794594" cy="6546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5B8425A-FD82-624D-0AC2-F9A23498B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1207358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b="1" dirty="0">
                <a:solidFill>
                  <a:srgbClr val="EAF7D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Louvre and Boat Landing, </a:t>
            </a:r>
            <a:r>
              <a:rPr lang="en-US" sz="1800" dirty="0">
                <a:solidFill>
                  <a:srgbClr val="EAF7D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1907, Oil on canvas, 60 × 73 cm, Whitney Museum of American Art, NY, USA </a:t>
            </a:r>
            <a:r>
              <a:rPr lang="en-US" sz="16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https://whitney.org/collection/works/6094</a:t>
            </a:r>
            <a:r>
              <a:rPr lang="en-US" sz="16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524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617B6-6FC8-B051-F426-CA6E46C33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16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Parisian Woman Walking, </a:t>
            </a:r>
            <a:r>
              <a:rPr lang="en-US" sz="16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1906–1907, Watercolor and graphite pencil on board, 30.2 × 23.8 cm, Whitney Museum of American Art, NY, USA 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https://whitney.org/collection/works/6898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Walking Man with Cane and Briefcase, </a:t>
            </a:r>
            <a:r>
              <a:rPr lang="en-US" sz="16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1906–1907, Watercolor and graphite pencil on board, 37.9 × 27 cm, Whitney Museum of American Art, NY, USA </a:t>
            </a:r>
            <a:r>
              <a:rPr lang="en-US" sz="10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https://whitney.org/collection/works/6903</a:t>
            </a:r>
            <a:r>
              <a:rPr lang="en-US" sz="10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5F44D087-44A6-2C05-44C0-7F4DCBE03A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1785565"/>
            <a:ext cx="3874780" cy="4850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>
            <a:extLst>
              <a:ext uri="{FF2B5EF4-FFF2-40B4-BE49-F238E27FC236}">
                <a16:creationId xmlns:a16="http://schemas.microsoft.com/office/drawing/2014/main" id="{86EE4EE1-9189-D4F5-3043-C9B77CF23C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9656" y="1785565"/>
            <a:ext cx="3535694" cy="4850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77623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C95F2-CCD5-BF16-A6E9-5402ADF9F8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8971" y="365126"/>
            <a:ext cx="1045030" cy="1325563"/>
          </a:xfrm>
        </p:spPr>
        <p:txBody>
          <a:bodyPr>
            <a:normAutofit fontScale="90000"/>
          </a:bodyPr>
          <a:lstStyle/>
          <a:p>
            <a:pPr algn="r"/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9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Tall Masts,</a:t>
            </a:r>
            <a:br>
              <a:rPr lang="en-US" sz="19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900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1912, Oil on canvas, 61.6 × 74.3 cm, </a:t>
            </a:r>
            <a:br>
              <a:rPr lang="en-US" sz="1900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900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Whitney Museum of American Art,  NY, USA</a:t>
            </a:r>
            <a:br>
              <a:rPr lang="en-US" sz="1900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https://whitney.org/collection/works/5828</a:t>
            </a:r>
            <a:r>
              <a:rPr lang="en-US" sz="1100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92AFC492-CBEA-F061-AAFB-117CF8AB6C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7" y="76825"/>
            <a:ext cx="8024323" cy="670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27918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>
            <a:extLst>
              <a:ext uri="{FF2B5EF4-FFF2-40B4-BE49-F238E27FC236}">
                <a16:creationId xmlns:a16="http://schemas.microsoft.com/office/drawing/2014/main" id="{003F1801-DB6B-2D9E-EAF4-25344390D6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796834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766C0A6C-0230-8460-F46A-42844DA65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8344" y="365126"/>
            <a:ext cx="1175656" cy="1325563"/>
          </a:xfrm>
        </p:spPr>
        <p:txBody>
          <a:bodyPr>
            <a:normAutofit fontScale="90000"/>
          </a:bodyPr>
          <a:lstStyle/>
          <a:p>
            <a:pPr algn="r"/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Blackwell's Island, </a:t>
            </a:r>
            <a: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1911, Oil on canvas, 61.9 × 74.5 cm, Whitney Museum of American Art, NY, USA</a:t>
            </a:r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https://whitney.org/collection/works/5899</a:t>
            </a:r>
            <a: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262486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E9D499-1D5F-374D-CC80-D5CA348C3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1800" b="1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Soir</a:t>
            </a:r>
            <a:r>
              <a:rPr lang="en-US" sz="18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Bleu, </a:t>
            </a:r>
            <a:r>
              <a:rPr lang="en-US" sz="1800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1914, Oil on canvas, 91.8 × 182.7 cm, Whitney Museum of American Art, NY, USA</a:t>
            </a:r>
            <a:br>
              <a:rPr lang="en-US" sz="1800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https://whitney.org/collection/works/6081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1266" name="Picture 2" descr="On a balcony, six figures in eclectic attire sit at dining tables and make no eye contact. ">
            <a:extLst>
              <a:ext uri="{FF2B5EF4-FFF2-40B4-BE49-F238E27FC236}">
                <a16:creationId xmlns:a16="http://schemas.microsoft.com/office/drawing/2014/main" id="{7A0F30F6-35E2-98E5-8642-A61F81CC2C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43099"/>
            <a:ext cx="9144000" cy="4549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9293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>
            <a:extLst>
              <a:ext uri="{FF2B5EF4-FFF2-40B4-BE49-F238E27FC236}">
                <a16:creationId xmlns:a16="http://schemas.microsoft.com/office/drawing/2014/main" id="{D06C0BE0-92F0-4D8C-63A1-9B1BD0D559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3" y="71022"/>
            <a:ext cx="9009062" cy="6720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A673ED3-9EBF-44B8-0ACD-59FF0580A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575" y="365126"/>
            <a:ext cx="8673483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Street in Paris,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1915–1918, Etching and aquatint, Sheet (Irregular): 27 × 35.2 cm, Plate: 20 × 24.1 cm, Whitney Museum of American Art, NY, USA 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https://whitney.org/collection/works/7035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38217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524E6E3F-C73A-F5F2-82B5-739B1A1A9C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1383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E928E202-0FCC-E8A0-5623-E706143DF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62" y="6223247"/>
            <a:ext cx="9083676" cy="53266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Rocks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and Sand</a:t>
            </a:r>
            <a:r>
              <a:rPr lang="en-US" sz="1800" b="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1916, Oil on paperboard, 24.4 × 33 cm, Whitney Museum of American Art, NY, USA </a:t>
            </a:r>
            <a:r>
              <a:rPr lang="en-US" sz="105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https://whitney.org/collection/works/5864</a:t>
            </a:r>
            <a:r>
              <a:rPr lang="en-US" sz="105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800" b="0" i="0" dirty="0">
                <a:solidFill>
                  <a:srgbClr val="000000"/>
                </a:solidFill>
                <a:effectLst/>
                <a:latin typeface="hg-t55"/>
              </a:rPr>
            </a:b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37402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88B65-1F0F-5C13-DE3D-EDF936DB9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89912" y="365126"/>
            <a:ext cx="954087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Yonkers, </a:t>
            </a:r>
            <a: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1916, Oil on canvas, 61.8 × 74.1 cm, Whitney Museum of American Art, NY, USA </a:t>
            </a:r>
            <a:r>
              <a:rPr lang="en-US" sz="11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https://whitney.org/collection/works/6086</a:t>
            </a:r>
            <a:r>
              <a:rPr lang="en-US" sz="11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800" dirty="0">
              <a:solidFill>
                <a:schemeClr val="accent4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FEBA4562-7EF6-9EB5-E606-E2B615AF7C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1899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3867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CA70438C-40DE-4AA9-CFEA-705219A7C7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3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B7949D1A-7F34-EE30-6DBA-146F852F9B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859262"/>
            <a:ext cx="7886700" cy="816746"/>
          </a:xfrm>
        </p:spPr>
        <p:txBody>
          <a:bodyPr>
            <a:normAutofit/>
          </a:bodyPr>
          <a:lstStyle/>
          <a:p>
            <a:pPr algn="ctr"/>
            <a: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Sea and Shore, </a:t>
            </a:r>
            <a: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1916–1919, Oil on canvas board, 24.3 × 32.7 cm, Whitney Museum of American Art, NY, USA 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https://whitney.org/collection/works/6120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474605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97B10F86-E04A-AFF0-3339-2744AD2E2B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81F85CD2-DE17-2D03-B766-174F44048F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019060"/>
            <a:ext cx="7886700" cy="710214"/>
          </a:xfrm>
        </p:spPr>
        <p:txBody>
          <a:bodyPr>
            <a:normAutofit/>
          </a:bodyPr>
          <a:lstStyle/>
          <a:p>
            <a:pPr algn="ctr"/>
            <a: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Trees and Beach, </a:t>
            </a:r>
            <a: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1916–1919, Oil on wood, 24.1 × 33 cm, Whitney Museum of American Art, NY, USA </a:t>
            </a:r>
            <a:r>
              <a:rPr lang="en-US" sz="1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https://whitney.org/collection/works/6109</a:t>
            </a:r>
            <a:r>
              <a:rPr lang="en-US" sz="1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014900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08C82-BC03-F53A-B4AF-2E1DE278B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a Restaurant, </a:t>
            </a:r>
            <a:r>
              <a:rPr lang="it-IT" sz="1800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1916–1925, </a:t>
            </a:r>
            <a:r>
              <a:rPr lang="en-US" sz="1800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Charcoal on paper, 67.8 × 54.9 cm, Whitney Museum of American Art, BY, USA 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https://whitney.org/collection/works/8949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 the Theater, </a:t>
            </a:r>
            <a:r>
              <a:rPr lang="en-US" sz="1600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1916–1922, Brush and ink and wash, opaque watercolor and fabricated chalk on paper, 47 × 37.8 cm, Whitney Museum of American Art, NY, USA 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https://whitney.org/collection/works/7641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434" name="Picture 2">
            <a:extLst>
              <a:ext uri="{FF2B5EF4-FFF2-40B4-BE49-F238E27FC236}">
                <a16:creationId xmlns:a16="http://schemas.microsoft.com/office/drawing/2014/main" id="{B6AB1E53-3C04-6E2B-5A98-BE1DB4A556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8442" y="1866689"/>
            <a:ext cx="3945589" cy="4835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>
            <a:extLst>
              <a:ext uri="{FF2B5EF4-FFF2-40B4-BE49-F238E27FC236}">
                <a16:creationId xmlns:a16="http://schemas.microsoft.com/office/drawing/2014/main" id="{F9E62BE2-4BA9-0E0E-F635-9D757EC334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846" y="1868111"/>
            <a:ext cx="3943350" cy="4835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98762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DF590C-1F4D-64A9-478B-3C211E0AAE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3639" y="365126"/>
            <a:ext cx="3977195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Study for Smash the Hun, 1918, created for WWI  propaganda poster sponsored by the Unites States Shipping Board Emergency Fleet Corporation in 1918. The four-</a:t>
            </a:r>
            <a:r>
              <a:rPr lang="en-US" sz="20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colour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poster won Hopper the first prize among fourteen hundred contestants. Smash the Hun appeared on the cover of the Morse Dry Dock Dial for February 1919. 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https://rockwellcenter.org/wp-content/uploads/2011/06/Study-for-Smash-1918.jpg</a:t>
            </a:r>
            <a:r>
              <a:rPr lang="en-US" sz="11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4" name="Picture 3" descr="A picture containing text, book&#10;&#10;Description automatically generated">
            <a:extLst>
              <a:ext uri="{FF2B5EF4-FFF2-40B4-BE49-F238E27FC236}">
                <a16:creationId xmlns:a16="http://schemas.microsoft.com/office/drawing/2014/main" id="{FA347485-D595-143E-9B0E-E180103AAF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907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8971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E92859-ECA0-2C6D-CDCB-B5299CD9D5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900" y="365126"/>
            <a:ext cx="3808520" cy="1325563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rgbClr val="F2F0D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Smash the Hun, </a:t>
            </a:r>
            <a:r>
              <a:rPr lang="en-US" sz="2000" dirty="0">
                <a:solidFill>
                  <a:srgbClr val="F2F0D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1918, WWI poster by Edward Hopper for the in-house magazine of the Morse Dry Dock and Repair Company in Brooklyn, where Hopper worked as an illustrator (Issue of Feb 1919)</a:t>
            </a:r>
            <a:br>
              <a:rPr lang="en-US" sz="2000" dirty="0">
                <a:solidFill>
                  <a:srgbClr val="F2F0D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https://rockwellcenter.org/wp-content/uploads/2011/06/Hopper-Smash-the-Hun1.jpg</a:t>
            </a:r>
            <a: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A magazine cover with a person playing baseball&#10;&#10;Description automatically generated with low confidence">
            <a:extLst>
              <a:ext uri="{FF2B5EF4-FFF2-40B4-BE49-F238E27FC236}">
                <a16:creationId xmlns:a16="http://schemas.microsoft.com/office/drawing/2014/main" id="{9B5DF772-9FC6-2606-806B-353E12698C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8223" y="0"/>
            <a:ext cx="51457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8135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Beveled 2">
            <a:extLst>
              <a:ext uri="{FF2B5EF4-FFF2-40B4-BE49-F238E27FC236}">
                <a16:creationId xmlns:a16="http://schemas.microsoft.com/office/drawing/2014/main" id="{5778257E-469B-34E7-EFEB-9FAFFAD6F763}"/>
              </a:ext>
            </a:extLst>
          </p:cNvPr>
          <p:cNvSpPr/>
          <p:nvPr/>
        </p:nvSpPr>
        <p:spPr>
          <a:xfrm>
            <a:off x="266330" y="259672"/>
            <a:ext cx="8611340" cy="6338656"/>
          </a:xfrm>
          <a:custGeom>
            <a:avLst/>
            <a:gdLst>
              <a:gd name="connsiteX0" fmla="*/ 792332 w 8611340"/>
              <a:gd name="connsiteY0" fmla="*/ 792332 h 6338656"/>
              <a:gd name="connsiteX1" fmla="*/ 7819008 w 8611340"/>
              <a:gd name="connsiteY1" fmla="*/ 792332 h 6338656"/>
              <a:gd name="connsiteX2" fmla="*/ 7819008 w 8611340"/>
              <a:gd name="connsiteY2" fmla="*/ 5546324 h 6338656"/>
              <a:gd name="connsiteX3" fmla="*/ 792332 w 8611340"/>
              <a:gd name="connsiteY3" fmla="*/ 5546324 h 6338656"/>
              <a:gd name="connsiteX4" fmla="*/ 792332 w 8611340"/>
              <a:gd name="connsiteY4" fmla="*/ 792332 h 6338656"/>
              <a:gd name="connsiteX0" fmla="*/ 0 w 8611340"/>
              <a:gd name="connsiteY0" fmla="*/ 0 h 6338656"/>
              <a:gd name="connsiteX1" fmla="*/ 8611340 w 8611340"/>
              <a:gd name="connsiteY1" fmla="*/ 0 h 6338656"/>
              <a:gd name="connsiteX2" fmla="*/ 7819008 w 8611340"/>
              <a:gd name="connsiteY2" fmla="*/ 792332 h 6338656"/>
              <a:gd name="connsiteX3" fmla="*/ 792332 w 8611340"/>
              <a:gd name="connsiteY3" fmla="*/ 792332 h 6338656"/>
              <a:gd name="connsiteX4" fmla="*/ 0 w 8611340"/>
              <a:gd name="connsiteY4" fmla="*/ 0 h 6338656"/>
              <a:gd name="connsiteX0" fmla="*/ 0 w 8611340"/>
              <a:gd name="connsiteY0" fmla="*/ 6338656 h 6338656"/>
              <a:gd name="connsiteX1" fmla="*/ 792332 w 8611340"/>
              <a:gd name="connsiteY1" fmla="*/ 5546324 h 6338656"/>
              <a:gd name="connsiteX2" fmla="*/ 7819008 w 8611340"/>
              <a:gd name="connsiteY2" fmla="*/ 5546324 h 6338656"/>
              <a:gd name="connsiteX3" fmla="*/ 8611340 w 8611340"/>
              <a:gd name="connsiteY3" fmla="*/ 6338656 h 6338656"/>
              <a:gd name="connsiteX4" fmla="*/ 0 w 8611340"/>
              <a:gd name="connsiteY4" fmla="*/ 6338656 h 6338656"/>
              <a:gd name="connsiteX0" fmla="*/ 0 w 8611340"/>
              <a:gd name="connsiteY0" fmla="*/ 0 h 6338656"/>
              <a:gd name="connsiteX1" fmla="*/ 792332 w 8611340"/>
              <a:gd name="connsiteY1" fmla="*/ 792332 h 6338656"/>
              <a:gd name="connsiteX2" fmla="*/ 792332 w 8611340"/>
              <a:gd name="connsiteY2" fmla="*/ 5546324 h 6338656"/>
              <a:gd name="connsiteX3" fmla="*/ 0 w 8611340"/>
              <a:gd name="connsiteY3" fmla="*/ 6338656 h 6338656"/>
              <a:gd name="connsiteX4" fmla="*/ 0 w 8611340"/>
              <a:gd name="connsiteY4" fmla="*/ 0 h 6338656"/>
              <a:gd name="connsiteX0" fmla="*/ 8611340 w 8611340"/>
              <a:gd name="connsiteY0" fmla="*/ 0 h 6338656"/>
              <a:gd name="connsiteX1" fmla="*/ 8611340 w 8611340"/>
              <a:gd name="connsiteY1" fmla="*/ 6338656 h 6338656"/>
              <a:gd name="connsiteX2" fmla="*/ 7819008 w 8611340"/>
              <a:gd name="connsiteY2" fmla="*/ 5546324 h 6338656"/>
              <a:gd name="connsiteX3" fmla="*/ 7819008 w 8611340"/>
              <a:gd name="connsiteY3" fmla="*/ 792332 h 6338656"/>
              <a:gd name="connsiteX4" fmla="*/ 8611340 w 8611340"/>
              <a:gd name="connsiteY4" fmla="*/ 0 h 6338656"/>
              <a:gd name="connsiteX0" fmla="*/ 0 w 8611340"/>
              <a:gd name="connsiteY0" fmla="*/ 0 h 6338656"/>
              <a:gd name="connsiteX1" fmla="*/ 8611340 w 8611340"/>
              <a:gd name="connsiteY1" fmla="*/ 0 h 6338656"/>
              <a:gd name="connsiteX2" fmla="*/ 8611340 w 8611340"/>
              <a:gd name="connsiteY2" fmla="*/ 6338656 h 6338656"/>
              <a:gd name="connsiteX3" fmla="*/ 0 w 8611340"/>
              <a:gd name="connsiteY3" fmla="*/ 6338656 h 6338656"/>
              <a:gd name="connsiteX4" fmla="*/ 0 w 8611340"/>
              <a:gd name="connsiteY4" fmla="*/ 0 h 6338656"/>
              <a:gd name="connsiteX5" fmla="*/ 792332 w 8611340"/>
              <a:gd name="connsiteY5" fmla="*/ 792332 h 6338656"/>
              <a:gd name="connsiteX6" fmla="*/ 7819008 w 8611340"/>
              <a:gd name="connsiteY6" fmla="*/ 792332 h 6338656"/>
              <a:gd name="connsiteX7" fmla="*/ 7819008 w 8611340"/>
              <a:gd name="connsiteY7" fmla="*/ 5546324 h 6338656"/>
              <a:gd name="connsiteX8" fmla="*/ 792332 w 8611340"/>
              <a:gd name="connsiteY8" fmla="*/ 5546324 h 6338656"/>
              <a:gd name="connsiteX9" fmla="*/ 792332 w 8611340"/>
              <a:gd name="connsiteY9" fmla="*/ 792332 h 6338656"/>
              <a:gd name="connsiteX10" fmla="*/ 0 w 8611340"/>
              <a:gd name="connsiteY10" fmla="*/ 0 h 6338656"/>
              <a:gd name="connsiteX11" fmla="*/ 792332 w 8611340"/>
              <a:gd name="connsiteY11" fmla="*/ 792332 h 6338656"/>
              <a:gd name="connsiteX12" fmla="*/ 0 w 8611340"/>
              <a:gd name="connsiteY12" fmla="*/ 6338656 h 6338656"/>
              <a:gd name="connsiteX13" fmla="*/ 792332 w 8611340"/>
              <a:gd name="connsiteY13" fmla="*/ 5546324 h 6338656"/>
              <a:gd name="connsiteX14" fmla="*/ 8611340 w 8611340"/>
              <a:gd name="connsiteY14" fmla="*/ 0 h 6338656"/>
              <a:gd name="connsiteX15" fmla="*/ 7819008 w 8611340"/>
              <a:gd name="connsiteY15" fmla="*/ 792332 h 6338656"/>
              <a:gd name="connsiteX16" fmla="*/ 8611340 w 8611340"/>
              <a:gd name="connsiteY16" fmla="*/ 6338656 h 6338656"/>
              <a:gd name="connsiteX17" fmla="*/ 7819008 w 8611340"/>
              <a:gd name="connsiteY17" fmla="*/ 5546324 h 6338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611340" h="6338656" stroke="0" extrusionOk="0">
                <a:moveTo>
                  <a:pt x="792332" y="792332"/>
                </a:moveTo>
                <a:cubicBezTo>
                  <a:pt x="4248422" y="643640"/>
                  <a:pt x="6521079" y="670563"/>
                  <a:pt x="7819008" y="792332"/>
                </a:cubicBezTo>
                <a:cubicBezTo>
                  <a:pt x="7798772" y="1508136"/>
                  <a:pt x="7980448" y="4879424"/>
                  <a:pt x="7819008" y="5546324"/>
                </a:cubicBezTo>
                <a:cubicBezTo>
                  <a:pt x="5572488" y="5533609"/>
                  <a:pt x="4215967" y="5460183"/>
                  <a:pt x="792332" y="5546324"/>
                </a:cubicBezTo>
                <a:cubicBezTo>
                  <a:pt x="875316" y="4808183"/>
                  <a:pt x="851648" y="2376620"/>
                  <a:pt x="792332" y="792332"/>
                </a:cubicBezTo>
                <a:close/>
              </a:path>
              <a:path w="8611340" h="6338656" fill="lightenLess" stroke="0" extrusionOk="0">
                <a:moveTo>
                  <a:pt x="0" y="0"/>
                </a:moveTo>
                <a:cubicBezTo>
                  <a:pt x="1566915" y="-149133"/>
                  <a:pt x="6506315" y="-128671"/>
                  <a:pt x="8611340" y="0"/>
                </a:cubicBezTo>
                <a:cubicBezTo>
                  <a:pt x="8267815" y="219754"/>
                  <a:pt x="8195011" y="407687"/>
                  <a:pt x="7819008" y="792332"/>
                </a:cubicBezTo>
                <a:cubicBezTo>
                  <a:pt x="4819940" y="796499"/>
                  <a:pt x="3212570" y="742098"/>
                  <a:pt x="792332" y="792332"/>
                </a:cubicBezTo>
                <a:cubicBezTo>
                  <a:pt x="582842" y="467553"/>
                  <a:pt x="433217" y="316222"/>
                  <a:pt x="0" y="0"/>
                </a:cubicBezTo>
                <a:close/>
              </a:path>
              <a:path w="8611340" h="6338656" fill="darkenLess" stroke="0" extrusionOk="0">
                <a:moveTo>
                  <a:pt x="0" y="6338656"/>
                </a:moveTo>
                <a:cubicBezTo>
                  <a:pt x="165536" y="6240489"/>
                  <a:pt x="756034" y="5702551"/>
                  <a:pt x="792332" y="5546324"/>
                </a:cubicBezTo>
                <a:cubicBezTo>
                  <a:pt x="4289263" y="5377024"/>
                  <a:pt x="6562111" y="5470976"/>
                  <a:pt x="7819008" y="5546324"/>
                </a:cubicBezTo>
                <a:cubicBezTo>
                  <a:pt x="7957780" y="5686318"/>
                  <a:pt x="8267367" y="6115107"/>
                  <a:pt x="8611340" y="6338656"/>
                </a:cubicBezTo>
                <a:cubicBezTo>
                  <a:pt x="5431072" y="6424707"/>
                  <a:pt x="2842532" y="6403706"/>
                  <a:pt x="0" y="6338656"/>
                </a:cubicBezTo>
                <a:close/>
              </a:path>
              <a:path w="8611340" h="6338656" fill="lighten" stroke="0" extrusionOk="0">
                <a:moveTo>
                  <a:pt x="0" y="0"/>
                </a:moveTo>
                <a:cubicBezTo>
                  <a:pt x="287245" y="329495"/>
                  <a:pt x="332298" y="470593"/>
                  <a:pt x="792332" y="792332"/>
                </a:cubicBezTo>
                <a:cubicBezTo>
                  <a:pt x="927268" y="2955999"/>
                  <a:pt x="812903" y="4941149"/>
                  <a:pt x="792332" y="5546324"/>
                </a:cubicBezTo>
                <a:cubicBezTo>
                  <a:pt x="705668" y="5710415"/>
                  <a:pt x="208330" y="6155698"/>
                  <a:pt x="0" y="6338656"/>
                </a:cubicBezTo>
                <a:cubicBezTo>
                  <a:pt x="-42920" y="4686629"/>
                  <a:pt x="117304" y="2610652"/>
                  <a:pt x="0" y="0"/>
                </a:cubicBezTo>
                <a:close/>
              </a:path>
              <a:path w="8611340" h="6338656" fill="darken" stroke="0" extrusionOk="0">
                <a:moveTo>
                  <a:pt x="8611340" y="0"/>
                </a:moveTo>
                <a:cubicBezTo>
                  <a:pt x="8671916" y="2324105"/>
                  <a:pt x="8626381" y="4290790"/>
                  <a:pt x="8611340" y="6338656"/>
                </a:cubicBezTo>
                <a:cubicBezTo>
                  <a:pt x="8423507" y="6124737"/>
                  <a:pt x="7918978" y="5626582"/>
                  <a:pt x="7819008" y="5546324"/>
                </a:cubicBezTo>
                <a:cubicBezTo>
                  <a:pt x="7940385" y="4303343"/>
                  <a:pt x="7952466" y="2629579"/>
                  <a:pt x="7819008" y="792332"/>
                </a:cubicBezTo>
                <a:cubicBezTo>
                  <a:pt x="7902808" y="593301"/>
                  <a:pt x="8314500" y="335586"/>
                  <a:pt x="8611340" y="0"/>
                </a:cubicBezTo>
                <a:close/>
              </a:path>
              <a:path w="8611340" h="6338656" fill="none" extrusionOk="0">
                <a:moveTo>
                  <a:pt x="0" y="0"/>
                </a:moveTo>
                <a:cubicBezTo>
                  <a:pt x="3108050" y="69807"/>
                  <a:pt x="7177847" y="64774"/>
                  <a:pt x="8611340" y="0"/>
                </a:cubicBezTo>
                <a:cubicBezTo>
                  <a:pt x="8609644" y="1569438"/>
                  <a:pt x="8588118" y="4561865"/>
                  <a:pt x="8611340" y="6338656"/>
                </a:cubicBezTo>
                <a:cubicBezTo>
                  <a:pt x="5815395" y="6420912"/>
                  <a:pt x="3716901" y="6291652"/>
                  <a:pt x="0" y="6338656"/>
                </a:cubicBezTo>
                <a:cubicBezTo>
                  <a:pt x="162725" y="3724864"/>
                  <a:pt x="93454" y="2110463"/>
                  <a:pt x="0" y="0"/>
                </a:cubicBezTo>
                <a:close/>
                <a:moveTo>
                  <a:pt x="792332" y="792332"/>
                </a:moveTo>
                <a:cubicBezTo>
                  <a:pt x="3404759" y="632573"/>
                  <a:pt x="5726878" y="929961"/>
                  <a:pt x="7819008" y="792332"/>
                </a:cubicBezTo>
                <a:cubicBezTo>
                  <a:pt x="7795607" y="1627104"/>
                  <a:pt x="7678449" y="4527044"/>
                  <a:pt x="7819008" y="5546324"/>
                </a:cubicBezTo>
                <a:cubicBezTo>
                  <a:pt x="4410209" y="5484060"/>
                  <a:pt x="3756321" y="5596617"/>
                  <a:pt x="792332" y="5546324"/>
                </a:cubicBezTo>
                <a:cubicBezTo>
                  <a:pt x="841655" y="3787514"/>
                  <a:pt x="841534" y="2649168"/>
                  <a:pt x="792332" y="792332"/>
                </a:cubicBezTo>
                <a:close/>
                <a:moveTo>
                  <a:pt x="0" y="0"/>
                </a:moveTo>
                <a:cubicBezTo>
                  <a:pt x="104697" y="159492"/>
                  <a:pt x="705718" y="608241"/>
                  <a:pt x="792332" y="792332"/>
                </a:cubicBezTo>
                <a:moveTo>
                  <a:pt x="0" y="6338656"/>
                </a:moveTo>
                <a:cubicBezTo>
                  <a:pt x="341234" y="6011456"/>
                  <a:pt x="373450" y="5874622"/>
                  <a:pt x="792332" y="5546324"/>
                </a:cubicBezTo>
                <a:moveTo>
                  <a:pt x="8611340" y="0"/>
                </a:moveTo>
                <a:cubicBezTo>
                  <a:pt x="8373640" y="253636"/>
                  <a:pt x="8114340" y="383077"/>
                  <a:pt x="7819008" y="792332"/>
                </a:cubicBezTo>
                <a:moveTo>
                  <a:pt x="8611340" y="6338656"/>
                </a:moveTo>
                <a:cubicBezTo>
                  <a:pt x="8516257" y="6169458"/>
                  <a:pt x="7981143" y="5756208"/>
                  <a:pt x="7819008" y="5546324"/>
                </a:cubicBezTo>
              </a:path>
              <a:path w="8611340" h="6338656" fill="none" stroke="0" extrusionOk="0">
                <a:moveTo>
                  <a:pt x="0" y="0"/>
                </a:moveTo>
                <a:cubicBezTo>
                  <a:pt x="3542879" y="148512"/>
                  <a:pt x="5870114" y="-94875"/>
                  <a:pt x="8611340" y="0"/>
                </a:cubicBezTo>
                <a:cubicBezTo>
                  <a:pt x="8601176" y="2118625"/>
                  <a:pt x="8490094" y="5117632"/>
                  <a:pt x="8611340" y="6338656"/>
                </a:cubicBezTo>
                <a:cubicBezTo>
                  <a:pt x="6719232" y="6483219"/>
                  <a:pt x="1981260" y="6171109"/>
                  <a:pt x="0" y="6338656"/>
                </a:cubicBezTo>
                <a:cubicBezTo>
                  <a:pt x="66968" y="3990137"/>
                  <a:pt x="117621" y="2718163"/>
                  <a:pt x="0" y="0"/>
                </a:cubicBezTo>
                <a:close/>
                <a:moveTo>
                  <a:pt x="792332" y="792332"/>
                </a:moveTo>
                <a:cubicBezTo>
                  <a:pt x="1859279" y="957818"/>
                  <a:pt x="5705279" y="818417"/>
                  <a:pt x="7819008" y="792332"/>
                </a:cubicBezTo>
                <a:cubicBezTo>
                  <a:pt x="7912252" y="2675743"/>
                  <a:pt x="7670253" y="4932215"/>
                  <a:pt x="7819008" y="5546324"/>
                </a:cubicBezTo>
                <a:cubicBezTo>
                  <a:pt x="5992300" y="5399773"/>
                  <a:pt x="2988265" y="5570875"/>
                  <a:pt x="792332" y="5546324"/>
                </a:cubicBezTo>
                <a:cubicBezTo>
                  <a:pt x="686737" y="3582578"/>
                  <a:pt x="764861" y="2430214"/>
                  <a:pt x="792332" y="792332"/>
                </a:cubicBezTo>
                <a:close/>
                <a:moveTo>
                  <a:pt x="0" y="0"/>
                </a:moveTo>
                <a:cubicBezTo>
                  <a:pt x="271615" y="333606"/>
                  <a:pt x="490951" y="619667"/>
                  <a:pt x="792332" y="792332"/>
                </a:cubicBezTo>
                <a:moveTo>
                  <a:pt x="0" y="6338656"/>
                </a:moveTo>
                <a:cubicBezTo>
                  <a:pt x="238581" y="6072125"/>
                  <a:pt x="405510" y="5929143"/>
                  <a:pt x="792332" y="5546324"/>
                </a:cubicBezTo>
                <a:moveTo>
                  <a:pt x="8611340" y="0"/>
                </a:moveTo>
                <a:cubicBezTo>
                  <a:pt x="8453623" y="269030"/>
                  <a:pt x="8070126" y="499078"/>
                  <a:pt x="7819008" y="792332"/>
                </a:cubicBezTo>
                <a:moveTo>
                  <a:pt x="8611340" y="6338656"/>
                </a:moveTo>
                <a:cubicBezTo>
                  <a:pt x="8299814" y="6015611"/>
                  <a:pt x="8178478" y="5785842"/>
                  <a:pt x="7819008" y="5546324"/>
                </a:cubicBezTo>
              </a:path>
            </a:pathLst>
          </a:custGeom>
          <a:ln w="28575">
            <a:solidFill>
              <a:schemeClr val="accent2">
                <a:lumMod val="60000"/>
                <a:lumOff val="40000"/>
              </a:schemeClr>
            </a:solidFill>
            <a:extLst>
              <a:ext uri="{C807C97D-BFC1-408E-A445-0C87EB9F89A2}">
                <ask:lineSketchStyleProps xmlns:ask="http://schemas.microsoft.com/office/drawing/2018/sketchyshapes" sd="1345555465">
                  <a:prstGeom prst="bevel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US" sz="800" b="1" dirty="0"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US" sz="800" b="1" dirty="0">
              <a:solidFill>
                <a:schemeClr val="accent2">
                  <a:lumMod val="40000"/>
                  <a:lumOff val="6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4000" b="1" dirty="0" err="1"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Eward</a:t>
            </a:r>
            <a:r>
              <a:rPr lang="en-US" sz="4000" b="1" dirty="0"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Hopper</a:t>
            </a:r>
            <a:r>
              <a:rPr lang="en-US" sz="4000" dirty="0"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1882–1967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72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End</a:t>
            </a:r>
            <a:endParaRPr lang="en-US" sz="7200" b="1" dirty="0"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5391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179</TotalTime>
  <Words>1931</Words>
  <Application>Microsoft Office PowerPoint</Application>
  <PresentationFormat>On-screen Show (4:3)</PresentationFormat>
  <Paragraphs>35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Arial</vt:lpstr>
      <vt:lpstr>Calibri</vt:lpstr>
      <vt:lpstr>Calibri Light</vt:lpstr>
      <vt:lpstr>hg-t55</vt:lpstr>
      <vt:lpstr>hg-t56</vt:lpstr>
      <vt:lpstr>Times New Roman</vt:lpstr>
      <vt:lpstr>Office Theme</vt:lpstr>
      <vt:lpstr>PowerPoint Presentation</vt:lpstr>
      <vt:lpstr>   Self-Portrait, 1925–1930, Oil on canvas, 64.5 × 51.8 cm, Whitney Museum of American Art, NY, USA https://whitney.org/collection/works/6068  Edward Hopper in his Studio by Berenice Abbott Abbott, c. 1947 - printed c.1972, Silver gelatin photograph, 34 x 26.1 cm, Private Collection  https://oldprintshop.com/product/98360  </vt:lpstr>
      <vt:lpstr>                            Edward Hopper and his sister Marion, ca. 1890,  Courtesy of the Arthayer R. Sanborn Hopper  Collection Trust https://artistshomes.org/site/edward-hopper- house-museum-study-center#pretty Photo[gallery]/12/  Portrait of Artist’s  Father Garret Henry  Hopper, 1903, Graphite  pencil on paper,  23.82x 15.53, Whitney  Museum of American Art, NY, USA https://www.incollect.com/articles/edward-hopper-and-nyack  Elizabeth Griffiths Smith Hopper, The Artist's Mother), c. 1915–1916, Oil on canvas, 95.6 × 81.3 cm, Whitney Museum of American Art, NY, USA https://whitney.org/collection/works/6075 Edward Hopper Birthplace and Boyhood Home, also known as the Edward Hopper House Art Center, Nyack in Rockland County, NY, USA https://en.wikipedia.org/wiki/Edward_Hopper_Birthplace_and_Boyhood_Home  </vt:lpstr>
      <vt:lpstr>Edward Hopper, late 1880s, Courtesy of The Arthayer R. Sanborn Hopper https://www.incollect.com/articles/edward-hopper-and-nyack       Collection Trust</vt:lpstr>
      <vt:lpstr>     Study of a Cube, 1892, Charcoal on paper, 24.3 × 31.4 cm, Whitney Museum of American Art, NY, USA https://whitney.org/collection/works/31630  Cylinder,1894, Charcoal on paper, 37.9 × 27.3 cm, Whitney Museum of American Art, NY, USA https://whitney.org/collection/works/9408 </vt:lpstr>
      <vt:lpstr>Study of the Steamboat Columbia, 1892–1895, Graphite pencil on paper, 10.8 × 17.1 cm, Whitney Museum of American Art, NY, USA https://whitney.org/collection/works/22186       </vt:lpstr>
      <vt:lpstr>  Study of a Large Ship and Sailboat in Stormy Sea, 1895–1899, Pen and ink and graphite pencil on paper (recto); Graphite pencil on paper (verso), 10.3 × 15.1 cm, Whitney Museum of American Art, NY, USA https://whitney.org/collection/works/21479       </vt:lpstr>
      <vt:lpstr>Hook Mountain, Nyack, c. 1899, Watercolor and graphite pencil on paper, 12.9 × 17.5 cm, Whitney Museum of American Art, NY, USA https://whitney.org/collection/works/9260 </vt:lpstr>
      <vt:lpstr>Study of Sunset, 1895-1899, Wax crayon and graphite pencil on paper, 8.3 × 11.9 cm, Whitney Museum of American Art, NY, USA https://whitney.org/collection/works/21386 </vt:lpstr>
      <vt:lpstr>Study of a Man with Hammer, 1899–1906, Opaque watercolor and fabricated chalk on board, 27.9 × 18.7 cm, Whitney Museum of American Art, Ny, USA https://whitney.org/collection/works/6965  Study of Woman in Skirt and Stockings, 1899–1906, Opaque watercolor and fabricated chalk on board, 27.9 × 19.2 cm, Whitney Museum of American Art, Ny, USA https://whitney.org/collection/works/6966   </vt:lpstr>
      <vt:lpstr>                                  Sailboat, c. 1900, Watercolor and graphite pencil on paper, 13.8 × 11.1 cm, Whitney Museum of American Art, NY, USA https://whitney.org/collection/works/9841 </vt:lpstr>
      <vt:lpstr>Two Self-Portraits, 1903–1906, Oil on canvas, 71.4 × 46.4 cm (left), 65.9 × 56.2 cm (right), Whitney Museum of American Art, NY, USA  https://whitney.org/collection/works/6009  https://whitney.org/collection/works/6008    </vt:lpstr>
      <vt:lpstr>Two paintings of the Artist's Bedroom in Nyack, 1905-1906, Oil on linen (left), Oil on composition board (right), 35.6 × 25.4 cm (left), 38.1 × 27.9 cm (right), Whitney Museum of American Art, NY, USA https://whitney.org/collection/works/6065 and https://whitney.org/collection/works/6064 </vt:lpstr>
      <vt:lpstr> Couple Near Poplars, 1906, Watercolor, brush and ink, and graphite pencil on paper, 55.2 × 37.5 cm, Whitney Museum of American Art, NY, USA https://whitney.org/collection/works/6928  Men Seated at Café Table, 1906, Transparent and opaque watercolor, pen and ink, brush and ink, and graphite pencil on paper, 55.2 × 37.6 cm, Whitney Museum of American Art, NY, USA https://whitney.org/collection/works/6921   </vt:lpstr>
      <vt:lpstr>       Le Pont des Arts  Le Pont des Arts 1907 Le Pont des Arts 1907 Le Pont des Arts, 1907, Oil on canvas, 60.2 × 73.2 cm, Whitney Museum of American Art, NY, USA https://whitney.org/collection/works/5894  View Across Interior Courtyard at 48 rue de Lille, Paris, 1906, Oil on wood, 33 × 23.5 cm, Whitney Museum of American Art, NY, USA https://whitney.org/collection/works/6060      </vt:lpstr>
      <vt:lpstr>                                    Louvre and Boat Landing, 1907, Oil on canvas, 60 × 73 cm, Whitney Museum of American Art, NY, USA https://whitney.org/collection/works/6094 </vt:lpstr>
      <vt:lpstr>Parisian Woman Walking, 1906–1907, Watercolor and graphite pencil on board, 30.2 × 23.8 cm, Whitney Museum of American Art, NY, USA https://whitney.org/collection/works/6898  Walking Man with Cane and Briefcase, 1906–1907, Watercolor and graphite pencil on board, 37.9 × 27 cm, Whitney Museum of American Art, NY, USA https://whitney.org/collection/works/6903  </vt:lpstr>
      <vt:lpstr>                                   Tall Masts, 1912, Oil on canvas, 61.6 × 74.3 cm,  Whitney Museum of American Art,  NY, USA https://whitney.org/collection/works/5828 </vt:lpstr>
      <vt:lpstr>                               Blackwell's Island, 1911, Oil on canvas, 61.9 × 74.5 cm, Whitney Museum of American Art, NY, USA https://whitney.org/collection/works/5899 </vt:lpstr>
      <vt:lpstr>Soir Bleu, 1914, Oil on canvas, 91.8 × 182.7 cm, Whitney Museum of American Art, NY, USA https://whitney.org/collection/works/6081 </vt:lpstr>
      <vt:lpstr>Street in Paris, 1915–1918, Etching and aquatint, Sheet (Irregular): 27 × 35.2 cm, Plate: 20 × 24.1 cm, Whitney Museum of American Art, NY, USA https://whitney.org/collection/works/7035    </vt:lpstr>
      <vt:lpstr>Rocks and Sand, 1916, Oil on paperboard, 24.4 × 33 cm, Whitney Museum of American Art, NY, USA https://whitney.org/collection/works/5864  </vt:lpstr>
      <vt:lpstr>                                        Yonkers, 1916, Oil on canvas, 61.8 × 74.1 cm, Whitney Museum of American Art, NY, USA https://whitney.org/collection/works/6086  </vt:lpstr>
      <vt:lpstr>Sea and Shore, 1916–1919, Oil on canvas board, 24.3 × 32.7 cm, Whitney Museum of American Art, NY, USA https://whitney.org/collection/works/6120 </vt:lpstr>
      <vt:lpstr>Trees and Beach, 1916–1919, Oil on wood, 24.1 × 33 cm, Whitney Museum of American Art, NY, USA https://whitney.org/collection/works/6109 </vt:lpstr>
      <vt:lpstr> In a Restaurant, c. 1916–1925, Charcoal on paper, 67.8 × 54.9 cm, Whitney Museum of American Art, BY, USA https://whitney.org/collection/works/8949  At the Theater, c. 1916–1922, Brush and ink and wash, opaque watercolor and fabricated chalk on paper, 47 × 37.8 cm, Whitney Museum of American Art, NY, USA https://whitney.org/collection/works/7641  </vt:lpstr>
      <vt:lpstr>                                  Study for Smash the Hun, 1918, created for WWI  propaganda poster sponsored by the Unites States Shipping Board Emergency Fleet Corporation in 1918. The four-colour poster won Hopper the first prize among fourteen hundred contestants. Smash the Hun appeared on the cover of the Morse Dry Dock Dial for February 1919.  https://rockwellcenter.org/wp-content/uploads/2011/06/Study-for-Smash-1918.jpg </vt:lpstr>
      <vt:lpstr>                               Smash the Hun, 1918, WWI poster by Edward Hopper for the in-house magazine of the Morse Dry Dock and Repair Company in Brooklyn, where Hopper worked as an illustrator (Issue of Feb 1919) https://rockwellcenter.org/wp-content/uploads/2011/06/Hopper-Smash-the-Hun1.jpg 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1</cp:revision>
  <dcterms:created xsi:type="dcterms:W3CDTF">2022-09-11T04:56:04Z</dcterms:created>
  <dcterms:modified xsi:type="dcterms:W3CDTF">2022-09-11T12:30:01Z</dcterms:modified>
</cp:coreProperties>
</file>