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30" r:id="rId2"/>
    <p:sldId id="433" r:id="rId3"/>
    <p:sldId id="427" r:id="rId4"/>
    <p:sldId id="432" r:id="rId5"/>
    <p:sldId id="431" r:id="rId6"/>
    <p:sldId id="436" r:id="rId7"/>
    <p:sldId id="434" r:id="rId8"/>
    <p:sldId id="43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5"/>
    <a:srgbClr val="966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9205DC-B622-449C-8628-B977375F24A5}" v="72" dt="2022-09-16T15:34:02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81" d="100"/>
          <a:sy n="81" d="100"/>
        </p:scale>
        <p:origin x="15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A9205DC-B622-449C-8628-B977375F24A5}"/>
    <pc:docChg chg="undo redo custSel addSld delSld modSld sldOrd">
      <pc:chgData name="Amalia Spiliakou" userId="f4bd6b91a0b5818a" providerId="LiveId" clId="{2A9205DC-B622-449C-8628-B977375F24A5}" dt="2022-09-16T15:37:53.663" v="1325" actId="20577"/>
      <pc:docMkLst>
        <pc:docMk/>
      </pc:docMkLst>
      <pc:sldChg chg="modSp mod">
        <pc:chgData name="Amalia Spiliakou" userId="f4bd6b91a0b5818a" providerId="LiveId" clId="{2A9205DC-B622-449C-8628-B977375F24A5}" dt="2022-09-16T14:43:04.360" v="838" actId="255"/>
        <pc:sldMkLst>
          <pc:docMk/>
          <pc:sldMk cId="3144407684" sldId="427"/>
        </pc:sldMkLst>
        <pc:spChg chg="mod">
          <ac:chgData name="Amalia Spiliakou" userId="f4bd6b91a0b5818a" providerId="LiveId" clId="{2A9205DC-B622-449C-8628-B977375F24A5}" dt="2022-09-16T14:43:04.360" v="838" actId="255"/>
          <ac:spMkLst>
            <pc:docMk/>
            <pc:sldMk cId="3144407684" sldId="427"/>
            <ac:spMk id="3" creationId="{47FB4D61-93B5-407A-B340-9D8690F9B9D2}"/>
          </ac:spMkLst>
        </pc:spChg>
        <pc:picChg chg="mod">
          <ac:chgData name="Amalia Spiliakou" userId="f4bd6b91a0b5818a" providerId="LiveId" clId="{2A9205DC-B622-449C-8628-B977375F24A5}" dt="2022-09-16T14:08:02.597" v="334" actId="1076"/>
          <ac:picMkLst>
            <pc:docMk/>
            <pc:sldMk cId="3144407684" sldId="427"/>
            <ac:picMk id="13318" creationId="{A38A7E93-3FA0-4D3D-A58D-3F71A0EEE4AB}"/>
          </ac:picMkLst>
        </pc:picChg>
      </pc:sldChg>
      <pc:sldChg chg="del">
        <pc:chgData name="Amalia Spiliakou" userId="f4bd6b91a0b5818a" providerId="LiveId" clId="{2A9205DC-B622-449C-8628-B977375F24A5}" dt="2022-09-16T14:34:02.925" v="528" actId="47"/>
        <pc:sldMkLst>
          <pc:docMk/>
          <pc:sldMk cId="3267586583" sldId="428"/>
        </pc:sldMkLst>
      </pc:sldChg>
      <pc:sldChg chg="del">
        <pc:chgData name="Amalia Spiliakou" userId="f4bd6b91a0b5818a" providerId="LiveId" clId="{2A9205DC-B622-449C-8628-B977375F24A5}" dt="2022-09-16T14:34:06.652" v="529" actId="47"/>
        <pc:sldMkLst>
          <pc:docMk/>
          <pc:sldMk cId="148970242" sldId="429"/>
        </pc:sldMkLst>
      </pc:sldChg>
      <pc:sldChg chg="addSp delSp modSp mod">
        <pc:chgData name="Amalia Spiliakou" userId="f4bd6b91a0b5818a" providerId="LiveId" clId="{2A9205DC-B622-449C-8628-B977375F24A5}" dt="2022-09-16T15:22:25.757" v="1214" actId="20577"/>
        <pc:sldMkLst>
          <pc:docMk/>
          <pc:sldMk cId="461779829" sldId="430"/>
        </pc:sldMkLst>
        <pc:spChg chg="mod">
          <ac:chgData name="Amalia Spiliakou" userId="f4bd6b91a0b5818a" providerId="LiveId" clId="{2A9205DC-B622-449C-8628-B977375F24A5}" dt="2022-09-16T15:22:25.757" v="1214" actId="20577"/>
          <ac:spMkLst>
            <pc:docMk/>
            <pc:sldMk cId="461779829" sldId="430"/>
            <ac:spMk id="2" creationId="{EFCACCC5-4EEB-4463-B040-E91C45CF5E71}"/>
          </ac:spMkLst>
        </pc:spChg>
        <pc:picChg chg="add del mod">
          <ac:chgData name="Amalia Spiliakou" userId="f4bd6b91a0b5818a" providerId="LiveId" clId="{2A9205DC-B622-449C-8628-B977375F24A5}" dt="2022-09-16T15:19:46.955" v="1043" actId="478"/>
          <ac:picMkLst>
            <pc:docMk/>
            <pc:sldMk cId="461779829" sldId="430"/>
            <ac:picMk id="4098" creationId="{1554D115-1705-3BCD-9A17-2538375C5A89}"/>
          </ac:picMkLst>
        </pc:picChg>
        <pc:picChg chg="add del mod">
          <ac:chgData name="Amalia Spiliakou" userId="f4bd6b91a0b5818a" providerId="LiveId" clId="{2A9205DC-B622-449C-8628-B977375F24A5}" dt="2022-09-16T15:21:24.084" v="1146" actId="478"/>
          <ac:picMkLst>
            <pc:docMk/>
            <pc:sldMk cId="461779829" sldId="430"/>
            <ac:picMk id="4100" creationId="{0A05150A-3593-8C07-736A-283D4D6C93EE}"/>
          </ac:picMkLst>
        </pc:picChg>
        <pc:picChg chg="add mod">
          <ac:chgData name="Amalia Spiliakou" userId="f4bd6b91a0b5818a" providerId="LiveId" clId="{2A9205DC-B622-449C-8628-B977375F24A5}" dt="2022-09-16T15:22:20.324" v="1212" actId="1076"/>
          <ac:picMkLst>
            <pc:docMk/>
            <pc:sldMk cId="461779829" sldId="430"/>
            <ac:picMk id="4102" creationId="{33A98476-D0FB-6AAA-6548-9E5003E290C9}"/>
          </ac:picMkLst>
        </pc:picChg>
        <pc:picChg chg="del">
          <ac:chgData name="Amalia Spiliakou" userId="f4bd6b91a0b5818a" providerId="LiveId" clId="{2A9205DC-B622-449C-8628-B977375F24A5}" dt="2022-09-16T15:13:47.297" v="847" actId="478"/>
          <ac:picMkLst>
            <pc:docMk/>
            <pc:sldMk cId="461779829" sldId="430"/>
            <ac:picMk id="6150" creationId="{ABFF5EAB-F04A-4331-9E80-C8D85BD464C2}"/>
          </ac:picMkLst>
        </pc:picChg>
      </pc:sldChg>
      <pc:sldChg chg="addSp delSp modSp new mod ord setBg delDesignElem chgLayout">
        <pc:chgData name="Amalia Spiliakou" userId="f4bd6b91a0b5818a" providerId="LiveId" clId="{2A9205DC-B622-449C-8628-B977375F24A5}" dt="2022-09-16T14:43:48.389" v="840" actId="255"/>
        <pc:sldMkLst>
          <pc:docMk/>
          <pc:sldMk cId="2940214836" sldId="431"/>
        </pc:sldMkLst>
        <pc:spChg chg="del">
          <ac:chgData name="Amalia Spiliakou" userId="f4bd6b91a0b5818a" providerId="LiveId" clId="{2A9205DC-B622-449C-8628-B977375F24A5}" dt="2022-09-16T11:49:32.980" v="186" actId="478"/>
          <ac:spMkLst>
            <pc:docMk/>
            <pc:sldMk cId="2940214836" sldId="431"/>
            <ac:spMk id="2" creationId="{47E6FD88-BD52-C3AA-0516-F928A58B04DC}"/>
          </ac:spMkLst>
        </pc:spChg>
        <pc:spChg chg="add mod ord">
          <ac:chgData name="Amalia Spiliakou" userId="f4bd6b91a0b5818a" providerId="LiveId" clId="{2A9205DC-B622-449C-8628-B977375F24A5}" dt="2022-09-16T14:43:48.389" v="840" actId="255"/>
          <ac:spMkLst>
            <pc:docMk/>
            <pc:sldMk cId="2940214836" sldId="431"/>
            <ac:spMk id="3" creationId="{5B44FE3F-7B8C-03A5-634E-EC37E8B6348F}"/>
          </ac:spMkLst>
        </pc:spChg>
        <pc:spChg chg="add del">
          <ac:chgData name="Amalia Spiliakou" userId="f4bd6b91a0b5818a" providerId="LiveId" clId="{2A9205DC-B622-449C-8628-B977375F24A5}" dt="2022-09-16T11:49:44.559" v="190" actId="700"/>
          <ac:spMkLst>
            <pc:docMk/>
            <pc:sldMk cId="2940214836" sldId="431"/>
            <ac:spMk id="1033" creationId="{42A4FC2C-047E-45A5-965D-8E1E3BF09BC6}"/>
          </ac:spMkLst>
        </pc:spChg>
        <pc:picChg chg="add del mod">
          <ac:chgData name="Amalia Spiliakou" userId="f4bd6b91a0b5818a" providerId="LiveId" clId="{2A9205DC-B622-449C-8628-B977375F24A5}" dt="2022-09-16T11:49:34.391" v="187" actId="478"/>
          <ac:picMkLst>
            <pc:docMk/>
            <pc:sldMk cId="2940214836" sldId="431"/>
            <ac:picMk id="1026" creationId="{DCF04342-7857-CA19-86DC-BC8B62F19388}"/>
          </ac:picMkLst>
        </pc:picChg>
        <pc:picChg chg="add mod">
          <ac:chgData name="Amalia Spiliakou" userId="f4bd6b91a0b5818a" providerId="LiveId" clId="{2A9205DC-B622-449C-8628-B977375F24A5}" dt="2022-09-16T11:49:39.329" v="189" actId="26606"/>
          <ac:picMkLst>
            <pc:docMk/>
            <pc:sldMk cId="2940214836" sldId="431"/>
            <ac:picMk id="1028" creationId="{F8C81721-C704-94B0-F36A-DA8F6C7FD292}"/>
          </ac:picMkLst>
        </pc:picChg>
      </pc:sldChg>
      <pc:sldChg chg="addSp delSp modSp new mod chgLayout">
        <pc:chgData name="Amalia Spiliakou" userId="f4bd6b91a0b5818a" providerId="LiveId" clId="{2A9205DC-B622-449C-8628-B977375F24A5}" dt="2022-09-16T14:43:30.401" v="839" actId="2711"/>
        <pc:sldMkLst>
          <pc:docMk/>
          <pc:sldMk cId="2514163768" sldId="432"/>
        </pc:sldMkLst>
        <pc:spChg chg="del">
          <ac:chgData name="Amalia Spiliakou" userId="f4bd6b91a0b5818a" providerId="LiveId" clId="{2A9205DC-B622-449C-8628-B977375F24A5}" dt="2022-09-16T13:15:57.488" v="286" actId="700"/>
          <ac:spMkLst>
            <pc:docMk/>
            <pc:sldMk cId="2514163768" sldId="432"/>
            <ac:spMk id="2" creationId="{7483CFA1-F0A7-BA8C-9907-4F868D75CB67}"/>
          </ac:spMkLst>
        </pc:spChg>
        <pc:spChg chg="add del mod ord">
          <ac:chgData name="Amalia Spiliakou" userId="f4bd6b91a0b5818a" providerId="LiveId" clId="{2A9205DC-B622-449C-8628-B977375F24A5}" dt="2022-09-16T13:16:10.296" v="288" actId="478"/>
          <ac:spMkLst>
            <pc:docMk/>
            <pc:sldMk cId="2514163768" sldId="432"/>
            <ac:spMk id="5" creationId="{E4752307-43E3-3BBE-80C3-27EE074E8AD8}"/>
          </ac:spMkLst>
        </pc:spChg>
        <pc:spChg chg="add mod ord">
          <ac:chgData name="Amalia Spiliakou" userId="f4bd6b91a0b5818a" providerId="LiveId" clId="{2A9205DC-B622-449C-8628-B977375F24A5}" dt="2022-09-16T14:43:30.401" v="839" actId="2711"/>
          <ac:spMkLst>
            <pc:docMk/>
            <pc:sldMk cId="2514163768" sldId="432"/>
            <ac:spMk id="6" creationId="{1BBD56DB-D353-048B-46EC-DDDF35E1428E}"/>
          </ac:spMkLst>
        </pc:spChg>
        <pc:picChg chg="add mod">
          <ac:chgData name="Amalia Spiliakou" userId="f4bd6b91a0b5818a" providerId="LiveId" clId="{2A9205DC-B622-449C-8628-B977375F24A5}" dt="2022-09-16T13:16:13.852" v="289" actId="1076"/>
          <ac:picMkLst>
            <pc:docMk/>
            <pc:sldMk cId="2514163768" sldId="432"/>
            <ac:picMk id="4" creationId="{5094122B-842E-063E-C662-24083B12B48E}"/>
          </ac:picMkLst>
        </pc:picChg>
      </pc:sldChg>
      <pc:sldChg chg="addSp delSp modSp new mod ord setBg delDesignElem chgLayout">
        <pc:chgData name="Amalia Spiliakou" userId="f4bd6b91a0b5818a" providerId="LiveId" clId="{2A9205DC-B622-449C-8628-B977375F24A5}" dt="2022-09-16T14:44:38.192" v="842" actId="113"/>
        <pc:sldMkLst>
          <pc:docMk/>
          <pc:sldMk cId="647751684" sldId="433"/>
        </pc:sldMkLst>
        <pc:spChg chg="del">
          <ac:chgData name="Amalia Spiliakou" userId="f4bd6b91a0b5818a" providerId="LiveId" clId="{2A9205DC-B622-449C-8628-B977375F24A5}" dt="2022-09-16T14:27:21.790" v="342" actId="478"/>
          <ac:spMkLst>
            <pc:docMk/>
            <pc:sldMk cId="647751684" sldId="433"/>
            <ac:spMk id="2" creationId="{608A6CF1-0079-B49F-B58C-622DA3EA1A89}"/>
          </ac:spMkLst>
        </pc:spChg>
        <pc:spChg chg="add mod ord">
          <ac:chgData name="Amalia Spiliakou" userId="f4bd6b91a0b5818a" providerId="LiveId" clId="{2A9205DC-B622-449C-8628-B977375F24A5}" dt="2022-09-16T14:44:38.192" v="842" actId="113"/>
          <ac:spMkLst>
            <pc:docMk/>
            <pc:sldMk cId="647751684" sldId="433"/>
            <ac:spMk id="3" creationId="{678CA908-4640-5878-BD69-946C20C31095}"/>
          </ac:spMkLst>
        </pc:spChg>
        <pc:spChg chg="add del">
          <ac:chgData name="Amalia Spiliakou" userId="f4bd6b91a0b5818a" providerId="LiveId" clId="{2A9205DC-B622-449C-8628-B977375F24A5}" dt="2022-09-16T14:28:33.386" v="345" actId="700"/>
          <ac:spMkLst>
            <pc:docMk/>
            <pc:sldMk cId="647751684" sldId="433"/>
            <ac:spMk id="2059" creationId="{42A4FC2C-047E-45A5-965D-8E1E3BF09BC6}"/>
          </ac:spMkLst>
        </pc:spChg>
        <pc:picChg chg="add del mod">
          <ac:chgData name="Amalia Spiliakou" userId="f4bd6b91a0b5818a" providerId="LiveId" clId="{2A9205DC-B622-449C-8628-B977375F24A5}" dt="2022-09-16T14:26:47.341" v="340" actId="478"/>
          <ac:picMkLst>
            <pc:docMk/>
            <pc:sldMk cId="647751684" sldId="433"/>
            <ac:picMk id="2050" creationId="{B98402EA-A74A-F79A-023B-A139CC9DC1B5}"/>
          </ac:picMkLst>
        </pc:picChg>
        <pc:picChg chg="add del mod">
          <ac:chgData name="Amalia Spiliakou" userId="f4bd6b91a0b5818a" providerId="LiveId" clId="{2A9205DC-B622-449C-8628-B977375F24A5}" dt="2022-09-16T14:27:18.711" v="341" actId="478"/>
          <ac:picMkLst>
            <pc:docMk/>
            <pc:sldMk cId="647751684" sldId="433"/>
            <ac:picMk id="2052" creationId="{C81E18BD-C097-77AF-331B-4B075458F89D}"/>
          </ac:picMkLst>
        </pc:picChg>
        <pc:picChg chg="add mod">
          <ac:chgData name="Amalia Spiliakou" userId="f4bd6b91a0b5818a" providerId="LiveId" clId="{2A9205DC-B622-449C-8628-B977375F24A5}" dt="2022-09-16T14:27:26.256" v="344" actId="26606"/>
          <ac:picMkLst>
            <pc:docMk/>
            <pc:sldMk cId="647751684" sldId="433"/>
            <ac:picMk id="2054" creationId="{917B9C44-397B-48A2-7B46-AE513A7FC61B}"/>
          </ac:picMkLst>
        </pc:picChg>
      </pc:sldChg>
      <pc:sldChg chg="addSp delSp modSp new mod setBg chgLayout">
        <pc:chgData name="Amalia Spiliakou" userId="f4bd6b91a0b5818a" providerId="LiveId" clId="{2A9205DC-B622-449C-8628-B977375F24A5}" dt="2022-09-16T14:44:07.421" v="841" actId="255"/>
        <pc:sldMkLst>
          <pc:docMk/>
          <pc:sldMk cId="1363707914" sldId="434"/>
        </pc:sldMkLst>
        <pc:spChg chg="del">
          <ac:chgData name="Amalia Spiliakou" userId="f4bd6b91a0b5818a" providerId="LiveId" clId="{2A9205DC-B622-449C-8628-B977375F24A5}" dt="2022-09-16T14:38:24.335" v="596" actId="478"/>
          <ac:spMkLst>
            <pc:docMk/>
            <pc:sldMk cId="1363707914" sldId="434"/>
            <ac:spMk id="2" creationId="{CAA169C1-B1F1-BCC6-4F59-D2D6D2ACDFA2}"/>
          </ac:spMkLst>
        </pc:spChg>
        <pc:spChg chg="add mod ord">
          <ac:chgData name="Amalia Spiliakou" userId="f4bd6b91a0b5818a" providerId="LiveId" clId="{2A9205DC-B622-449C-8628-B977375F24A5}" dt="2022-09-16T14:44:07.421" v="841" actId="255"/>
          <ac:spMkLst>
            <pc:docMk/>
            <pc:sldMk cId="1363707914" sldId="434"/>
            <ac:spMk id="3" creationId="{1B6CD7E2-E5DC-3269-06D1-005143FB40B9}"/>
          </ac:spMkLst>
        </pc:spChg>
        <pc:picChg chg="add del">
          <ac:chgData name="Amalia Spiliakou" userId="f4bd6b91a0b5818a" providerId="LiveId" clId="{2A9205DC-B622-449C-8628-B977375F24A5}" dt="2022-09-16T14:38:28.092" v="598" actId="478"/>
          <ac:picMkLst>
            <pc:docMk/>
            <pc:sldMk cId="1363707914" sldId="434"/>
            <ac:picMk id="3074" creationId="{225A9876-B396-A323-DEB3-C8F3827A456B}"/>
          </ac:picMkLst>
        </pc:picChg>
        <pc:picChg chg="add mod">
          <ac:chgData name="Amalia Spiliakou" userId="f4bd6b91a0b5818a" providerId="LiveId" clId="{2A9205DC-B622-449C-8628-B977375F24A5}" dt="2022-09-16T14:38:43.287" v="601" actId="1076"/>
          <ac:picMkLst>
            <pc:docMk/>
            <pc:sldMk cId="1363707914" sldId="434"/>
            <ac:picMk id="3076" creationId="{DD10421B-E2DD-EEB2-131F-A860E564ECE9}"/>
          </ac:picMkLst>
        </pc:picChg>
      </pc:sldChg>
      <pc:sldChg chg="modSp add mod setBg">
        <pc:chgData name="Amalia Spiliakou" userId="f4bd6b91a0b5818a" providerId="LiveId" clId="{2A9205DC-B622-449C-8628-B977375F24A5}" dt="2022-09-16T15:23:46.759" v="1262" actId="255"/>
        <pc:sldMkLst>
          <pc:docMk/>
          <pc:sldMk cId="3816425443" sldId="435"/>
        </pc:sldMkLst>
        <pc:spChg chg="mod">
          <ac:chgData name="Amalia Spiliakou" userId="f4bd6b91a0b5818a" providerId="LiveId" clId="{2A9205DC-B622-449C-8628-B977375F24A5}" dt="2022-09-16T15:23:46.759" v="1262" actId="255"/>
          <ac:spMkLst>
            <pc:docMk/>
            <pc:sldMk cId="3816425443" sldId="435"/>
            <ac:spMk id="2" creationId="{EFCACCC5-4EEB-4463-B040-E91C45CF5E71}"/>
          </ac:spMkLst>
        </pc:spChg>
      </pc:sldChg>
      <pc:sldChg chg="addSp delSp modSp new mod setBg">
        <pc:chgData name="Amalia Spiliakou" userId="f4bd6b91a0b5818a" providerId="LiveId" clId="{2A9205DC-B622-449C-8628-B977375F24A5}" dt="2022-09-16T15:37:53.663" v="1325" actId="20577"/>
        <pc:sldMkLst>
          <pc:docMk/>
          <pc:sldMk cId="1510471523" sldId="436"/>
        </pc:sldMkLst>
        <pc:spChg chg="del mod">
          <ac:chgData name="Amalia Spiliakou" userId="f4bd6b91a0b5818a" providerId="LiveId" clId="{2A9205DC-B622-449C-8628-B977375F24A5}" dt="2022-09-16T15:27:50.179" v="1267"/>
          <ac:spMkLst>
            <pc:docMk/>
            <pc:sldMk cId="1510471523" sldId="436"/>
            <ac:spMk id="2" creationId="{910FEA49-A027-F551-C915-3BC3671CD1D6}"/>
          </ac:spMkLst>
        </pc:spChg>
        <pc:spChg chg="add del mod">
          <ac:chgData name="Amalia Spiliakou" userId="f4bd6b91a0b5818a" providerId="LiveId" clId="{2A9205DC-B622-449C-8628-B977375F24A5}" dt="2022-09-16T15:27:59.283" v="1268" actId="478"/>
          <ac:spMkLst>
            <pc:docMk/>
            <pc:sldMk cId="1510471523" sldId="436"/>
            <ac:spMk id="4" creationId="{A2BDAD41-16A4-11E2-0140-25E73A407F5C}"/>
          </ac:spMkLst>
        </pc:spChg>
        <pc:spChg chg="add mod">
          <ac:chgData name="Amalia Spiliakou" userId="f4bd6b91a0b5818a" providerId="LiveId" clId="{2A9205DC-B622-449C-8628-B977375F24A5}" dt="2022-09-16T15:37:53.663" v="1325" actId="20577"/>
          <ac:spMkLst>
            <pc:docMk/>
            <pc:sldMk cId="1510471523" sldId="436"/>
            <ac:spMk id="5" creationId="{835D5D5D-7039-CD57-C290-357483839237}"/>
          </ac:spMkLst>
        </pc:spChg>
        <pc:graphicFrameChg chg="add del mod">
          <ac:chgData name="Amalia Spiliakou" userId="f4bd6b91a0b5818a" providerId="LiveId" clId="{2A9205DC-B622-449C-8628-B977375F24A5}" dt="2022-09-16T15:27:59.283" v="1268" actId="478"/>
          <ac:graphicFrameMkLst>
            <pc:docMk/>
            <pc:sldMk cId="1510471523" sldId="436"/>
            <ac:graphicFrameMk id="3" creationId="{F630B9C8-93CC-8F24-0A88-2597D874CEEE}"/>
          </ac:graphicFrameMkLst>
        </pc:graphicFrameChg>
        <pc:picChg chg="add mod">
          <ac:chgData name="Amalia Spiliakou" userId="f4bd6b91a0b5818a" providerId="LiveId" clId="{2A9205DC-B622-449C-8628-B977375F24A5}" dt="2022-09-16T15:34:02.981" v="1315" actId="14100"/>
          <ac:picMkLst>
            <pc:docMk/>
            <pc:sldMk cId="1510471523" sldId="436"/>
            <ac:picMk id="1028" creationId="{D46BAFDC-EB59-EB43-8E05-55651E03DA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2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4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8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1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2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3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9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6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3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BFCEE-5B45-4137-825B-3073D2EAFCE0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24AA1-8B19-47A5-926F-609473B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5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ationalgeographic.co.uk/history-and-civilisation/2022/05/dionysus-greek-god-of-wine-and-revelry-was-more-than-just-a-party-god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to.rmn.fr/archive/95-022026-2C6NU0NINB6W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Dionysos_mosaic_from_Pella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saics_of_Delos#/media/File:Delos_Museum_Mosaik_Dionysos_05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omeartlover.tripod.com/Delo2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nationalgeographic.co.uk/history-and-civilisation/2022/05/dionysus-greek-god-of-wine-and-revelry-was-more-than-just-a-party-god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3367/dionysos-with-panthe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ationalgeographic.co.uk/history-and-civilisation/2022/05/dionysus-greek-god-of-wine-and-revelry-was-more-than-just-a-party-god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CCC5-4EEB-4463-B040-E91C45CF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Dionysus riding a Panther or a Tiger</a:t>
            </a: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tps://www.nationalgeographic.co.uk/history-and-civilisation/2022/05/dionysus-greek-god-of-wine-and-revelry-was-more-than-just-a-party-god</a:t>
            </a:r>
            <a: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1200" b="1" dirty="0">
              <a:solidFill>
                <a:schemeClr val="accent6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4102" name="Picture 6" descr="Fruit of the vine">
            <a:extLst>
              <a:ext uri="{FF2B5EF4-FFF2-40B4-BE49-F238E27FC236}">
                <a16:creationId xmlns:a16="http://schemas.microsoft.com/office/drawing/2014/main" id="{33A98476-D0FB-6AAA-6548-9E5003E29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466" y="1987549"/>
            <a:ext cx="67627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77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917B9C44-397B-48A2-7B46-AE513A7FC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3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78CA908-4640-5878-BD69-946C20C3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86905"/>
            <a:ext cx="7886700" cy="166900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Red Figure Bell-Krater with Dionysian procession,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Dionysos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riding a panther,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Papposilene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maenad (Side A), Woman, goose and Eros (Side B), around 370 BC, H. 0.395m, D. 0.43m, Louvre Museum, Paris, France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https://www.photo.rmn.fr/archive/95-022026-2C6NU0NINB6W.html</a:t>
            </a:r>
            <a:r>
              <a:rPr lang="en-US" sz="1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775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B4D61-93B5-407A-B340-9D8690F9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2299317" cy="252585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Dionysus riding a Panther,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325-300 BC,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Pepple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Floor Mosaic, 2.72 x 2.69 m, Pella Archaeological Museum, Greece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https://commons.wikimedia.org/wiki/File:Dionysos_mosaic_from_Pella.jpg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3318" name="Picture 6" descr="Σχετική εικόνα">
            <a:extLst>
              <a:ext uri="{FF2B5EF4-FFF2-40B4-BE49-F238E27FC236}">
                <a16:creationId xmlns:a16="http://schemas.microsoft.com/office/drawing/2014/main" id="{A38A7E93-3FA0-4D3D-A58D-3F71A0EEE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316" y="190252"/>
            <a:ext cx="6729398" cy="64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40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5094122B-842E-063E-C662-24083B12B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BBD56DB-D353-048B-46EC-DDDF35E14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44862"/>
            <a:ext cx="7886700" cy="177553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 of </a:t>
            </a:r>
            <a:r>
              <a:rPr lang="en-US" sz="2400" b="1" dirty="0" err="1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Dionysos</a:t>
            </a:r>
            <a:r>
              <a:rPr lang="en-US" sz="2400" b="1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Epiphany of </a:t>
            </a:r>
            <a:r>
              <a:rPr lang="en-US" sz="2400" b="1" dirty="0" err="1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Dionysos</a:t>
            </a:r>
            <a:r>
              <a:rPr lang="en-US" sz="2400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</a:t>
            </a:r>
            <a:r>
              <a:rPr lang="en-US" sz="2400" baseline="30000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400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BC, Floor Mosaic, glass, faience, terracotta, and natural </a:t>
            </a:r>
            <a:r>
              <a:rPr lang="en-US" sz="2400" dirty="0" err="1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stonesDelos</a:t>
            </a:r>
            <a:r>
              <a:rPr lang="en-US" sz="2400" dirty="0">
                <a:solidFill>
                  <a:srgbClr val="FFF8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Island, Greece </a:t>
            </a:r>
            <a:r>
              <a:rPr lang="en-US" sz="1100" b="1" u="sng" dirty="0">
                <a:solidFill>
                  <a:srgbClr val="0563C1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https://en.wikipedia.org/wiki/Mosaics_of_Delos#/media/File:Delos_Museum_Mosaik_Dionysos_05.jpg</a:t>
            </a:r>
            <a:r>
              <a:rPr lang="en-US" sz="11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4163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ionysos riding on a feline creature">
            <a:extLst>
              <a:ext uri="{FF2B5EF4-FFF2-40B4-BE49-F238E27FC236}">
                <a16:creationId xmlns:a16="http://schemas.microsoft.com/office/drawing/2014/main" id="{F8C81721-C704-94B0-F36A-DA8F6C7FD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4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B44FE3F-7B8C-03A5-634E-EC37E8B63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44357"/>
            <a:ext cx="7886700" cy="13405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rgbClr val="FFF8E5"/>
                </a:solidFill>
                <a:latin typeface="Papyrus" panose="03070502060502030205" pitchFamily="66" charset="0"/>
              </a:rPr>
              <a:t>House of Masks, Dionysus riding a Panther</a:t>
            </a:r>
            <a:r>
              <a:rPr lang="en-US" sz="2400" dirty="0">
                <a:solidFill>
                  <a:srgbClr val="FFF8E5"/>
                </a:solidFill>
                <a:latin typeface="Papyrus" panose="03070502060502030205" pitchFamily="66" charset="0"/>
              </a:rPr>
              <a:t>, 120-80 BC, Floor Mosaic, glass, faience, terracotta, and natural stones, Delos Island, Greece </a:t>
            </a:r>
            <a:br>
              <a:rPr lang="en-US" sz="2400" dirty="0">
                <a:solidFill>
                  <a:srgbClr val="FFF8E5"/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https://romeartlover.tripod.com/Delo2.html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1100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21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5D5D5D-7039-CD57-C290-357483839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2403836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FF8E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House of the Faun, Young  Dionysus riding a Tiger</a:t>
            </a:r>
            <a:r>
              <a:rPr lang="en-US" sz="2400" dirty="0">
                <a:solidFill>
                  <a:srgbClr val="FFF8E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1</a:t>
            </a:r>
            <a:r>
              <a:rPr lang="en-US" sz="2400" baseline="30000" dirty="0">
                <a:solidFill>
                  <a:srgbClr val="FFF8E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solidFill>
                  <a:srgbClr val="FFF8E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Floor Mosaic,  165x165 cm, from Pompeii, Naples National Archaeological Museum, Italy</a:t>
            </a:r>
            <a:br>
              <a:rPr lang="en-US" sz="2400" dirty="0">
                <a:solidFill>
                  <a:srgbClr val="FFF8E5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https://www.nationalgeographic.co.uk/history-and-civilisation/2022/05/dionysus-greek-god-of-wine-and-revelry-was-more-than-just-a-party-god</a:t>
            </a:r>
            <a:r>
              <a:rPr lang="en-US" sz="1200" b="1" dirty="0"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b="1" dirty="0">
              <a:latin typeface="Papyrus" panose="03070502060502030205" pitchFamily="66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46BAFDC-EB59-EB43-8E05-55651E03D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36" y="188848"/>
            <a:ext cx="6589336" cy="651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47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ionysos with Panther">
            <a:extLst>
              <a:ext uri="{FF2B5EF4-FFF2-40B4-BE49-F238E27FC236}">
                <a16:creationId xmlns:a16="http://schemas.microsoft.com/office/drawing/2014/main" id="{DD10421B-E2DD-EEB2-131F-A860E564E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79" y="166687"/>
            <a:ext cx="7143750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B6CD7E2-E5DC-3269-06D1-005143FB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732" y="365126"/>
            <a:ext cx="15388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Dionysus with a Panther,4</a:t>
            </a:r>
            <a:r>
              <a:rPr lang="en-US" sz="2400" b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cent. AD,  Floor Mosaic panel, 1.4x1.36 m,  British Museum, London, UK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https://www.worldhistory.org/image/3367/dionysos-with-panther/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370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CCC5-4EEB-4463-B040-E91C45CF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53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End</a:t>
            </a: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tps://www.nationalgeographic.co.uk/history-and-civilisation/2022/05/dionysus-greek-god-of-wine-and-revelry-was-more-than-just-a-party-god</a:t>
            </a:r>
            <a: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1200" b="1" dirty="0">
              <a:solidFill>
                <a:schemeClr val="accent6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4102" name="Picture 6" descr="Fruit of the vine">
            <a:extLst>
              <a:ext uri="{FF2B5EF4-FFF2-40B4-BE49-F238E27FC236}">
                <a16:creationId xmlns:a16="http://schemas.microsoft.com/office/drawing/2014/main" id="{33A98476-D0FB-6AAA-6548-9E5003E29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466" y="1987549"/>
            <a:ext cx="67627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425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493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Papyrus</vt:lpstr>
      <vt:lpstr>Times New Roman</vt:lpstr>
      <vt:lpstr>Office Theme</vt:lpstr>
      <vt:lpstr>                      Dionysus riding a Panther or a Tiger  tps://www.nationalgeographic.co.uk/history-and-civilisation/2022/05/dionysus-greek-god-of-wine-and-revelry-was-more-than-just-a-party-god         </vt:lpstr>
      <vt:lpstr> Red Figure Bell-Krater with Dionysian procession, Dionysos riding a panther, Papposilene, maenad (Side A), Woman, goose and Eros (Side B), around 370 BC, H. 0.395m, D. 0.43m, Louvre Museum, Paris, France https://www.photo.rmn.fr/archive/95-022026-2C6NU0NINB6W.html </vt:lpstr>
      <vt:lpstr>                                                    Dionysus riding a Panther, 325-300 BC, Pepple Floor Mosaic, 2.72 x 2.69 m, Pella Archaeological Museum, Greece https://commons.wikimedia.org/wiki/File:Dionysos_mosaic_from_Pella.jpg </vt:lpstr>
      <vt:lpstr>House of Dionysos, Epiphany of Dionysos, 2nd century BC, Floor Mosaic, glass, faience, terracotta, and natural stonesDelos Island, Greece https://en.wikipedia.org/wiki/Mosaics_of_Delos#/media/File:Delos_Museum_Mosaik_Dionysos_05.jpg </vt:lpstr>
      <vt:lpstr>House of Masks, Dionysus riding a Panther, 120-80 BC, Floor Mosaic, glass, faience, terracotta, and natural stones, Delos Island, Greece  https://romeartlover.tripod.com/Delo2.html  </vt:lpstr>
      <vt:lpstr>                             House of the Faun, Young  Dionysus riding a Tiger, 1st century AD, Floor Mosaic,  165x165 cm, from Pompeii, Naples National Archaeological Museum, Italy https://www.nationalgeographic.co.uk/history-and-civilisation/2022/05/dionysus-greek-god-of-wine-and-revelry-was-more-than-just-a-party-god  </vt:lpstr>
      <vt:lpstr>                  Dionysus with a Panther,4th cent. AD,  Floor Mosaic panel, 1.4x1.36 m,  British Museum, London, UK https://www.worldhistory.org/image/3367/dionysos-with-panther/ </vt:lpstr>
      <vt:lpstr>                      The End  tps://www.nationalgeographic.co.uk/history-and-civilisation/2022/05/dionysus-greek-god-of-wine-and-revelry-was-more-than-just-a-party-god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Dionysus God of Wine and Theater</dc:title>
  <dc:creator>Amalia Spiliakou</dc:creator>
  <cp:lastModifiedBy>Amalia Spiliakou</cp:lastModifiedBy>
  <cp:revision>1</cp:revision>
  <dcterms:created xsi:type="dcterms:W3CDTF">2022-08-24T10:50:18Z</dcterms:created>
  <dcterms:modified xsi:type="dcterms:W3CDTF">2022-09-16T15:37:59Z</dcterms:modified>
</cp:coreProperties>
</file>