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63" r:id="rId4"/>
    <p:sldId id="257" r:id="rId5"/>
    <p:sldId id="264" r:id="rId6"/>
    <p:sldId id="258" r:id="rId7"/>
    <p:sldId id="265" r:id="rId8"/>
    <p:sldId id="259" r:id="rId9"/>
    <p:sldId id="266" r:id="rId10"/>
    <p:sldId id="262" r:id="rId11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38C939-276E-4C0B-B29B-EDB25D6B04C8}" v="15" dt="2022-01-18T13:38:15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4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0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4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1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2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3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8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8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1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2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1092E-3BED-4782-B0E1-4D4778B47877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03358-F9FF-4F1E-816E-365651E6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0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useppe_Arcimboldo_-_La_Primavera_-_Google_Art_Project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Figura-16-Giuseppe-Arcimboldo-La-Primavera-1563-Real-Academia-de-Bellas-Artes-de-San_fig16_31879515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useppe_Arcimboldo_-_Summer_-_Google_Art_Project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yscover24x7.files.wordpress.com/2017/02/1seaso21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cimboldo_Oto%C3%B1o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artnet.com/art-world/giuseppe-arcimboldo-autumn-three-things-203901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cimboldo_Winter_1563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useppe_Arcimboldo_-_Winter_(detail)_-_WGA0809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Down 3">
            <a:extLst>
              <a:ext uri="{FF2B5EF4-FFF2-40B4-BE49-F238E27FC236}">
                <a16:creationId xmlns:a16="http://schemas.microsoft.com/office/drawing/2014/main" id="{595A8E97-65B8-43FB-8B85-D5DEC1DFAD3C}"/>
              </a:ext>
            </a:extLst>
          </p:cNvPr>
          <p:cNvSpPr/>
          <p:nvPr/>
        </p:nvSpPr>
        <p:spPr>
          <a:xfrm>
            <a:off x="127178" y="141579"/>
            <a:ext cx="5122506" cy="6885992"/>
          </a:xfrm>
          <a:custGeom>
            <a:avLst/>
            <a:gdLst>
              <a:gd name="connsiteX0" fmla="*/ 0 w 5122506"/>
              <a:gd name="connsiteY0" fmla="*/ 0 h 6885992"/>
              <a:gd name="connsiteX1" fmla="*/ 1920940 w 5122506"/>
              <a:gd name="connsiteY1" fmla="*/ 806952 h 6885992"/>
              <a:gd name="connsiteX2" fmla="*/ 1587977 w 5122506"/>
              <a:gd name="connsiteY2" fmla="*/ 1170619 h 6885992"/>
              <a:gd name="connsiteX3" fmla="*/ 1280627 w 5122506"/>
              <a:gd name="connsiteY3" fmla="*/ 1506311 h 6885992"/>
              <a:gd name="connsiteX4" fmla="*/ 3841880 w 5122506"/>
              <a:gd name="connsiteY4" fmla="*/ 1506311 h 6885992"/>
              <a:gd name="connsiteX5" fmla="*/ 3508917 w 5122506"/>
              <a:gd name="connsiteY5" fmla="*/ 1142644 h 6885992"/>
              <a:gd name="connsiteX6" fmla="*/ 3201566 w 5122506"/>
              <a:gd name="connsiteY6" fmla="*/ 806952 h 6885992"/>
              <a:gd name="connsiteX7" fmla="*/ 5122506 w 5122506"/>
              <a:gd name="connsiteY7" fmla="*/ 0 h 6885992"/>
              <a:gd name="connsiteX8" fmla="*/ 5002981 w 5122506"/>
              <a:gd name="connsiteY8" fmla="*/ 552314 h 6885992"/>
              <a:gd name="connsiteX9" fmla="*/ 4902665 w 5122506"/>
              <a:gd name="connsiteY9" fmla="*/ 1015863 h 6885992"/>
              <a:gd name="connsiteX10" fmla="*/ 4789543 w 5122506"/>
              <a:gd name="connsiteY10" fmla="*/ 1538589 h 6885992"/>
              <a:gd name="connsiteX11" fmla="*/ 4676421 w 5122506"/>
              <a:gd name="connsiteY11" fmla="*/ 2061315 h 6885992"/>
              <a:gd name="connsiteX12" fmla="*/ 4482193 w 5122506"/>
              <a:gd name="connsiteY12" fmla="*/ 2958825 h 6885992"/>
              <a:gd name="connsiteX13" fmla="*/ 4655078 w 5122506"/>
              <a:gd name="connsiteY13" fmla="*/ 3554356 h 6885992"/>
              <a:gd name="connsiteX14" fmla="*/ 4802350 w 5122506"/>
              <a:gd name="connsiteY14" fmla="*/ 4061660 h 6885992"/>
              <a:gd name="connsiteX15" fmla="*/ 4956025 w 5122506"/>
              <a:gd name="connsiteY15" fmla="*/ 4591020 h 6885992"/>
              <a:gd name="connsiteX16" fmla="*/ 5122506 w 5122506"/>
              <a:gd name="connsiteY16" fmla="*/ 5164494 h 6885992"/>
              <a:gd name="connsiteX17" fmla="*/ 3841880 w 5122506"/>
              <a:gd name="connsiteY17" fmla="*/ 5810056 h 6885992"/>
              <a:gd name="connsiteX18" fmla="*/ 3841880 w 5122506"/>
              <a:gd name="connsiteY18" fmla="*/ 6249038 h 6885992"/>
              <a:gd name="connsiteX19" fmla="*/ 3841880 w 5122506"/>
              <a:gd name="connsiteY19" fmla="*/ 6670805 h 6885992"/>
              <a:gd name="connsiteX20" fmla="*/ 1280627 w 5122506"/>
              <a:gd name="connsiteY20" fmla="*/ 6670805 h 6885992"/>
              <a:gd name="connsiteX21" fmla="*/ 1280627 w 5122506"/>
              <a:gd name="connsiteY21" fmla="*/ 6240431 h 6885992"/>
              <a:gd name="connsiteX22" fmla="*/ 1280627 w 5122506"/>
              <a:gd name="connsiteY22" fmla="*/ 5810056 h 6885992"/>
              <a:gd name="connsiteX23" fmla="*/ 0 w 5122506"/>
              <a:gd name="connsiteY23" fmla="*/ 5164494 h 6885992"/>
              <a:gd name="connsiteX24" fmla="*/ 166481 w 5122506"/>
              <a:gd name="connsiteY24" fmla="*/ 4591020 h 6885992"/>
              <a:gd name="connsiteX25" fmla="*/ 326560 w 5122506"/>
              <a:gd name="connsiteY25" fmla="*/ 4039603 h 6885992"/>
              <a:gd name="connsiteX26" fmla="*/ 467428 w 5122506"/>
              <a:gd name="connsiteY26" fmla="*/ 3554356 h 6885992"/>
              <a:gd name="connsiteX27" fmla="*/ 640313 w 5122506"/>
              <a:gd name="connsiteY27" fmla="*/ 2958825 h 6885992"/>
              <a:gd name="connsiteX28" fmla="*/ 533594 w 5122506"/>
              <a:gd name="connsiteY28" fmla="*/ 2465688 h 6885992"/>
              <a:gd name="connsiteX29" fmla="*/ 446085 w 5122506"/>
              <a:gd name="connsiteY29" fmla="*/ 2061315 h 6885992"/>
              <a:gd name="connsiteX30" fmla="*/ 358575 w 5122506"/>
              <a:gd name="connsiteY30" fmla="*/ 1656942 h 6885992"/>
              <a:gd name="connsiteX31" fmla="*/ 271066 w 5122506"/>
              <a:gd name="connsiteY31" fmla="*/ 1252569 h 6885992"/>
              <a:gd name="connsiteX32" fmla="*/ 177153 w 5122506"/>
              <a:gd name="connsiteY32" fmla="*/ 818608 h 6885992"/>
              <a:gd name="connsiteX33" fmla="*/ 0 w 5122506"/>
              <a:gd name="connsiteY33" fmla="*/ 0 h 6885992"/>
              <a:gd name="connsiteX0" fmla="*/ 1920940 w 5122506"/>
              <a:gd name="connsiteY0" fmla="*/ 1667701 h 6885992"/>
              <a:gd name="connsiteX1" fmla="*/ 1920940 w 5122506"/>
              <a:gd name="connsiteY1" fmla="*/ 1237327 h 6885992"/>
              <a:gd name="connsiteX2" fmla="*/ 1920940 w 5122506"/>
              <a:gd name="connsiteY2" fmla="*/ 806952 h 6885992"/>
              <a:gd name="connsiteX3" fmla="*/ 1607187 w 5122506"/>
              <a:gd name="connsiteY3" fmla="*/ 1149638 h 6885992"/>
              <a:gd name="connsiteX4" fmla="*/ 1280627 w 5122506"/>
              <a:gd name="connsiteY4" fmla="*/ 1506311 h 6885992"/>
              <a:gd name="connsiteX5" fmla="*/ 3841880 w 5122506"/>
              <a:gd name="connsiteY5" fmla="*/ 1506311 h 6885992"/>
              <a:gd name="connsiteX6" fmla="*/ 3508917 w 5122506"/>
              <a:gd name="connsiteY6" fmla="*/ 1142644 h 6885992"/>
              <a:gd name="connsiteX7" fmla="*/ 3201566 w 5122506"/>
              <a:gd name="connsiteY7" fmla="*/ 806952 h 6885992"/>
              <a:gd name="connsiteX8" fmla="*/ 3201566 w 5122506"/>
              <a:gd name="connsiteY8" fmla="*/ 1211504 h 6885992"/>
              <a:gd name="connsiteX9" fmla="*/ 3201566 w 5122506"/>
              <a:gd name="connsiteY9" fmla="*/ 1667701 h 6885992"/>
              <a:gd name="connsiteX10" fmla="*/ 1920940 w 5122506"/>
              <a:gd name="connsiteY10" fmla="*/ 1667701 h 6885992"/>
              <a:gd name="connsiteX0" fmla="*/ 0 w 5122506"/>
              <a:gd name="connsiteY0" fmla="*/ 0 h 6885992"/>
              <a:gd name="connsiteX1" fmla="*/ 1920940 w 5122506"/>
              <a:gd name="connsiteY1" fmla="*/ 806952 h 6885992"/>
              <a:gd name="connsiteX2" fmla="*/ 1587977 w 5122506"/>
              <a:gd name="connsiteY2" fmla="*/ 1170619 h 6885992"/>
              <a:gd name="connsiteX3" fmla="*/ 1280627 w 5122506"/>
              <a:gd name="connsiteY3" fmla="*/ 1506311 h 6885992"/>
              <a:gd name="connsiteX4" fmla="*/ 3841880 w 5122506"/>
              <a:gd name="connsiteY4" fmla="*/ 1506311 h 6885992"/>
              <a:gd name="connsiteX5" fmla="*/ 3528126 w 5122506"/>
              <a:gd name="connsiteY5" fmla="*/ 1163625 h 6885992"/>
              <a:gd name="connsiteX6" fmla="*/ 3201566 w 5122506"/>
              <a:gd name="connsiteY6" fmla="*/ 806952 h 6885992"/>
              <a:gd name="connsiteX7" fmla="*/ 5122506 w 5122506"/>
              <a:gd name="connsiteY7" fmla="*/ 0 h 6885992"/>
              <a:gd name="connsiteX8" fmla="*/ 5009384 w 5122506"/>
              <a:gd name="connsiteY8" fmla="*/ 522726 h 6885992"/>
              <a:gd name="connsiteX9" fmla="*/ 4902665 w 5122506"/>
              <a:gd name="connsiteY9" fmla="*/ 1015863 h 6885992"/>
              <a:gd name="connsiteX10" fmla="*/ 4789543 w 5122506"/>
              <a:gd name="connsiteY10" fmla="*/ 1538589 h 6885992"/>
              <a:gd name="connsiteX11" fmla="*/ 4702034 w 5122506"/>
              <a:gd name="connsiteY11" fmla="*/ 1942962 h 6885992"/>
              <a:gd name="connsiteX12" fmla="*/ 4614524 w 5122506"/>
              <a:gd name="connsiteY12" fmla="*/ 2347335 h 6885992"/>
              <a:gd name="connsiteX13" fmla="*/ 4482193 w 5122506"/>
              <a:gd name="connsiteY13" fmla="*/ 2958825 h 6885992"/>
              <a:gd name="connsiteX14" fmla="*/ 4623062 w 5122506"/>
              <a:gd name="connsiteY14" fmla="*/ 3444072 h 6885992"/>
              <a:gd name="connsiteX15" fmla="*/ 4789543 w 5122506"/>
              <a:gd name="connsiteY15" fmla="*/ 4017546 h 6885992"/>
              <a:gd name="connsiteX16" fmla="*/ 4962428 w 5122506"/>
              <a:gd name="connsiteY16" fmla="*/ 4613077 h 6885992"/>
              <a:gd name="connsiteX17" fmla="*/ 5122506 w 5122506"/>
              <a:gd name="connsiteY17" fmla="*/ 5164494 h 6885992"/>
              <a:gd name="connsiteX18" fmla="*/ 3841880 w 5122506"/>
              <a:gd name="connsiteY18" fmla="*/ 5810056 h 6885992"/>
              <a:gd name="connsiteX19" fmla="*/ 3841880 w 5122506"/>
              <a:gd name="connsiteY19" fmla="*/ 6240431 h 6885992"/>
              <a:gd name="connsiteX20" fmla="*/ 3841880 w 5122506"/>
              <a:gd name="connsiteY20" fmla="*/ 6670805 h 6885992"/>
              <a:gd name="connsiteX21" fmla="*/ 1280627 w 5122506"/>
              <a:gd name="connsiteY21" fmla="*/ 6670805 h 6885992"/>
              <a:gd name="connsiteX22" fmla="*/ 1280627 w 5122506"/>
              <a:gd name="connsiteY22" fmla="*/ 6257645 h 6885992"/>
              <a:gd name="connsiteX23" fmla="*/ 1280627 w 5122506"/>
              <a:gd name="connsiteY23" fmla="*/ 5810056 h 6885992"/>
              <a:gd name="connsiteX24" fmla="*/ 0 w 5122506"/>
              <a:gd name="connsiteY24" fmla="*/ 5164494 h 6885992"/>
              <a:gd name="connsiteX25" fmla="*/ 153675 w 5122506"/>
              <a:gd name="connsiteY25" fmla="*/ 4635133 h 6885992"/>
              <a:gd name="connsiteX26" fmla="*/ 307350 w 5122506"/>
              <a:gd name="connsiteY26" fmla="*/ 4105773 h 6885992"/>
              <a:gd name="connsiteX27" fmla="*/ 448219 w 5122506"/>
              <a:gd name="connsiteY27" fmla="*/ 3620526 h 6885992"/>
              <a:gd name="connsiteX28" fmla="*/ 640313 w 5122506"/>
              <a:gd name="connsiteY28" fmla="*/ 2958825 h 6885992"/>
              <a:gd name="connsiteX29" fmla="*/ 520788 w 5122506"/>
              <a:gd name="connsiteY29" fmla="*/ 2406511 h 6885992"/>
              <a:gd name="connsiteX30" fmla="*/ 407666 w 5122506"/>
              <a:gd name="connsiteY30" fmla="*/ 1883785 h 6885992"/>
              <a:gd name="connsiteX31" fmla="*/ 307350 w 5122506"/>
              <a:gd name="connsiteY31" fmla="*/ 1420236 h 6885992"/>
              <a:gd name="connsiteX32" fmla="*/ 200631 w 5122506"/>
              <a:gd name="connsiteY32" fmla="*/ 927099 h 6885992"/>
              <a:gd name="connsiteX33" fmla="*/ 0 w 5122506"/>
              <a:gd name="connsiteY33" fmla="*/ 0 h 6885992"/>
              <a:gd name="connsiteX34" fmla="*/ 1280627 w 5122506"/>
              <a:gd name="connsiteY34" fmla="*/ 5810056 h 6885992"/>
              <a:gd name="connsiteX35" fmla="*/ 1280627 w 5122506"/>
              <a:gd name="connsiteY35" fmla="*/ 5229050 h 6885992"/>
              <a:gd name="connsiteX36" fmla="*/ 1280627 w 5122506"/>
              <a:gd name="connsiteY36" fmla="*/ 4605007 h 6885992"/>
              <a:gd name="connsiteX37" fmla="*/ 1280627 w 5122506"/>
              <a:gd name="connsiteY37" fmla="*/ 4024002 h 6885992"/>
              <a:gd name="connsiteX38" fmla="*/ 1280627 w 5122506"/>
              <a:gd name="connsiteY38" fmla="*/ 3529071 h 6885992"/>
              <a:gd name="connsiteX39" fmla="*/ 1280627 w 5122506"/>
              <a:gd name="connsiteY39" fmla="*/ 3077178 h 6885992"/>
              <a:gd name="connsiteX40" fmla="*/ 1280627 w 5122506"/>
              <a:gd name="connsiteY40" fmla="*/ 2668322 h 6885992"/>
              <a:gd name="connsiteX41" fmla="*/ 1280627 w 5122506"/>
              <a:gd name="connsiteY41" fmla="*/ 2216429 h 6885992"/>
              <a:gd name="connsiteX42" fmla="*/ 1280627 w 5122506"/>
              <a:gd name="connsiteY42" fmla="*/ 1506311 h 6885992"/>
              <a:gd name="connsiteX43" fmla="*/ 3841880 w 5122506"/>
              <a:gd name="connsiteY43" fmla="*/ 1506311 h 6885992"/>
              <a:gd name="connsiteX44" fmla="*/ 3841880 w 5122506"/>
              <a:gd name="connsiteY44" fmla="*/ 2044279 h 6885992"/>
              <a:gd name="connsiteX45" fmla="*/ 3841880 w 5122506"/>
              <a:gd name="connsiteY45" fmla="*/ 2668322 h 6885992"/>
              <a:gd name="connsiteX46" fmla="*/ 3841880 w 5122506"/>
              <a:gd name="connsiteY46" fmla="*/ 3163253 h 6885992"/>
              <a:gd name="connsiteX47" fmla="*/ 3841880 w 5122506"/>
              <a:gd name="connsiteY47" fmla="*/ 3787296 h 6885992"/>
              <a:gd name="connsiteX48" fmla="*/ 3841880 w 5122506"/>
              <a:gd name="connsiteY48" fmla="*/ 4411339 h 6885992"/>
              <a:gd name="connsiteX49" fmla="*/ 3841880 w 5122506"/>
              <a:gd name="connsiteY49" fmla="*/ 4992344 h 6885992"/>
              <a:gd name="connsiteX50" fmla="*/ 3841880 w 5122506"/>
              <a:gd name="connsiteY50" fmla="*/ 5810056 h 6885992"/>
              <a:gd name="connsiteX51" fmla="*/ 1920940 w 5122506"/>
              <a:gd name="connsiteY51" fmla="*/ 806952 h 6885992"/>
              <a:gd name="connsiteX52" fmla="*/ 1920940 w 5122506"/>
              <a:gd name="connsiteY52" fmla="*/ 1220112 h 6885992"/>
              <a:gd name="connsiteX53" fmla="*/ 1920940 w 5122506"/>
              <a:gd name="connsiteY53" fmla="*/ 1667701 h 6885992"/>
              <a:gd name="connsiteX54" fmla="*/ 3201566 w 5122506"/>
              <a:gd name="connsiteY54" fmla="*/ 1667701 h 6885992"/>
              <a:gd name="connsiteX55" fmla="*/ 3201566 w 5122506"/>
              <a:gd name="connsiteY55" fmla="*/ 1263149 h 6885992"/>
              <a:gd name="connsiteX56" fmla="*/ 3201566 w 5122506"/>
              <a:gd name="connsiteY56" fmla="*/ 806952 h 688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22506" h="6885992" stroke="0" extrusionOk="0">
                <a:moveTo>
                  <a:pt x="0" y="0"/>
                </a:moveTo>
                <a:cubicBezTo>
                  <a:pt x="744923" y="342055"/>
                  <a:pt x="1246105" y="640032"/>
                  <a:pt x="1920940" y="806952"/>
                </a:cubicBezTo>
                <a:cubicBezTo>
                  <a:pt x="1809634" y="953849"/>
                  <a:pt x="1681315" y="1023312"/>
                  <a:pt x="1587977" y="1170619"/>
                </a:cubicBezTo>
                <a:cubicBezTo>
                  <a:pt x="1494639" y="1317926"/>
                  <a:pt x="1349441" y="1427176"/>
                  <a:pt x="1280627" y="1506311"/>
                </a:cubicBezTo>
                <a:cubicBezTo>
                  <a:pt x="2156162" y="1694472"/>
                  <a:pt x="3004641" y="1722691"/>
                  <a:pt x="3841880" y="1506311"/>
                </a:cubicBezTo>
                <a:cubicBezTo>
                  <a:pt x="3703965" y="1422682"/>
                  <a:pt x="3614470" y="1213681"/>
                  <a:pt x="3508917" y="1142644"/>
                </a:cubicBezTo>
                <a:cubicBezTo>
                  <a:pt x="3403364" y="1071607"/>
                  <a:pt x="3311896" y="854553"/>
                  <a:pt x="3201566" y="806952"/>
                </a:cubicBezTo>
                <a:cubicBezTo>
                  <a:pt x="4027728" y="778556"/>
                  <a:pt x="4436239" y="277361"/>
                  <a:pt x="5122506" y="0"/>
                </a:cubicBezTo>
                <a:cubicBezTo>
                  <a:pt x="5125295" y="127018"/>
                  <a:pt x="5013435" y="388114"/>
                  <a:pt x="5002981" y="552314"/>
                </a:cubicBezTo>
                <a:cubicBezTo>
                  <a:pt x="4992527" y="716514"/>
                  <a:pt x="4895829" y="846460"/>
                  <a:pt x="4902665" y="1015863"/>
                </a:cubicBezTo>
                <a:cubicBezTo>
                  <a:pt x="4909501" y="1185266"/>
                  <a:pt x="4786038" y="1282501"/>
                  <a:pt x="4789543" y="1538589"/>
                </a:cubicBezTo>
                <a:cubicBezTo>
                  <a:pt x="4793048" y="1794677"/>
                  <a:pt x="4669132" y="1842440"/>
                  <a:pt x="4676421" y="2061315"/>
                </a:cubicBezTo>
                <a:cubicBezTo>
                  <a:pt x="4683710" y="2280190"/>
                  <a:pt x="4476090" y="2717618"/>
                  <a:pt x="4482193" y="2958825"/>
                </a:cubicBezTo>
                <a:cubicBezTo>
                  <a:pt x="4581582" y="3181050"/>
                  <a:pt x="4582056" y="3445409"/>
                  <a:pt x="4655078" y="3554356"/>
                </a:cubicBezTo>
                <a:cubicBezTo>
                  <a:pt x="4728100" y="3663303"/>
                  <a:pt x="4693146" y="3824024"/>
                  <a:pt x="4802350" y="4061660"/>
                </a:cubicBezTo>
                <a:cubicBezTo>
                  <a:pt x="4911554" y="4299296"/>
                  <a:pt x="4875895" y="4359406"/>
                  <a:pt x="4956025" y="4591020"/>
                </a:cubicBezTo>
                <a:cubicBezTo>
                  <a:pt x="5036155" y="4822634"/>
                  <a:pt x="5000944" y="4971650"/>
                  <a:pt x="5122506" y="5164494"/>
                </a:cubicBezTo>
                <a:cubicBezTo>
                  <a:pt x="4703005" y="5412079"/>
                  <a:pt x="4241931" y="5665512"/>
                  <a:pt x="3841880" y="5810056"/>
                </a:cubicBezTo>
                <a:cubicBezTo>
                  <a:pt x="3890145" y="5957434"/>
                  <a:pt x="3789816" y="6073061"/>
                  <a:pt x="3841880" y="6249038"/>
                </a:cubicBezTo>
                <a:cubicBezTo>
                  <a:pt x="3893944" y="6425015"/>
                  <a:pt x="3797262" y="6550335"/>
                  <a:pt x="3841880" y="6670805"/>
                </a:cubicBezTo>
                <a:cubicBezTo>
                  <a:pt x="3023137" y="6842367"/>
                  <a:pt x="1948512" y="6791212"/>
                  <a:pt x="1280627" y="6670805"/>
                </a:cubicBezTo>
                <a:cubicBezTo>
                  <a:pt x="1236334" y="6482830"/>
                  <a:pt x="1312653" y="6394927"/>
                  <a:pt x="1280627" y="6240431"/>
                </a:cubicBezTo>
                <a:cubicBezTo>
                  <a:pt x="1248601" y="6085935"/>
                  <a:pt x="1300882" y="5963339"/>
                  <a:pt x="1280627" y="5810056"/>
                </a:cubicBezTo>
                <a:cubicBezTo>
                  <a:pt x="982474" y="5663240"/>
                  <a:pt x="343894" y="5467608"/>
                  <a:pt x="0" y="5164494"/>
                </a:cubicBezTo>
                <a:cubicBezTo>
                  <a:pt x="13552" y="4955557"/>
                  <a:pt x="175308" y="4811258"/>
                  <a:pt x="166481" y="4591020"/>
                </a:cubicBezTo>
                <a:cubicBezTo>
                  <a:pt x="157654" y="4370782"/>
                  <a:pt x="250875" y="4307173"/>
                  <a:pt x="326560" y="4039603"/>
                </a:cubicBezTo>
                <a:cubicBezTo>
                  <a:pt x="402244" y="3772032"/>
                  <a:pt x="427404" y="3728253"/>
                  <a:pt x="467428" y="3554356"/>
                </a:cubicBezTo>
                <a:cubicBezTo>
                  <a:pt x="507452" y="3380460"/>
                  <a:pt x="567778" y="3227506"/>
                  <a:pt x="640313" y="2958825"/>
                </a:cubicBezTo>
                <a:cubicBezTo>
                  <a:pt x="579680" y="2765341"/>
                  <a:pt x="618789" y="2692281"/>
                  <a:pt x="533594" y="2465688"/>
                </a:cubicBezTo>
                <a:cubicBezTo>
                  <a:pt x="448399" y="2239095"/>
                  <a:pt x="512786" y="2198445"/>
                  <a:pt x="446085" y="2061315"/>
                </a:cubicBezTo>
                <a:cubicBezTo>
                  <a:pt x="379383" y="1924185"/>
                  <a:pt x="389149" y="1790803"/>
                  <a:pt x="358575" y="1656942"/>
                </a:cubicBezTo>
                <a:cubicBezTo>
                  <a:pt x="328001" y="1523081"/>
                  <a:pt x="298600" y="1332763"/>
                  <a:pt x="271066" y="1252569"/>
                </a:cubicBezTo>
                <a:cubicBezTo>
                  <a:pt x="243532" y="1172375"/>
                  <a:pt x="227889" y="981873"/>
                  <a:pt x="177153" y="818608"/>
                </a:cubicBezTo>
                <a:cubicBezTo>
                  <a:pt x="126417" y="655343"/>
                  <a:pt x="93577" y="259951"/>
                  <a:pt x="0" y="0"/>
                </a:cubicBezTo>
                <a:close/>
              </a:path>
              <a:path w="5122506" h="6885992" fill="darkenLess" stroke="0" extrusionOk="0">
                <a:moveTo>
                  <a:pt x="1920940" y="1667701"/>
                </a:moveTo>
                <a:cubicBezTo>
                  <a:pt x="1895936" y="1511890"/>
                  <a:pt x="1967781" y="1339733"/>
                  <a:pt x="1920940" y="1237327"/>
                </a:cubicBezTo>
                <a:cubicBezTo>
                  <a:pt x="1874099" y="1134921"/>
                  <a:pt x="1968264" y="913629"/>
                  <a:pt x="1920940" y="806952"/>
                </a:cubicBezTo>
                <a:cubicBezTo>
                  <a:pt x="1813886" y="986966"/>
                  <a:pt x="1706246" y="1018765"/>
                  <a:pt x="1607187" y="1149638"/>
                </a:cubicBezTo>
                <a:cubicBezTo>
                  <a:pt x="1508128" y="1280511"/>
                  <a:pt x="1395648" y="1363489"/>
                  <a:pt x="1280627" y="1506311"/>
                </a:cubicBezTo>
                <a:cubicBezTo>
                  <a:pt x="2208234" y="1823170"/>
                  <a:pt x="2912131" y="1956689"/>
                  <a:pt x="3841880" y="1506311"/>
                </a:cubicBezTo>
                <a:cubicBezTo>
                  <a:pt x="3742253" y="1425605"/>
                  <a:pt x="3614093" y="1240130"/>
                  <a:pt x="3508917" y="1142644"/>
                </a:cubicBezTo>
                <a:cubicBezTo>
                  <a:pt x="3403741" y="1045158"/>
                  <a:pt x="3356291" y="972967"/>
                  <a:pt x="3201566" y="806952"/>
                </a:cubicBezTo>
                <a:cubicBezTo>
                  <a:pt x="3231073" y="924298"/>
                  <a:pt x="3199174" y="1050112"/>
                  <a:pt x="3201566" y="1211504"/>
                </a:cubicBezTo>
                <a:cubicBezTo>
                  <a:pt x="3203958" y="1372896"/>
                  <a:pt x="3168792" y="1511217"/>
                  <a:pt x="3201566" y="1667701"/>
                </a:cubicBezTo>
                <a:cubicBezTo>
                  <a:pt x="2774930" y="1726250"/>
                  <a:pt x="2464882" y="1737166"/>
                  <a:pt x="1920940" y="1667701"/>
                </a:cubicBezTo>
                <a:close/>
              </a:path>
              <a:path w="5122506" h="6885992" fill="none" extrusionOk="0">
                <a:moveTo>
                  <a:pt x="0" y="0"/>
                </a:moveTo>
                <a:cubicBezTo>
                  <a:pt x="614696" y="452595"/>
                  <a:pt x="1274015" y="665243"/>
                  <a:pt x="1920940" y="806952"/>
                </a:cubicBezTo>
                <a:cubicBezTo>
                  <a:pt x="1775421" y="969474"/>
                  <a:pt x="1656217" y="1089531"/>
                  <a:pt x="1587977" y="1170619"/>
                </a:cubicBezTo>
                <a:cubicBezTo>
                  <a:pt x="1519737" y="1251707"/>
                  <a:pt x="1404778" y="1322144"/>
                  <a:pt x="1280627" y="1506311"/>
                </a:cubicBezTo>
                <a:cubicBezTo>
                  <a:pt x="2283211" y="1903211"/>
                  <a:pt x="3232062" y="1768676"/>
                  <a:pt x="3841880" y="1506311"/>
                </a:cubicBezTo>
                <a:cubicBezTo>
                  <a:pt x="3731824" y="1405720"/>
                  <a:pt x="3689460" y="1284503"/>
                  <a:pt x="3528126" y="1163625"/>
                </a:cubicBezTo>
                <a:cubicBezTo>
                  <a:pt x="3366792" y="1042747"/>
                  <a:pt x="3347238" y="947343"/>
                  <a:pt x="3201566" y="806952"/>
                </a:cubicBezTo>
                <a:cubicBezTo>
                  <a:pt x="3760723" y="509537"/>
                  <a:pt x="4387430" y="447482"/>
                  <a:pt x="5122506" y="0"/>
                </a:cubicBezTo>
                <a:cubicBezTo>
                  <a:pt x="5099184" y="191535"/>
                  <a:pt x="5029276" y="256569"/>
                  <a:pt x="5009384" y="522726"/>
                </a:cubicBezTo>
                <a:cubicBezTo>
                  <a:pt x="4989492" y="788883"/>
                  <a:pt x="4895159" y="844686"/>
                  <a:pt x="4902665" y="1015863"/>
                </a:cubicBezTo>
                <a:cubicBezTo>
                  <a:pt x="4910171" y="1187040"/>
                  <a:pt x="4812241" y="1349090"/>
                  <a:pt x="4789543" y="1538589"/>
                </a:cubicBezTo>
                <a:cubicBezTo>
                  <a:pt x="4766845" y="1728088"/>
                  <a:pt x="4693537" y="1847439"/>
                  <a:pt x="4702034" y="1942962"/>
                </a:cubicBezTo>
                <a:cubicBezTo>
                  <a:pt x="4710531" y="2038485"/>
                  <a:pt x="4622595" y="2217719"/>
                  <a:pt x="4614524" y="2347335"/>
                </a:cubicBezTo>
                <a:cubicBezTo>
                  <a:pt x="4606453" y="2476951"/>
                  <a:pt x="4450066" y="2785299"/>
                  <a:pt x="4482193" y="2958825"/>
                </a:cubicBezTo>
                <a:cubicBezTo>
                  <a:pt x="4556555" y="3147472"/>
                  <a:pt x="4531571" y="3314275"/>
                  <a:pt x="4623062" y="3444072"/>
                </a:cubicBezTo>
                <a:cubicBezTo>
                  <a:pt x="4714553" y="3573869"/>
                  <a:pt x="4701892" y="3900177"/>
                  <a:pt x="4789543" y="4017546"/>
                </a:cubicBezTo>
                <a:cubicBezTo>
                  <a:pt x="4877194" y="4134915"/>
                  <a:pt x="4868490" y="4457466"/>
                  <a:pt x="4962428" y="4613077"/>
                </a:cubicBezTo>
                <a:cubicBezTo>
                  <a:pt x="5056366" y="4768688"/>
                  <a:pt x="5021683" y="4968890"/>
                  <a:pt x="5122506" y="5164494"/>
                </a:cubicBezTo>
                <a:cubicBezTo>
                  <a:pt x="4705344" y="5459636"/>
                  <a:pt x="4238725" y="5675292"/>
                  <a:pt x="3841880" y="5810056"/>
                </a:cubicBezTo>
                <a:cubicBezTo>
                  <a:pt x="3858443" y="5935817"/>
                  <a:pt x="3826019" y="6127615"/>
                  <a:pt x="3841880" y="6240431"/>
                </a:cubicBezTo>
                <a:cubicBezTo>
                  <a:pt x="3857741" y="6353248"/>
                  <a:pt x="3815373" y="6542033"/>
                  <a:pt x="3841880" y="6670805"/>
                </a:cubicBezTo>
                <a:cubicBezTo>
                  <a:pt x="2836121" y="7163592"/>
                  <a:pt x="2201548" y="6909929"/>
                  <a:pt x="1280627" y="6670805"/>
                </a:cubicBezTo>
                <a:cubicBezTo>
                  <a:pt x="1262861" y="6504967"/>
                  <a:pt x="1306197" y="6358334"/>
                  <a:pt x="1280627" y="6257645"/>
                </a:cubicBezTo>
                <a:cubicBezTo>
                  <a:pt x="1255057" y="6156956"/>
                  <a:pt x="1313140" y="5989991"/>
                  <a:pt x="1280627" y="5810056"/>
                </a:cubicBezTo>
                <a:cubicBezTo>
                  <a:pt x="977011" y="5680995"/>
                  <a:pt x="438573" y="5570913"/>
                  <a:pt x="0" y="5164494"/>
                </a:cubicBezTo>
                <a:cubicBezTo>
                  <a:pt x="11975" y="4945351"/>
                  <a:pt x="145975" y="4863025"/>
                  <a:pt x="153675" y="4635133"/>
                </a:cubicBezTo>
                <a:cubicBezTo>
                  <a:pt x="161375" y="4407241"/>
                  <a:pt x="281425" y="4220365"/>
                  <a:pt x="307350" y="4105773"/>
                </a:cubicBezTo>
                <a:cubicBezTo>
                  <a:pt x="333275" y="3991181"/>
                  <a:pt x="414839" y="3758914"/>
                  <a:pt x="448219" y="3620526"/>
                </a:cubicBezTo>
                <a:cubicBezTo>
                  <a:pt x="481599" y="3482138"/>
                  <a:pt x="641682" y="3217906"/>
                  <a:pt x="640313" y="2958825"/>
                </a:cubicBezTo>
                <a:cubicBezTo>
                  <a:pt x="553132" y="2860619"/>
                  <a:pt x="620458" y="2658925"/>
                  <a:pt x="520788" y="2406511"/>
                </a:cubicBezTo>
                <a:cubicBezTo>
                  <a:pt x="421118" y="2154097"/>
                  <a:pt x="486231" y="2009615"/>
                  <a:pt x="407666" y="1883785"/>
                </a:cubicBezTo>
                <a:cubicBezTo>
                  <a:pt x="329101" y="1757955"/>
                  <a:pt x="369696" y="1508594"/>
                  <a:pt x="307350" y="1420236"/>
                </a:cubicBezTo>
                <a:cubicBezTo>
                  <a:pt x="245004" y="1331878"/>
                  <a:pt x="303116" y="1144600"/>
                  <a:pt x="200631" y="927099"/>
                </a:cubicBezTo>
                <a:cubicBezTo>
                  <a:pt x="98146" y="709598"/>
                  <a:pt x="165244" y="227175"/>
                  <a:pt x="0" y="0"/>
                </a:cubicBezTo>
                <a:close/>
                <a:moveTo>
                  <a:pt x="1280627" y="5810056"/>
                </a:moveTo>
                <a:cubicBezTo>
                  <a:pt x="1250182" y="5528022"/>
                  <a:pt x="1303794" y="5350599"/>
                  <a:pt x="1280627" y="5229050"/>
                </a:cubicBezTo>
                <a:cubicBezTo>
                  <a:pt x="1257460" y="5107501"/>
                  <a:pt x="1335244" y="4835612"/>
                  <a:pt x="1280627" y="4605007"/>
                </a:cubicBezTo>
                <a:cubicBezTo>
                  <a:pt x="1226010" y="4374402"/>
                  <a:pt x="1299370" y="4196451"/>
                  <a:pt x="1280627" y="4024002"/>
                </a:cubicBezTo>
                <a:cubicBezTo>
                  <a:pt x="1261884" y="3851554"/>
                  <a:pt x="1326589" y="3738968"/>
                  <a:pt x="1280627" y="3529071"/>
                </a:cubicBezTo>
                <a:cubicBezTo>
                  <a:pt x="1234665" y="3319174"/>
                  <a:pt x="1288780" y="3256791"/>
                  <a:pt x="1280627" y="3077178"/>
                </a:cubicBezTo>
                <a:cubicBezTo>
                  <a:pt x="1272474" y="2897565"/>
                  <a:pt x="1289151" y="2777371"/>
                  <a:pt x="1280627" y="2668322"/>
                </a:cubicBezTo>
                <a:cubicBezTo>
                  <a:pt x="1272103" y="2559273"/>
                  <a:pt x="1309259" y="2373408"/>
                  <a:pt x="1280627" y="2216429"/>
                </a:cubicBezTo>
                <a:cubicBezTo>
                  <a:pt x="1251995" y="2059450"/>
                  <a:pt x="1331981" y="1819209"/>
                  <a:pt x="1280627" y="1506311"/>
                </a:cubicBezTo>
                <a:moveTo>
                  <a:pt x="3841880" y="1506311"/>
                </a:moveTo>
                <a:cubicBezTo>
                  <a:pt x="3885743" y="1663431"/>
                  <a:pt x="3838649" y="1856224"/>
                  <a:pt x="3841880" y="2044279"/>
                </a:cubicBezTo>
                <a:cubicBezTo>
                  <a:pt x="3845111" y="2232334"/>
                  <a:pt x="3796140" y="2418602"/>
                  <a:pt x="3841880" y="2668322"/>
                </a:cubicBezTo>
                <a:cubicBezTo>
                  <a:pt x="3887620" y="2918042"/>
                  <a:pt x="3783331" y="3011848"/>
                  <a:pt x="3841880" y="3163253"/>
                </a:cubicBezTo>
                <a:cubicBezTo>
                  <a:pt x="3900429" y="3314658"/>
                  <a:pt x="3777765" y="3526292"/>
                  <a:pt x="3841880" y="3787296"/>
                </a:cubicBezTo>
                <a:cubicBezTo>
                  <a:pt x="3905995" y="4048300"/>
                  <a:pt x="3803115" y="4158947"/>
                  <a:pt x="3841880" y="4411339"/>
                </a:cubicBezTo>
                <a:cubicBezTo>
                  <a:pt x="3880645" y="4663731"/>
                  <a:pt x="3794337" y="4773982"/>
                  <a:pt x="3841880" y="4992344"/>
                </a:cubicBezTo>
                <a:cubicBezTo>
                  <a:pt x="3889423" y="5210706"/>
                  <a:pt x="3765704" y="5514746"/>
                  <a:pt x="3841880" y="5810056"/>
                </a:cubicBezTo>
                <a:moveTo>
                  <a:pt x="1920940" y="806952"/>
                </a:moveTo>
                <a:cubicBezTo>
                  <a:pt x="1939837" y="932392"/>
                  <a:pt x="1913554" y="1058866"/>
                  <a:pt x="1920940" y="1220112"/>
                </a:cubicBezTo>
                <a:cubicBezTo>
                  <a:pt x="1928326" y="1381358"/>
                  <a:pt x="1911021" y="1463157"/>
                  <a:pt x="1920940" y="1667701"/>
                </a:cubicBezTo>
                <a:moveTo>
                  <a:pt x="3201566" y="1667701"/>
                </a:moveTo>
                <a:cubicBezTo>
                  <a:pt x="3176520" y="1489441"/>
                  <a:pt x="3215361" y="1444890"/>
                  <a:pt x="3201566" y="1263149"/>
                </a:cubicBezTo>
                <a:cubicBezTo>
                  <a:pt x="3187771" y="1081408"/>
                  <a:pt x="3235896" y="1008976"/>
                  <a:pt x="3201566" y="806952"/>
                </a:cubicBezTo>
              </a:path>
              <a:path w="5122506" h="6885992" fill="none" stroke="0" extrusionOk="0">
                <a:moveTo>
                  <a:pt x="0" y="0"/>
                </a:moveTo>
                <a:cubicBezTo>
                  <a:pt x="729290" y="422752"/>
                  <a:pt x="1112252" y="764462"/>
                  <a:pt x="1920940" y="806952"/>
                </a:cubicBezTo>
                <a:cubicBezTo>
                  <a:pt x="1845810" y="890982"/>
                  <a:pt x="1695506" y="1021865"/>
                  <a:pt x="1613590" y="1142644"/>
                </a:cubicBezTo>
                <a:cubicBezTo>
                  <a:pt x="1531674" y="1263423"/>
                  <a:pt x="1319600" y="1395375"/>
                  <a:pt x="1280627" y="1506311"/>
                </a:cubicBezTo>
                <a:cubicBezTo>
                  <a:pt x="2024628" y="1968978"/>
                  <a:pt x="2995471" y="1840156"/>
                  <a:pt x="3841880" y="1506311"/>
                </a:cubicBezTo>
                <a:cubicBezTo>
                  <a:pt x="3689124" y="1413440"/>
                  <a:pt x="3645750" y="1244195"/>
                  <a:pt x="3515320" y="1149638"/>
                </a:cubicBezTo>
                <a:cubicBezTo>
                  <a:pt x="3384890" y="1055081"/>
                  <a:pt x="3307784" y="921524"/>
                  <a:pt x="3201566" y="806952"/>
                </a:cubicBezTo>
                <a:cubicBezTo>
                  <a:pt x="3864998" y="527686"/>
                  <a:pt x="4459793" y="306083"/>
                  <a:pt x="5122506" y="0"/>
                </a:cubicBezTo>
                <a:cubicBezTo>
                  <a:pt x="5132096" y="159731"/>
                  <a:pt x="5026862" y="332304"/>
                  <a:pt x="5022190" y="463549"/>
                </a:cubicBezTo>
                <a:cubicBezTo>
                  <a:pt x="5017519" y="594794"/>
                  <a:pt x="4951231" y="726146"/>
                  <a:pt x="4928278" y="897510"/>
                </a:cubicBezTo>
                <a:cubicBezTo>
                  <a:pt x="4905324" y="1068873"/>
                  <a:pt x="4866309" y="1174761"/>
                  <a:pt x="4827962" y="1361060"/>
                </a:cubicBezTo>
                <a:cubicBezTo>
                  <a:pt x="4789615" y="1547359"/>
                  <a:pt x="4773728" y="1585010"/>
                  <a:pt x="4734049" y="1795021"/>
                </a:cubicBezTo>
                <a:cubicBezTo>
                  <a:pt x="4694370" y="2005033"/>
                  <a:pt x="4638180" y="2162032"/>
                  <a:pt x="4614524" y="2347335"/>
                </a:cubicBezTo>
                <a:cubicBezTo>
                  <a:pt x="4590868" y="2532638"/>
                  <a:pt x="4478327" y="2800829"/>
                  <a:pt x="4482193" y="2958825"/>
                </a:cubicBezTo>
                <a:cubicBezTo>
                  <a:pt x="4583859" y="3076168"/>
                  <a:pt x="4577520" y="3291054"/>
                  <a:pt x="4655078" y="3554356"/>
                </a:cubicBezTo>
                <a:cubicBezTo>
                  <a:pt x="4732636" y="3817659"/>
                  <a:pt x="4707386" y="3933095"/>
                  <a:pt x="4795946" y="4039603"/>
                </a:cubicBezTo>
                <a:cubicBezTo>
                  <a:pt x="4884506" y="4146111"/>
                  <a:pt x="4875230" y="4419793"/>
                  <a:pt x="4943218" y="4546907"/>
                </a:cubicBezTo>
                <a:cubicBezTo>
                  <a:pt x="5011206" y="4674021"/>
                  <a:pt x="5018840" y="4936722"/>
                  <a:pt x="5122506" y="5164494"/>
                </a:cubicBezTo>
                <a:cubicBezTo>
                  <a:pt x="4636580" y="5464466"/>
                  <a:pt x="4151478" y="5689475"/>
                  <a:pt x="3841880" y="5810056"/>
                </a:cubicBezTo>
                <a:cubicBezTo>
                  <a:pt x="3852640" y="6000302"/>
                  <a:pt x="3821841" y="6133162"/>
                  <a:pt x="3841880" y="6231823"/>
                </a:cubicBezTo>
                <a:cubicBezTo>
                  <a:pt x="3861919" y="6330484"/>
                  <a:pt x="3794861" y="6460697"/>
                  <a:pt x="3841880" y="6670805"/>
                </a:cubicBezTo>
                <a:cubicBezTo>
                  <a:pt x="2952143" y="6899891"/>
                  <a:pt x="2155384" y="7006446"/>
                  <a:pt x="1280627" y="6670805"/>
                </a:cubicBezTo>
                <a:cubicBezTo>
                  <a:pt x="1278690" y="6524435"/>
                  <a:pt x="1297139" y="6435915"/>
                  <a:pt x="1280627" y="6231823"/>
                </a:cubicBezTo>
                <a:cubicBezTo>
                  <a:pt x="1264115" y="6027731"/>
                  <a:pt x="1318397" y="5912352"/>
                  <a:pt x="1280627" y="5810056"/>
                </a:cubicBezTo>
                <a:cubicBezTo>
                  <a:pt x="860126" y="5724961"/>
                  <a:pt x="418227" y="5371990"/>
                  <a:pt x="0" y="5164494"/>
                </a:cubicBezTo>
                <a:cubicBezTo>
                  <a:pt x="54583" y="4955454"/>
                  <a:pt x="142655" y="4722821"/>
                  <a:pt x="166481" y="4591020"/>
                </a:cubicBezTo>
                <a:cubicBezTo>
                  <a:pt x="190307" y="4459219"/>
                  <a:pt x="291296" y="4246593"/>
                  <a:pt x="320157" y="4061660"/>
                </a:cubicBezTo>
                <a:cubicBezTo>
                  <a:pt x="349018" y="3876727"/>
                  <a:pt x="437366" y="3781006"/>
                  <a:pt x="486638" y="3488186"/>
                </a:cubicBezTo>
                <a:cubicBezTo>
                  <a:pt x="535910" y="3195366"/>
                  <a:pt x="606738" y="3145584"/>
                  <a:pt x="640313" y="2958825"/>
                </a:cubicBezTo>
                <a:cubicBezTo>
                  <a:pt x="568059" y="2729716"/>
                  <a:pt x="585403" y="2571856"/>
                  <a:pt x="520788" y="2406511"/>
                </a:cubicBezTo>
                <a:cubicBezTo>
                  <a:pt x="456173" y="2241166"/>
                  <a:pt x="511118" y="2100684"/>
                  <a:pt x="414069" y="1913374"/>
                </a:cubicBezTo>
                <a:cubicBezTo>
                  <a:pt x="317020" y="1726064"/>
                  <a:pt x="394234" y="1622148"/>
                  <a:pt x="294544" y="1361060"/>
                </a:cubicBezTo>
                <a:cubicBezTo>
                  <a:pt x="194854" y="1099972"/>
                  <a:pt x="262159" y="971134"/>
                  <a:pt x="187825" y="867922"/>
                </a:cubicBezTo>
                <a:cubicBezTo>
                  <a:pt x="113491" y="764710"/>
                  <a:pt x="159289" y="313862"/>
                  <a:pt x="0" y="0"/>
                </a:cubicBezTo>
                <a:close/>
                <a:moveTo>
                  <a:pt x="1280627" y="5810056"/>
                </a:moveTo>
                <a:cubicBezTo>
                  <a:pt x="1243531" y="5526518"/>
                  <a:pt x="1324556" y="5470649"/>
                  <a:pt x="1280627" y="5186013"/>
                </a:cubicBezTo>
                <a:cubicBezTo>
                  <a:pt x="1236698" y="4901377"/>
                  <a:pt x="1305913" y="4817438"/>
                  <a:pt x="1280627" y="4648045"/>
                </a:cubicBezTo>
                <a:cubicBezTo>
                  <a:pt x="1255341" y="4478652"/>
                  <a:pt x="1344315" y="4246549"/>
                  <a:pt x="1280627" y="4110077"/>
                </a:cubicBezTo>
                <a:cubicBezTo>
                  <a:pt x="1216939" y="3973605"/>
                  <a:pt x="1331760" y="3825815"/>
                  <a:pt x="1280627" y="3615146"/>
                </a:cubicBezTo>
                <a:cubicBezTo>
                  <a:pt x="1229494" y="3404477"/>
                  <a:pt x="1290375" y="3172509"/>
                  <a:pt x="1280627" y="2991103"/>
                </a:cubicBezTo>
                <a:cubicBezTo>
                  <a:pt x="1270879" y="2809697"/>
                  <a:pt x="1290428" y="2605267"/>
                  <a:pt x="1280627" y="2453135"/>
                </a:cubicBezTo>
                <a:cubicBezTo>
                  <a:pt x="1270826" y="2301003"/>
                  <a:pt x="1364421" y="1867762"/>
                  <a:pt x="1280627" y="1506311"/>
                </a:cubicBezTo>
                <a:moveTo>
                  <a:pt x="3841880" y="1506311"/>
                </a:moveTo>
                <a:cubicBezTo>
                  <a:pt x="3868459" y="1605825"/>
                  <a:pt x="3827870" y="1720318"/>
                  <a:pt x="3841880" y="1915167"/>
                </a:cubicBezTo>
                <a:cubicBezTo>
                  <a:pt x="3855890" y="2110016"/>
                  <a:pt x="3777016" y="2301805"/>
                  <a:pt x="3841880" y="2496172"/>
                </a:cubicBezTo>
                <a:cubicBezTo>
                  <a:pt x="3906744" y="2690540"/>
                  <a:pt x="3826949" y="2884156"/>
                  <a:pt x="3841880" y="2991103"/>
                </a:cubicBezTo>
                <a:cubicBezTo>
                  <a:pt x="3856811" y="3098050"/>
                  <a:pt x="3806039" y="3260534"/>
                  <a:pt x="3841880" y="3442996"/>
                </a:cubicBezTo>
                <a:cubicBezTo>
                  <a:pt x="3877721" y="3625458"/>
                  <a:pt x="3837937" y="3761259"/>
                  <a:pt x="3841880" y="4024002"/>
                </a:cubicBezTo>
                <a:cubicBezTo>
                  <a:pt x="3845823" y="4286745"/>
                  <a:pt x="3785713" y="4445696"/>
                  <a:pt x="3841880" y="4648045"/>
                </a:cubicBezTo>
                <a:cubicBezTo>
                  <a:pt x="3898047" y="4850394"/>
                  <a:pt x="3792889" y="5052985"/>
                  <a:pt x="3841880" y="5229050"/>
                </a:cubicBezTo>
                <a:cubicBezTo>
                  <a:pt x="3890871" y="5405115"/>
                  <a:pt x="3823664" y="5621272"/>
                  <a:pt x="3841880" y="5810056"/>
                </a:cubicBezTo>
                <a:moveTo>
                  <a:pt x="1920940" y="806952"/>
                </a:moveTo>
                <a:cubicBezTo>
                  <a:pt x="1967582" y="988915"/>
                  <a:pt x="1920313" y="1083759"/>
                  <a:pt x="1920940" y="1211504"/>
                </a:cubicBezTo>
                <a:cubicBezTo>
                  <a:pt x="1921567" y="1339249"/>
                  <a:pt x="1914004" y="1461495"/>
                  <a:pt x="1920940" y="1667701"/>
                </a:cubicBezTo>
                <a:moveTo>
                  <a:pt x="3201566" y="1667701"/>
                </a:moveTo>
                <a:cubicBezTo>
                  <a:pt x="3156599" y="1534563"/>
                  <a:pt x="3243914" y="1456811"/>
                  <a:pt x="3201566" y="1263149"/>
                </a:cubicBezTo>
                <a:cubicBezTo>
                  <a:pt x="3159218" y="1069487"/>
                  <a:pt x="3231017" y="955453"/>
                  <a:pt x="3201566" y="806952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5780083">
                  <a:prstGeom prst="ellipseRibb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Vivaldi" panose="03020602050506090804" pitchFamily="66" charset="0"/>
              </a:rPr>
              <a:t>Giuseppe Arcimboldo</a:t>
            </a:r>
          </a:p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Vivaldi" panose="03020602050506090804" pitchFamily="66" charset="0"/>
              </a:rPr>
              <a:t>1527-1593</a:t>
            </a:r>
          </a:p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Vivaldi" panose="03020602050506090804" pitchFamily="66" charset="0"/>
            </a:endParaRPr>
          </a:p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Vivaldi" panose="03020602050506090804" pitchFamily="66" charset="0"/>
            </a:endParaRPr>
          </a:p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Vivaldi" panose="03020602050506090804" pitchFamily="66" charset="0"/>
              </a:rPr>
              <a:t>The Four Seasons</a:t>
            </a:r>
          </a:p>
        </p:txBody>
      </p:sp>
    </p:spTree>
    <p:extLst>
      <p:ext uri="{BB962C8B-B14F-4D97-AF65-F5344CB8AC3E}">
        <p14:creationId xmlns:p14="http://schemas.microsoft.com/office/powerpoint/2010/main" val="105471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FAB8E3A-53A0-4AC1-8D2D-861D68759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5372100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A057B-2A24-4588-83F2-A24325D6C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38327"/>
            <a:ext cx="5372100" cy="135293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The Four Seasons – Spring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, 1563, oil on canvas, 76x63.5 cm, Real Academia de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Bellas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 Artes de San Fernando, Madrid, Spain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https://commons.wikimedia.org/wiki/File:Giuseppe_Arcimboldo_-_La_Primavera_-_Google_Art_Project.jpg</a:t>
            </a: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987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iuseppe Arcimboldo: La Primavera, 1563. Real Academia de Bellas Artes... |  Download Scientific Diagram">
            <a:extLst>
              <a:ext uri="{FF2B5EF4-FFF2-40B4-BE49-F238E27FC236}">
                <a16:creationId xmlns:a16="http://schemas.microsoft.com/office/drawing/2014/main" id="{3B407128-8A62-435D-A7DD-FAEBDB60B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78768"/>
            <a:ext cx="5376863" cy="401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088EA6-D9A6-4615-A6D2-A7C9765C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660" y="5590380"/>
            <a:ext cx="4637544" cy="1416909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Vivaldi" panose="03020602050506090804" pitchFamily="66" charset="0"/>
                <a:hlinkClick r:id="rId3"/>
              </a:rPr>
              <a:t>https://www.researchgate.net/figure/Figura-16-Giuseppe-Arcimboldo-La-Primavera-1563-Real-Academia-de-Bellas-Artes-de-San_fig16_318795156</a:t>
            </a:r>
            <a:r>
              <a:rPr lang="en-US" sz="1400" dirty="0">
                <a:latin typeface="Vivaldi" panose="030206020505060908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968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FCF4B53-F0AA-4B9A-BB89-78F93801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68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A890C0-90EE-4A77-9E28-91F9C8DA8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756989"/>
            <a:ext cx="5376863" cy="129695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The Four Seasons – Summer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, 1563, oil on panel, 670x508 mm,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Kunsthistorisches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 Museum, Vienna, Austria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https://commons.wikimedia.org/wiki/File:Giuseppe_Arcimboldo_-_Summer_-_Google_Art_Project.jpg</a:t>
            </a: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17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7CB468B-C3B0-4FE4-880B-54198B90D8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r="7862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1AF604-CD6B-4605-91C2-63D75490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6568751"/>
            <a:ext cx="5376842" cy="494522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Vivaldi" panose="03020602050506090804" pitchFamily="66" charset="0"/>
                <a:hlinkClick r:id="rId3"/>
              </a:rPr>
              <a:t>https://dyscover24x7.files.wordpress.com/2017/02/1seaso21.jpg</a:t>
            </a:r>
            <a:r>
              <a:rPr lang="en-US" sz="1400" dirty="0">
                <a:latin typeface="Vivaldi" panose="030206020505060908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0172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6F08DE0-A140-4BD7-827B-B0C670B22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0"/>
            <a:ext cx="4835525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2210AA-E20E-486B-B31E-68C809882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812971"/>
            <a:ext cx="5376863" cy="124097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The Four Seasons – Autumn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, 1573, oil on canvas, 76x64 cm, Louvre Museum, Paris, France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https://commons.wikimedia.org/wiki/File:Arcimboldo_Oto%C3%B1o.jpg</a:t>
            </a: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40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tail of Autumn by Giuseppe Arcimboldo.">
            <a:extLst>
              <a:ext uri="{FF2B5EF4-FFF2-40B4-BE49-F238E27FC236}">
                <a16:creationId xmlns:a16="http://schemas.microsoft.com/office/drawing/2014/main" id="{A2A3CFD4-FFAB-42B7-AC56-884F0FA6E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999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436BA-0B91-4968-9AAD-5B14D327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6316824"/>
            <a:ext cx="5376842" cy="852316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Vivaldi" panose="03020602050506090804" pitchFamily="66" charset="0"/>
                <a:hlinkClick r:id="rId3"/>
              </a:rPr>
              <a:t>https://news.artnet.com/art-world/giuseppe-arcimboldo-autumn-three-things-2039018</a:t>
            </a:r>
            <a:r>
              <a:rPr lang="en-US" sz="1400" dirty="0">
                <a:latin typeface="Vivaldi" panose="030206020505060908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886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ACEF374-1C4E-4B9B-9A67-751BBC31E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6863" cy="71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5E1757-5A38-4F79-939F-5C6B8980D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2261"/>
            <a:ext cx="5376863" cy="10916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The Four Seasons – Winter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, 1563, oil on linden wood, 66,6x50,5 cm,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Kunsthistorisches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  <a:t> Museum, Vienna, Austria</a:t>
            </a:r>
            <a:b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Vivaldi" panose="03020602050506090804" pitchFamily="66" charset="0"/>
              </a:rPr>
            </a:br>
            <a:r>
              <a:rPr lang="en-US" sz="1600" u="sng" dirty="0">
                <a:solidFill>
                  <a:srgbClr val="0563C1"/>
                </a:solidFill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https://commons.wikimedia.org/wiki/File:Arcimboldo_Winter_1563.jpg</a:t>
            </a:r>
            <a:r>
              <a:rPr lang="en-US" sz="1600" dirty="0">
                <a:effectLst/>
                <a:latin typeface="Vivaldi" panose="0302060205050609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4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81FF870-72B3-41AE-9CE9-42AC0EA7A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r="6575" b="1"/>
          <a:stretch/>
        </p:blipFill>
        <p:spPr bwMode="auto">
          <a:xfrm>
            <a:off x="20" y="10"/>
            <a:ext cx="5376842" cy="71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3B4636-B543-441C-83F4-4E239126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82139"/>
            <a:ext cx="5376842" cy="681134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Harrington" panose="04040505050A02020702" pitchFamily="82" charset="0"/>
                <a:hlinkClick r:id="rId3"/>
              </a:rPr>
              <a:t>https://commons.wikimedia.org/wiki/File:Giuseppe_Arcimboldo_-_Winter_(detail)_-_WGA0809.jpg</a:t>
            </a:r>
            <a:r>
              <a:rPr lang="en-US" sz="1400" dirty="0"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9416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Down 3">
            <a:extLst>
              <a:ext uri="{FF2B5EF4-FFF2-40B4-BE49-F238E27FC236}">
                <a16:creationId xmlns:a16="http://schemas.microsoft.com/office/drawing/2014/main" id="{595A8E97-65B8-43FB-8B85-D5DEC1DFAD3C}"/>
              </a:ext>
            </a:extLst>
          </p:cNvPr>
          <p:cNvSpPr/>
          <p:nvPr/>
        </p:nvSpPr>
        <p:spPr>
          <a:xfrm>
            <a:off x="127178" y="141579"/>
            <a:ext cx="5122506" cy="6885992"/>
          </a:xfrm>
          <a:custGeom>
            <a:avLst/>
            <a:gdLst>
              <a:gd name="connsiteX0" fmla="*/ 0 w 5122506"/>
              <a:gd name="connsiteY0" fmla="*/ 0 h 6885992"/>
              <a:gd name="connsiteX1" fmla="*/ 1920940 w 5122506"/>
              <a:gd name="connsiteY1" fmla="*/ 806952 h 6885992"/>
              <a:gd name="connsiteX2" fmla="*/ 1587977 w 5122506"/>
              <a:gd name="connsiteY2" fmla="*/ 1170619 h 6885992"/>
              <a:gd name="connsiteX3" fmla="*/ 1280627 w 5122506"/>
              <a:gd name="connsiteY3" fmla="*/ 1506311 h 6885992"/>
              <a:gd name="connsiteX4" fmla="*/ 3841880 w 5122506"/>
              <a:gd name="connsiteY4" fmla="*/ 1506311 h 6885992"/>
              <a:gd name="connsiteX5" fmla="*/ 3508917 w 5122506"/>
              <a:gd name="connsiteY5" fmla="*/ 1142644 h 6885992"/>
              <a:gd name="connsiteX6" fmla="*/ 3201566 w 5122506"/>
              <a:gd name="connsiteY6" fmla="*/ 806952 h 6885992"/>
              <a:gd name="connsiteX7" fmla="*/ 5122506 w 5122506"/>
              <a:gd name="connsiteY7" fmla="*/ 0 h 6885992"/>
              <a:gd name="connsiteX8" fmla="*/ 5002981 w 5122506"/>
              <a:gd name="connsiteY8" fmla="*/ 552314 h 6885992"/>
              <a:gd name="connsiteX9" fmla="*/ 4902665 w 5122506"/>
              <a:gd name="connsiteY9" fmla="*/ 1015863 h 6885992"/>
              <a:gd name="connsiteX10" fmla="*/ 4789543 w 5122506"/>
              <a:gd name="connsiteY10" fmla="*/ 1538589 h 6885992"/>
              <a:gd name="connsiteX11" fmla="*/ 4676421 w 5122506"/>
              <a:gd name="connsiteY11" fmla="*/ 2061315 h 6885992"/>
              <a:gd name="connsiteX12" fmla="*/ 4482193 w 5122506"/>
              <a:gd name="connsiteY12" fmla="*/ 2958825 h 6885992"/>
              <a:gd name="connsiteX13" fmla="*/ 4655078 w 5122506"/>
              <a:gd name="connsiteY13" fmla="*/ 3554356 h 6885992"/>
              <a:gd name="connsiteX14" fmla="*/ 4802350 w 5122506"/>
              <a:gd name="connsiteY14" fmla="*/ 4061660 h 6885992"/>
              <a:gd name="connsiteX15" fmla="*/ 4956025 w 5122506"/>
              <a:gd name="connsiteY15" fmla="*/ 4591020 h 6885992"/>
              <a:gd name="connsiteX16" fmla="*/ 5122506 w 5122506"/>
              <a:gd name="connsiteY16" fmla="*/ 5164494 h 6885992"/>
              <a:gd name="connsiteX17" fmla="*/ 3841880 w 5122506"/>
              <a:gd name="connsiteY17" fmla="*/ 5810056 h 6885992"/>
              <a:gd name="connsiteX18" fmla="*/ 3841880 w 5122506"/>
              <a:gd name="connsiteY18" fmla="*/ 6249038 h 6885992"/>
              <a:gd name="connsiteX19" fmla="*/ 3841880 w 5122506"/>
              <a:gd name="connsiteY19" fmla="*/ 6670805 h 6885992"/>
              <a:gd name="connsiteX20" fmla="*/ 1280627 w 5122506"/>
              <a:gd name="connsiteY20" fmla="*/ 6670805 h 6885992"/>
              <a:gd name="connsiteX21" fmla="*/ 1280627 w 5122506"/>
              <a:gd name="connsiteY21" fmla="*/ 6240431 h 6885992"/>
              <a:gd name="connsiteX22" fmla="*/ 1280627 w 5122506"/>
              <a:gd name="connsiteY22" fmla="*/ 5810056 h 6885992"/>
              <a:gd name="connsiteX23" fmla="*/ 0 w 5122506"/>
              <a:gd name="connsiteY23" fmla="*/ 5164494 h 6885992"/>
              <a:gd name="connsiteX24" fmla="*/ 166481 w 5122506"/>
              <a:gd name="connsiteY24" fmla="*/ 4591020 h 6885992"/>
              <a:gd name="connsiteX25" fmla="*/ 326560 w 5122506"/>
              <a:gd name="connsiteY25" fmla="*/ 4039603 h 6885992"/>
              <a:gd name="connsiteX26" fmla="*/ 467428 w 5122506"/>
              <a:gd name="connsiteY26" fmla="*/ 3554356 h 6885992"/>
              <a:gd name="connsiteX27" fmla="*/ 640313 w 5122506"/>
              <a:gd name="connsiteY27" fmla="*/ 2958825 h 6885992"/>
              <a:gd name="connsiteX28" fmla="*/ 533594 w 5122506"/>
              <a:gd name="connsiteY28" fmla="*/ 2465688 h 6885992"/>
              <a:gd name="connsiteX29" fmla="*/ 446085 w 5122506"/>
              <a:gd name="connsiteY29" fmla="*/ 2061315 h 6885992"/>
              <a:gd name="connsiteX30" fmla="*/ 358575 w 5122506"/>
              <a:gd name="connsiteY30" fmla="*/ 1656942 h 6885992"/>
              <a:gd name="connsiteX31" fmla="*/ 271066 w 5122506"/>
              <a:gd name="connsiteY31" fmla="*/ 1252569 h 6885992"/>
              <a:gd name="connsiteX32" fmla="*/ 177153 w 5122506"/>
              <a:gd name="connsiteY32" fmla="*/ 818608 h 6885992"/>
              <a:gd name="connsiteX33" fmla="*/ 0 w 5122506"/>
              <a:gd name="connsiteY33" fmla="*/ 0 h 6885992"/>
              <a:gd name="connsiteX0" fmla="*/ 1920940 w 5122506"/>
              <a:gd name="connsiteY0" fmla="*/ 1667701 h 6885992"/>
              <a:gd name="connsiteX1" fmla="*/ 1920940 w 5122506"/>
              <a:gd name="connsiteY1" fmla="*/ 1237327 h 6885992"/>
              <a:gd name="connsiteX2" fmla="*/ 1920940 w 5122506"/>
              <a:gd name="connsiteY2" fmla="*/ 806952 h 6885992"/>
              <a:gd name="connsiteX3" fmla="*/ 1607187 w 5122506"/>
              <a:gd name="connsiteY3" fmla="*/ 1149638 h 6885992"/>
              <a:gd name="connsiteX4" fmla="*/ 1280627 w 5122506"/>
              <a:gd name="connsiteY4" fmla="*/ 1506311 h 6885992"/>
              <a:gd name="connsiteX5" fmla="*/ 3841880 w 5122506"/>
              <a:gd name="connsiteY5" fmla="*/ 1506311 h 6885992"/>
              <a:gd name="connsiteX6" fmla="*/ 3508917 w 5122506"/>
              <a:gd name="connsiteY6" fmla="*/ 1142644 h 6885992"/>
              <a:gd name="connsiteX7" fmla="*/ 3201566 w 5122506"/>
              <a:gd name="connsiteY7" fmla="*/ 806952 h 6885992"/>
              <a:gd name="connsiteX8" fmla="*/ 3201566 w 5122506"/>
              <a:gd name="connsiteY8" fmla="*/ 1211504 h 6885992"/>
              <a:gd name="connsiteX9" fmla="*/ 3201566 w 5122506"/>
              <a:gd name="connsiteY9" fmla="*/ 1667701 h 6885992"/>
              <a:gd name="connsiteX10" fmla="*/ 1920940 w 5122506"/>
              <a:gd name="connsiteY10" fmla="*/ 1667701 h 6885992"/>
              <a:gd name="connsiteX0" fmla="*/ 0 w 5122506"/>
              <a:gd name="connsiteY0" fmla="*/ 0 h 6885992"/>
              <a:gd name="connsiteX1" fmla="*/ 1920940 w 5122506"/>
              <a:gd name="connsiteY1" fmla="*/ 806952 h 6885992"/>
              <a:gd name="connsiteX2" fmla="*/ 1587977 w 5122506"/>
              <a:gd name="connsiteY2" fmla="*/ 1170619 h 6885992"/>
              <a:gd name="connsiteX3" fmla="*/ 1280627 w 5122506"/>
              <a:gd name="connsiteY3" fmla="*/ 1506311 h 6885992"/>
              <a:gd name="connsiteX4" fmla="*/ 3841880 w 5122506"/>
              <a:gd name="connsiteY4" fmla="*/ 1506311 h 6885992"/>
              <a:gd name="connsiteX5" fmla="*/ 3528126 w 5122506"/>
              <a:gd name="connsiteY5" fmla="*/ 1163625 h 6885992"/>
              <a:gd name="connsiteX6" fmla="*/ 3201566 w 5122506"/>
              <a:gd name="connsiteY6" fmla="*/ 806952 h 6885992"/>
              <a:gd name="connsiteX7" fmla="*/ 5122506 w 5122506"/>
              <a:gd name="connsiteY7" fmla="*/ 0 h 6885992"/>
              <a:gd name="connsiteX8" fmla="*/ 5009384 w 5122506"/>
              <a:gd name="connsiteY8" fmla="*/ 522726 h 6885992"/>
              <a:gd name="connsiteX9" fmla="*/ 4902665 w 5122506"/>
              <a:gd name="connsiteY9" fmla="*/ 1015863 h 6885992"/>
              <a:gd name="connsiteX10" fmla="*/ 4789543 w 5122506"/>
              <a:gd name="connsiteY10" fmla="*/ 1538589 h 6885992"/>
              <a:gd name="connsiteX11" fmla="*/ 4702034 w 5122506"/>
              <a:gd name="connsiteY11" fmla="*/ 1942962 h 6885992"/>
              <a:gd name="connsiteX12" fmla="*/ 4614524 w 5122506"/>
              <a:gd name="connsiteY12" fmla="*/ 2347335 h 6885992"/>
              <a:gd name="connsiteX13" fmla="*/ 4482193 w 5122506"/>
              <a:gd name="connsiteY13" fmla="*/ 2958825 h 6885992"/>
              <a:gd name="connsiteX14" fmla="*/ 4623062 w 5122506"/>
              <a:gd name="connsiteY14" fmla="*/ 3444072 h 6885992"/>
              <a:gd name="connsiteX15" fmla="*/ 4789543 w 5122506"/>
              <a:gd name="connsiteY15" fmla="*/ 4017546 h 6885992"/>
              <a:gd name="connsiteX16" fmla="*/ 4962428 w 5122506"/>
              <a:gd name="connsiteY16" fmla="*/ 4613077 h 6885992"/>
              <a:gd name="connsiteX17" fmla="*/ 5122506 w 5122506"/>
              <a:gd name="connsiteY17" fmla="*/ 5164494 h 6885992"/>
              <a:gd name="connsiteX18" fmla="*/ 3841880 w 5122506"/>
              <a:gd name="connsiteY18" fmla="*/ 5810056 h 6885992"/>
              <a:gd name="connsiteX19" fmla="*/ 3841880 w 5122506"/>
              <a:gd name="connsiteY19" fmla="*/ 6240431 h 6885992"/>
              <a:gd name="connsiteX20" fmla="*/ 3841880 w 5122506"/>
              <a:gd name="connsiteY20" fmla="*/ 6670805 h 6885992"/>
              <a:gd name="connsiteX21" fmla="*/ 1280627 w 5122506"/>
              <a:gd name="connsiteY21" fmla="*/ 6670805 h 6885992"/>
              <a:gd name="connsiteX22" fmla="*/ 1280627 w 5122506"/>
              <a:gd name="connsiteY22" fmla="*/ 6257645 h 6885992"/>
              <a:gd name="connsiteX23" fmla="*/ 1280627 w 5122506"/>
              <a:gd name="connsiteY23" fmla="*/ 5810056 h 6885992"/>
              <a:gd name="connsiteX24" fmla="*/ 0 w 5122506"/>
              <a:gd name="connsiteY24" fmla="*/ 5164494 h 6885992"/>
              <a:gd name="connsiteX25" fmla="*/ 153675 w 5122506"/>
              <a:gd name="connsiteY25" fmla="*/ 4635133 h 6885992"/>
              <a:gd name="connsiteX26" fmla="*/ 307350 w 5122506"/>
              <a:gd name="connsiteY26" fmla="*/ 4105773 h 6885992"/>
              <a:gd name="connsiteX27" fmla="*/ 448219 w 5122506"/>
              <a:gd name="connsiteY27" fmla="*/ 3620526 h 6885992"/>
              <a:gd name="connsiteX28" fmla="*/ 640313 w 5122506"/>
              <a:gd name="connsiteY28" fmla="*/ 2958825 h 6885992"/>
              <a:gd name="connsiteX29" fmla="*/ 520788 w 5122506"/>
              <a:gd name="connsiteY29" fmla="*/ 2406511 h 6885992"/>
              <a:gd name="connsiteX30" fmla="*/ 407666 w 5122506"/>
              <a:gd name="connsiteY30" fmla="*/ 1883785 h 6885992"/>
              <a:gd name="connsiteX31" fmla="*/ 307350 w 5122506"/>
              <a:gd name="connsiteY31" fmla="*/ 1420236 h 6885992"/>
              <a:gd name="connsiteX32" fmla="*/ 200631 w 5122506"/>
              <a:gd name="connsiteY32" fmla="*/ 927099 h 6885992"/>
              <a:gd name="connsiteX33" fmla="*/ 0 w 5122506"/>
              <a:gd name="connsiteY33" fmla="*/ 0 h 6885992"/>
              <a:gd name="connsiteX34" fmla="*/ 1280627 w 5122506"/>
              <a:gd name="connsiteY34" fmla="*/ 5810056 h 6885992"/>
              <a:gd name="connsiteX35" fmla="*/ 1280627 w 5122506"/>
              <a:gd name="connsiteY35" fmla="*/ 5229050 h 6885992"/>
              <a:gd name="connsiteX36" fmla="*/ 1280627 w 5122506"/>
              <a:gd name="connsiteY36" fmla="*/ 4605007 h 6885992"/>
              <a:gd name="connsiteX37" fmla="*/ 1280627 w 5122506"/>
              <a:gd name="connsiteY37" fmla="*/ 4024002 h 6885992"/>
              <a:gd name="connsiteX38" fmla="*/ 1280627 w 5122506"/>
              <a:gd name="connsiteY38" fmla="*/ 3529071 h 6885992"/>
              <a:gd name="connsiteX39" fmla="*/ 1280627 w 5122506"/>
              <a:gd name="connsiteY39" fmla="*/ 3077178 h 6885992"/>
              <a:gd name="connsiteX40" fmla="*/ 1280627 w 5122506"/>
              <a:gd name="connsiteY40" fmla="*/ 2668322 h 6885992"/>
              <a:gd name="connsiteX41" fmla="*/ 1280627 w 5122506"/>
              <a:gd name="connsiteY41" fmla="*/ 2216429 h 6885992"/>
              <a:gd name="connsiteX42" fmla="*/ 1280627 w 5122506"/>
              <a:gd name="connsiteY42" fmla="*/ 1506311 h 6885992"/>
              <a:gd name="connsiteX43" fmla="*/ 3841880 w 5122506"/>
              <a:gd name="connsiteY43" fmla="*/ 1506311 h 6885992"/>
              <a:gd name="connsiteX44" fmla="*/ 3841880 w 5122506"/>
              <a:gd name="connsiteY44" fmla="*/ 2044279 h 6885992"/>
              <a:gd name="connsiteX45" fmla="*/ 3841880 w 5122506"/>
              <a:gd name="connsiteY45" fmla="*/ 2668322 h 6885992"/>
              <a:gd name="connsiteX46" fmla="*/ 3841880 w 5122506"/>
              <a:gd name="connsiteY46" fmla="*/ 3163253 h 6885992"/>
              <a:gd name="connsiteX47" fmla="*/ 3841880 w 5122506"/>
              <a:gd name="connsiteY47" fmla="*/ 3787296 h 6885992"/>
              <a:gd name="connsiteX48" fmla="*/ 3841880 w 5122506"/>
              <a:gd name="connsiteY48" fmla="*/ 4411339 h 6885992"/>
              <a:gd name="connsiteX49" fmla="*/ 3841880 w 5122506"/>
              <a:gd name="connsiteY49" fmla="*/ 4992344 h 6885992"/>
              <a:gd name="connsiteX50" fmla="*/ 3841880 w 5122506"/>
              <a:gd name="connsiteY50" fmla="*/ 5810056 h 6885992"/>
              <a:gd name="connsiteX51" fmla="*/ 1920940 w 5122506"/>
              <a:gd name="connsiteY51" fmla="*/ 806952 h 6885992"/>
              <a:gd name="connsiteX52" fmla="*/ 1920940 w 5122506"/>
              <a:gd name="connsiteY52" fmla="*/ 1220112 h 6885992"/>
              <a:gd name="connsiteX53" fmla="*/ 1920940 w 5122506"/>
              <a:gd name="connsiteY53" fmla="*/ 1667701 h 6885992"/>
              <a:gd name="connsiteX54" fmla="*/ 3201566 w 5122506"/>
              <a:gd name="connsiteY54" fmla="*/ 1667701 h 6885992"/>
              <a:gd name="connsiteX55" fmla="*/ 3201566 w 5122506"/>
              <a:gd name="connsiteY55" fmla="*/ 1263149 h 6885992"/>
              <a:gd name="connsiteX56" fmla="*/ 3201566 w 5122506"/>
              <a:gd name="connsiteY56" fmla="*/ 806952 h 688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22506" h="6885992" stroke="0" extrusionOk="0">
                <a:moveTo>
                  <a:pt x="0" y="0"/>
                </a:moveTo>
                <a:cubicBezTo>
                  <a:pt x="744923" y="342055"/>
                  <a:pt x="1246105" y="640032"/>
                  <a:pt x="1920940" y="806952"/>
                </a:cubicBezTo>
                <a:cubicBezTo>
                  <a:pt x="1809634" y="953849"/>
                  <a:pt x="1681315" y="1023312"/>
                  <a:pt x="1587977" y="1170619"/>
                </a:cubicBezTo>
                <a:cubicBezTo>
                  <a:pt x="1494639" y="1317926"/>
                  <a:pt x="1349441" y="1427176"/>
                  <a:pt x="1280627" y="1506311"/>
                </a:cubicBezTo>
                <a:cubicBezTo>
                  <a:pt x="2156162" y="1694472"/>
                  <a:pt x="3004641" y="1722691"/>
                  <a:pt x="3841880" y="1506311"/>
                </a:cubicBezTo>
                <a:cubicBezTo>
                  <a:pt x="3703965" y="1422682"/>
                  <a:pt x="3614470" y="1213681"/>
                  <a:pt x="3508917" y="1142644"/>
                </a:cubicBezTo>
                <a:cubicBezTo>
                  <a:pt x="3403364" y="1071607"/>
                  <a:pt x="3311896" y="854553"/>
                  <a:pt x="3201566" y="806952"/>
                </a:cubicBezTo>
                <a:cubicBezTo>
                  <a:pt x="4027728" y="778556"/>
                  <a:pt x="4436239" y="277361"/>
                  <a:pt x="5122506" y="0"/>
                </a:cubicBezTo>
                <a:cubicBezTo>
                  <a:pt x="5125295" y="127018"/>
                  <a:pt x="5013435" y="388114"/>
                  <a:pt x="5002981" y="552314"/>
                </a:cubicBezTo>
                <a:cubicBezTo>
                  <a:pt x="4992527" y="716514"/>
                  <a:pt x="4895829" y="846460"/>
                  <a:pt x="4902665" y="1015863"/>
                </a:cubicBezTo>
                <a:cubicBezTo>
                  <a:pt x="4909501" y="1185266"/>
                  <a:pt x="4786038" y="1282501"/>
                  <a:pt x="4789543" y="1538589"/>
                </a:cubicBezTo>
                <a:cubicBezTo>
                  <a:pt x="4793048" y="1794677"/>
                  <a:pt x="4669132" y="1842440"/>
                  <a:pt x="4676421" y="2061315"/>
                </a:cubicBezTo>
                <a:cubicBezTo>
                  <a:pt x="4683710" y="2280190"/>
                  <a:pt x="4476090" y="2717618"/>
                  <a:pt x="4482193" y="2958825"/>
                </a:cubicBezTo>
                <a:cubicBezTo>
                  <a:pt x="4581582" y="3181050"/>
                  <a:pt x="4582056" y="3445409"/>
                  <a:pt x="4655078" y="3554356"/>
                </a:cubicBezTo>
                <a:cubicBezTo>
                  <a:pt x="4728100" y="3663303"/>
                  <a:pt x="4693146" y="3824024"/>
                  <a:pt x="4802350" y="4061660"/>
                </a:cubicBezTo>
                <a:cubicBezTo>
                  <a:pt x="4911554" y="4299296"/>
                  <a:pt x="4875895" y="4359406"/>
                  <a:pt x="4956025" y="4591020"/>
                </a:cubicBezTo>
                <a:cubicBezTo>
                  <a:pt x="5036155" y="4822634"/>
                  <a:pt x="5000944" y="4971650"/>
                  <a:pt x="5122506" y="5164494"/>
                </a:cubicBezTo>
                <a:cubicBezTo>
                  <a:pt x="4703005" y="5412079"/>
                  <a:pt x="4241931" y="5665512"/>
                  <a:pt x="3841880" y="5810056"/>
                </a:cubicBezTo>
                <a:cubicBezTo>
                  <a:pt x="3890145" y="5957434"/>
                  <a:pt x="3789816" y="6073061"/>
                  <a:pt x="3841880" y="6249038"/>
                </a:cubicBezTo>
                <a:cubicBezTo>
                  <a:pt x="3893944" y="6425015"/>
                  <a:pt x="3797262" y="6550335"/>
                  <a:pt x="3841880" y="6670805"/>
                </a:cubicBezTo>
                <a:cubicBezTo>
                  <a:pt x="3023137" y="6842367"/>
                  <a:pt x="1948512" y="6791212"/>
                  <a:pt x="1280627" y="6670805"/>
                </a:cubicBezTo>
                <a:cubicBezTo>
                  <a:pt x="1236334" y="6482830"/>
                  <a:pt x="1312653" y="6394927"/>
                  <a:pt x="1280627" y="6240431"/>
                </a:cubicBezTo>
                <a:cubicBezTo>
                  <a:pt x="1248601" y="6085935"/>
                  <a:pt x="1300882" y="5963339"/>
                  <a:pt x="1280627" y="5810056"/>
                </a:cubicBezTo>
                <a:cubicBezTo>
                  <a:pt x="982474" y="5663240"/>
                  <a:pt x="343894" y="5467608"/>
                  <a:pt x="0" y="5164494"/>
                </a:cubicBezTo>
                <a:cubicBezTo>
                  <a:pt x="13552" y="4955557"/>
                  <a:pt x="175308" y="4811258"/>
                  <a:pt x="166481" y="4591020"/>
                </a:cubicBezTo>
                <a:cubicBezTo>
                  <a:pt x="157654" y="4370782"/>
                  <a:pt x="250875" y="4307173"/>
                  <a:pt x="326560" y="4039603"/>
                </a:cubicBezTo>
                <a:cubicBezTo>
                  <a:pt x="402244" y="3772032"/>
                  <a:pt x="427404" y="3728253"/>
                  <a:pt x="467428" y="3554356"/>
                </a:cubicBezTo>
                <a:cubicBezTo>
                  <a:pt x="507452" y="3380460"/>
                  <a:pt x="567778" y="3227506"/>
                  <a:pt x="640313" y="2958825"/>
                </a:cubicBezTo>
                <a:cubicBezTo>
                  <a:pt x="579680" y="2765341"/>
                  <a:pt x="618789" y="2692281"/>
                  <a:pt x="533594" y="2465688"/>
                </a:cubicBezTo>
                <a:cubicBezTo>
                  <a:pt x="448399" y="2239095"/>
                  <a:pt x="512786" y="2198445"/>
                  <a:pt x="446085" y="2061315"/>
                </a:cubicBezTo>
                <a:cubicBezTo>
                  <a:pt x="379383" y="1924185"/>
                  <a:pt x="389149" y="1790803"/>
                  <a:pt x="358575" y="1656942"/>
                </a:cubicBezTo>
                <a:cubicBezTo>
                  <a:pt x="328001" y="1523081"/>
                  <a:pt x="298600" y="1332763"/>
                  <a:pt x="271066" y="1252569"/>
                </a:cubicBezTo>
                <a:cubicBezTo>
                  <a:pt x="243532" y="1172375"/>
                  <a:pt x="227889" y="981873"/>
                  <a:pt x="177153" y="818608"/>
                </a:cubicBezTo>
                <a:cubicBezTo>
                  <a:pt x="126417" y="655343"/>
                  <a:pt x="93577" y="259951"/>
                  <a:pt x="0" y="0"/>
                </a:cubicBezTo>
                <a:close/>
              </a:path>
              <a:path w="5122506" h="6885992" fill="darkenLess" stroke="0" extrusionOk="0">
                <a:moveTo>
                  <a:pt x="1920940" y="1667701"/>
                </a:moveTo>
                <a:cubicBezTo>
                  <a:pt x="1895936" y="1511890"/>
                  <a:pt x="1967781" y="1339733"/>
                  <a:pt x="1920940" y="1237327"/>
                </a:cubicBezTo>
                <a:cubicBezTo>
                  <a:pt x="1874099" y="1134921"/>
                  <a:pt x="1968264" y="913629"/>
                  <a:pt x="1920940" y="806952"/>
                </a:cubicBezTo>
                <a:cubicBezTo>
                  <a:pt x="1813886" y="986966"/>
                  <a:pt x="1706246" y="1018765"/>
                  <a:pt x="1607187" y="1149638"/>
                </a:cubicBezTo>
                <a:cubicBezTo>
                  <a:pt x="1508128" y="1280511"/>
                  <a:pt x="1395648" y="1363489"/>
                  <a:pt x="1280627" y="1506311"/>
                </a:cubicBezTo>
                <a:cubicBezTo>
                  <a:pt x="2208234" y="1823170"/>
                  <a:pt x="2912131" y="1956689"/>
                  <a:pt x="3841880" y="1506311"/>
                </a:cubicBezTo>
                <a:cubicBezTo>
                  <a:pt x="3742253" y="1425605"/>
                  <a:pt x="3614093" y="1240130"/>
                  <a:pt x="3508917" y="1142644"/>
                </a:cubicBezTo>
                <a:cubicBezTo>
                  <a:pt x="3403741" y="1045158"/>
                  <a:pt x="3356291" y="972967"/>
                  <a:pt x="3201566" y="806952"/>
                </a:cubicBezTo>
                <a:cubicBezTo>
                  <a:pt x="3231073" y="924298"/>
                  <a:pt x="3199174" y="1050112"/>
                  <a:pt x="3201566" y="1211504"/>
                </a:cubicBezTo>
                <a:cubicBezTo>
                  <a:pt x="3203958" y="1372896"/>
                  <a:pt x="3168792" y="1511217"/>
                  <a:pt x="3201566" y="1667701"/>
                </a:cubicBezTo>
                <a:cubicBezTo>
                  <a:pt x="2774930" y="1726250"/>
                  <a:pt x="2464882" y="1737166"/>
                  <a:pt x="1920940" y="1667701"/>
                </a:cubicBezTo>
                <a:close/>
              </a:path>
              <a:path w="5122506" h="6885992" fill="none" extrusionOk="0">
                <a:moveTo>
                  <a:pt x="0" y="0"/>
                </a:moveTo>
                <a:cubicBezTo>
                  <a:pt x="614696" y="452595"/>
                  <a:pt x="1274015" y="665243"/>
                  <a:pt x="1920940" y="806952"/>
                </a:cubicBezTo>
                <a:cubicBezTo>
                  <a:pt x="1775421" y="969474"/>
                  <a:pt x="1656217" y="1089531"/>
                  <a:pt x="1587977" y="1170619"/>
                </a:cubicBezTo>
                <a:cubicBezTo>
                  <a:pt x="1519737" y="1251707"/>
                  <a:pt x="1404778" y="1322144"/>
                  <a:pt x="1280627" y="1506311"/>
                </a:cubicBezTo>
                <a:cubicBezTo>
                  <a:pt x="2283211" y="1903211"/>
                  <a:pt x="3232062" y="1768676"/>
                  <a:pt x="3841880" y="1506311"/>
                </a:cubicBezTo>
                <a:cubicBezTo>
                  <a:pt x="3731824" y="1405720"/>
                  <a:pt x="3689460" y="1284503"/>
                  <a:pt x="3528126" y="1163625"/>
                </a:cubicBezTo>
                <a:cubicBezTo>
                  <a:pt x="3366792" y="1042747"/>
                  <a:pt x="3347238" y="947343"/>
                  <a:pt x="3201566" y="806952"/>
                </a:cubicBezTo>
                <a:cubicBezTo>
                  <a:pt x="3760723" y="509537"/>
                  <a:pt x="4387430" y="447482"/>
                  <a:pt x="5122506" y="0"/>
                </a:cubicBezTo>
                <a:cubicBezTo>
                  <a:pt x="5099184" y="191535"/>
                  <a:pt x="5029276" y="256569"/>
                  <a:pt x="5009384" y="522726"/>
                </a:cubicBezTo>
                <a:cubicBezTo>
                  <a:pt x="4989492" y="788883"/>
                  <a:pt x="4895159" y="844686"/>
                  <a:pt x="4902665" y="1015863"/>
                </a:cubicBezTo>
                <a:cubicBezTo>
                  <a:pt x="4910171" y="1187040"/>
                  <a:pt x="4812241" y="1349090"/>
                  <a:pt x="4789543" y="1538589"/>
                </a:cubicBezTo>
                <a:cubicBezTo>
                  <a:pt x="4766845" y="1728088"/>
                  <a:pt x="4693537" y="1847439"/>
                  <a:pt x="4702034" y="1942962"/>
                </a:cubicBezTo>
                <a:cubicBezTo>
                  <a:pt x="4710531" y="2038485"/>
                  <a:pt x="4622595" y="2217719"/>
                  <a:pt x="4614524" y="2347335"/>
                </a:cubicBezTo>
                <a:cubicBezTo>
                  <a:pt x="4606453" y="2476951"/>
                  <a:pt x="4450066" y="2785299"/>
                  <a:pt x="4482193" y="2958825"/>
                </a:cubicBezTo>
                <a:cubicBezTo>
                  <a:pt x="4556555" y="3147472"/>
                  <a:pt x="4531571" y="3314275"/>
                  <a:pt x="4623062" y="3444072"/>
                </a:cubicBezTo>
                <a:cubicBezTo>
                  <a:pt x="4714553" y="3573869"/>
                  <a:pt x="4701892" y="3900177"/>
                  <a:pt x="4789543" y="4017546"/>
                </a:cubicBezTo>
                <a:cubicBezTo>
                  <a:pt x="4877194" y="4134915"/>
                  <a:pt x="4868490" y="4457466"/>
                  <a:pt x="4962428" y="4613077"/>
                </a:cubicBezTo>
                <a:cubicBezTo>
                  <a:pt x="5056366" y="4768688"/>
                  <a:pt x="5021683" y="4968890"/>
                  <a:pt x="5122506" y="5164494"/>
                </a:cubicBezTo>
                <a:cubicBezTo>
                  <a:pt x="4705344" y="5459636"/>
                  <a:pt x="4238725" y="5675292"/>
                  <a:pt x="3841880" y="5810056"/>
                </a:cubicBezTo>
                <a:cubicBezTo>
                  <a:pt x="3858443" y="5935817"/>
                  <a:pt x="3826019" y="6127615"/>
                  <a:pt x="3841880" y="6240431"/>
                </a:cubicBezTo>
                <a:cubicBezTo>
                  <a:pt x="3857741" y="6353248"/>
                  <a:pt x="3815373" y="6542033"/>
                  <a:pt x="3841880" y="6670805"/>
                </a:cubicBezTo>
                <a:cubicBezTo>
                  <a:pt x="2836121" y="7163592"/>
                  <a:pt x="2201548" y="6909929"/>
                  <a:pt x="1280627" y="6670805"/>
                </a:cubicBezTo>
                <a:cubicBezTo>
                  <a:pt x="1262861" y="6504967"/>
                  <a:pt x="1306197" y="6358334"/>
                  <a:pt x="1280627" y="6257645"/>
                </a:cubicBezTo>
                <a:cubicBezTo>
                  <a:pt x="1255057" y="6156956"/>
                  <a:pt x="1313140" y="5989991"/>
                  <a:pt x="1280627" y="5810056"/>
                </a:cubicBezTo>
                <a:cubicBezTo>
                  <a:pt x="977011" y="5680995"/>
                  <a:pt x="438573" y="5570913"/>
                  <a:pt x="0" y="5164494"/>
                </a:cubicBezTo>
                <a:cubicBezTo>
                  <a:pt x="11975" y="4945351"/>
                  <a:pt x="145975" y="4863025"/>
                  <a:pt x="153675" y="4635133"/>
                </a:cubicBezTo>
                <a:cubicBezTo>
                  <a:pt x="161375" y="4407241"/>
                  <a:pt x="281425" y="4220365"/>
                  <a:pt x="307350" y="4105773"/>
                </a:cubicBezTo>
                <a:cubicBezTo>
                  <a:pt x="333275" y="3991181"/>
                  <a:pt x="414839" y="3758914"/>
                  <a:pt x="448219" y="3620526"/>
                </a:cubicBezTo>
                <a:cubicBezTo>
                  <a:pt x="481599" y="3482138"/>
                  <a:pt x="641682" y="3217906"/>
                  <a:pt x="640313" y="2958825"/>
                </a:cubicBezTo>
                <a:cubicBezTo>
                  <a:pt x="553132" y="2860619"/>
                  <a:pt x="620458" y="2658925"/>
                  <a:pt x="520788" y="2406511"/>
                </a:cubicBezTo>
                <a:cubicBezTo>
                  <a:pt x="421118" y="2154097"/>
                  <a:pt x="486231" y="2009615"/>
                  <a:pt x="407666" y="1883785"/>
                </a:cubicBezTo>
                <a:cubicBezTo>
                  <a:pt x="329101" y="1757955"/>
                  <a:pt x="369696" y="1508594"/>
                  <a:pt x="307350" y="1420236"/>
                </a:cubicBezTo>
                <a:cubicBezTo>
                  <a:pt x="245004" y="1331878"/>
                  <a:pt x="303116" y="1144600"/>
                  <a:pt x="200631" y="927099"/>
                </a:cubicBezTo>
                <a:cubicBezTo>
                  <a:pt x="98146" y="709598"/>
                  <a:pt x="165244" y="227175"/>
                  <a:pt x="0" y="0"/>
                </a:cubicBezTo>
                <a:close/>
                <a:moveTo>
                  <a:pt x="1280627" y="5810056"/>
                </a:moveTo>
                <a:cubicBezTo>
                  <a:pt x="1250182" y="5528022"/>
                  <a:pt x="1303794" y="5350599"/>
                  <a:pt x="1280627" y="5229050"/>
                </a:cubicBezTo>
                <a:cubicBezTo>
                  <a:pt x="1257460" y="5107501"/>
                  <a:pt x="1335244" y="4835612"/>
                  <a:pt x="1280627" y="4605007"/>
                </a:cubicBezTo>
                <a:cubicBezTo>
                  <a:pt x="1226010" y="4374402"/>
                  <a:pt x="1299370" y="4196451"/>
                  <a:pt x="1280627" y="4024002"/>
                </a:cubicBezTo>
                <a:cubicBezTo>
                  <a:pt x="1261884" y="3851554"/>
                  <a:pt x="1326589" y="3738968"/>
                  <a:pt x="1280627" y="3529071"/>
                </a:cubicBezTo>
                <a:cubicBezTo>
                  <a:pt x="1234665" y="3319174"/>
                  <a:pt x="1288780" y="3256791"/>
                  <a:pt x="1280627" y="3077178"/>
                </a:cubicBezTo>
                <a:cubicBezTo>
                  <a:pt x="1272474" y="2897565"/>
                  <a:pt x="1289151" y="2777371"/>
                  <a:pt x="1280627" y="2668322"/>
                </a:cubicBezTo>
                <a:cubicBezTo>
                  <a:pt x="1272103" y="2559273"/>
                  <a:pt x="1309259" y="2373408"/>
                  <a:pt x="1280627" y="2216429"/>
                </a:cubicBezTo>
                <a:cubicBezTo>
                  <a:pt x="1251995" y="2059450"/>
                  <a:pt x="1331981" y="1819209"/>
                  <a:pt x="1280627" y="1506311"/>
                </a:cubicBezTo>
                <a:moveTo>
                  <a:pt x="3841880" y="1506311"/>
                </a:moveTo>
                <a:cubicBezTo>
                  <a:pt x="3885743" y="1663431"/>
                  <a:pt x="3838649" y="1856224"/>
                  <a:pt x="3841880" y="2044279"/>
                </a:cubicBezTo>
                <a:cubicBezTo>
                  <a:pt x="3845111" y="2232334"/>
                  <a:pt x="3796140" y="2418602"/>
                  <a:pt x="3841880" y="2668322"/>
                </a:cubicBezTo>
                <a:cubicBezTo>
                  <a:pt x="3887620" y="2918042"/>
                  <a:pt x="3783331" y="3011848"/>
                  <a:pt x="3841880" y="3163253"/>
                </a:cubicBezTo>
                <a:cubicBezTo>
                  <a:pt x="3900429" y="3314658"/>
                  <a:pt x="3777765" y="3526292"/>
                  <a:pt x="3841880" y="3787296"/>
                </a:cubicBezTo>
                <a:cubicBezTo>
                  <a:pt x="3905995" y="4048300"/>
                  <a:pt x="3803115" y="4158947"/>
                  <a:pt x="3841880" y="4411339"/>
                </a:cubicBezTo>
                <a:cubicBezTo>
                  <a:pt x="3880645" y="4663731"/>
                  <a:pt x="3794337" y="4773982"/>
                  <a:pt x="3841880" y="4992344"/>
                </a:cubicBezTo>
                <a:cubicBezTo>
                  <a:pt x="3889423" y="5210706"/>
                  <a:pt x="3765704" y="5514746"/>
                  <a:pt x="3841880" y="5810056"/>
                </a:cubicBezTo>
                <a:moveTo>
                  <a:pt x="1920940" y="806952"/>
                </a:moveTo>
                <a:cubicBezTo>
                  <a:pt x="1939837" y="932392"/>
                  <a:pt x="1913554" y="1058866"/>
                  <a:pt x="1920940" y="1220112"/>
                </a:cubicBezTo>
                <a:cubicBezTo>
                  <a:pt x="1928326" y="1381358"/>
                  <a:pt x="1911021" y="1463157"/>
                  <a:pt x="1920940" y="1667701"/>
                </a:cubicBezTo>
                <a:moveTo>
                  <a:pt x="3201566" y="1667701"/>
                </a:moveTo>
                <a:cubicBezTo>
                  <a:pt x="3176520" y="1489441"/>
                  <a:pt x="3215361" y="1444890"/>
                  <a:pt x="3201566" y="1263149"/>
                </a:cubicBezTo>
                <a:cubicBezTo>
                  <a:pt x="3187771" y="1081408"/>
                  <a:pt x="3235896" y="1008976"/>
                  <a:pt x="3201566" y="806952"/>
                </a:cubicBezTo>
              </a:path>
              <a:path w="5122506" h="6885992" fill="none" stroke="0" extrusionOk="0">
                <a:moveTo>
                  <a:pt x="0" y="0"/>
                </a:moveTo>
                <a:cubicBezTo>
                  <a:pt x="729290" y="422752"/>
                  <a:pt x="1112252" y="764462"/>
                  <a:pt x="1920940" y="806952"/>
                </a:cubicBezTo>
                <a:cubicBezTo>
                  <a:pt x="1845810" y="890982"/>
                  <a:pt x="1695506" y="1021865"/>
                  <a:pt x="1613590" y="1142644"/>
                </a:cubicBezTo>
                <a:cubicBezTo>
                  <a:pt x="1531674" y="1263423"/>
                  <a:pt x="1319600" y="1395375"/>
                  <a:pt x="1280627" y="1506311"/>
                </a:cubicBezTo>
                <a:cubicBezTo>
                  <a:pt x="2024628" y="1968978"/>
                  <a:pt x="2995471" y="1840156"/>
                  <a:pt x="3841880" y="1506311"/>
                </a:cubicBezTo>
                <a:cubicBezTo>
                  <a:pt x="3689124" y="1413440"/>
                  <a:pt x="3645750" y="1244195"/>
                  <a:pt x="3515320" y="1149638"/>
                </a:cubicBezTo>
                <a:cubicBezTo>
                  <a:pt x="3384890" y="1055081"/>
                  <a:pt x="3307784" y="921524"/>
                  <a:pt x="3201566" y="806952"/>
                </a:cubicBezTo>
                <a:cubicBezTo>
                  <a:pt x="3864998" y="527686"/>
                  <a:pt x="4459793" y="306083"/>
                  <a:pt x="5122506" y="0"/>
                </a:cubicBezTo>
                <a:cubicBezTo>
                  <a:pt x="5132096" y="159731"/>
                  <a:pt x="5026862" y="332304"/>
                  <a:pt x="5022190" y="463549"/>
                </a:cubicBezTo>
                <a:cubicBezTo>
                  <a:pt x="5017519" y="594794"/>
                  <a:pt x="4951231" y="726146"/>
                  <a:pt x="4928278" y="897510"/>
                </a:cubicBezTo>
                <a:cubicBezTo>
                  <a:pt x="4905324" y="1068873"/>
                  <a:pt x="4866309" y="1174761"/>
                  <a:pt x="4827962" y="1361060"/>
                </a:cubicBezTo>
                <a:cubicBezTo>
                  <a:pt x="4789615" y="1547359"/>
                  <a:pt x="4773728" y="1585010"/>
                  <a:pt x="4734049" y="1795021"/>
                </a:cubicBezTo>
                <a:cubicBezTo>
                  <a:pt x="4694370" y="2005033"/>
                  <a:pt x="4638180" y="2162032"/>
                  <a:pt x="4614524" y="2347335"/>
                </a:cubicBezTo>
                <a:cubicBezTo>
                  <a:pt x="4590868" y="2532638"/>
                  <a:pt x="4478327" y="2800829"/>
                  <a:pt x="4482193" y="2958825"/>
                </a:cubicBezTo>
                <a:cubicBezTo>
                  <a:pt x="4583859" y="3076168"/>
                  <a:pt x="4577520" y="3291054"/>
                  <a:pt x="4655078" y="3554356"/>
                </a:cubicBezTo>
                <a:cubicBezTo>
                  <a:pt x="4732636" y="3817659"/>
                  <a:pt x="4707386" y="3933095"/>
                  <a:pt x="4795946" y="4039603"/>
                </a:cubicBezTo>
                <a:cubicBezTo>
                  <a:pt x="4884506" y="4146111"/>
                  <a:pt x="4875230" y="4419793"/>
                  <a:pt x="4943218" y="4546907"/>
                </a:cubicBezTo>
                <a:cubicBezTo>
                  <a:pt x="5011206" y="4674021"/>
                  <a:pt x="5018840" y="4936722"/>
                  <a:pt x="5122506" y="5164494"/>
                </a:cubicBezTo>
                <a:cubicBezTo>
                  <a:pt x="4636580" y="5464466"/>
                  <a:pt x="4151478" y="5689475"/>
                  <a:pt x="3841880" y="5810056"/>
                </a:cubicBezTo>
                <a:cubicBezTo>
                  <a:pt x="3852640" y="6000302"/>
                  <a:pt x="3821841" y="6133162"/>
                  <a:pt x="3841880" y="6231823"/>
                </a:cubicBezTo>
                <a:cubicBezTo>
                  <a:pt x="3861919" y="6330484"/>
                  <a:pt x="3794861" y="6460697"/>
                  <a:pt x="3841880" y="6670805"/>
                </a:cubicBezTo>
                <a:cubicBezTo>
                  <a:pt x="2952143" y="6899891"/>
                  <a:pt x="2155384" y="7006446"/>
                  <a:pt x="1280627" y="6670805"/>
                </a:cubicBezTo>
                <a:cubicBezTo>
                  <a:pt x="1278690" y="6524435"/>
                  <a:pt x="1297139" y="6435915"/>
                  <a:pt x="1280627" y="6231823"/>
                </a:cubicBezTo>
                <a:cubicBezTo>
                  <a:pt x="1264115" y="6027731"/>
                  <a:pt x="1318397" y="5912352"/>
                  <a:pt x="1280627" y="5810056"/>
                </a:cubicBezTo>
                <a:cubicBezTo>
                  <a:pt x="860126" y="5724961"/>
                  <a:pt x="418227" y="5371990"/>
                  <a:pt x="0" y="5164494"/>
                </a:cubicBezTo>
                <a:cubicBezTo>
                  <a:pt x="54583" y="4955454"/>
                  <a:pt x="142655" y="4722821"/>
                  <a:pt x="166481" y="4591020"/>
                </a:cubicBezTo>
                <a:cubicBezTo>
                  <a:pt x="190307" y="4459219"/>
                  <a:pt x="291296" y="4246593"/>
                  <a:pt x="320157" y="4061660"/>
                </a:cubicBezTo>
                <a:cubicBezTo>
                  <a:pt x="349018" y="3876727"/>
                  <a:pt x="437366" y="3781006"/>
                  <a:pt x="486638" y="3488186"/>
                </a:cubicBezTo>
                <a:cubicBezTo>
                  <a:pt x="535910" y="3195366"/>
                  <a:pt x="606738" y="3145584"/>
                  <a:pt x="640313" y="2958825"/>
                </a:cubicBezTo>
                <a:cubicBezTo>
                  <a:pt x="568059" y="2729716"/>
                  <a:pt x="585403" y="2571856"/>
                  <a:pt x="520788" y="2406511"/>
                </a:cubicBezTo>
                <a:cubicBezTo>
                  <a:pt x="456173" y="2241166"/>
                  <a:pt x="511118" y="2100684"/>
                  <a:pt x="414069" y="1913374"/>
                </a:cubicBezTo>
                <a:cubicBezTo>
                  <a:pt x="317020" y="1726064"/>
                  <a:pt x="394234" y="1622148"/>
                  <a:pt x="294544" y="1361060"/>
                </a:cubicBezTo>
                <a:cubicBezTo>
                  <a:pt x="194854" y="1099972"/>
                  <a:pt x="262159" y="971134"/>
                  <a:pt x="187825" y="867922"/>
                </a:cubicBezTo>
                <a:cubicBezTo>
                  <a:pt x="113491" y="764710"/>
                  <a:pt x="159289" y="313862"/>
                  <a:pt x="0" y="0"/>
                </a:cubicBezTo>
                <a:close/>
                <a:moveTo>
                  <a:pt x="1280627" y="5810056"/>
                </a:moveTo>
                <a:cubicBezTo>
                  <a:pt x="1243531" y="5526518"/>
                  <a:pt x="1324556" y="5470649"/>
                  <a:pt x="1280627" y="5186013"/>
                </a:cubicBezTo>
                <a:cubicBezTo>
                  <a:pt x="1236698" y="4901377"/>
                  <a:pt x="1305913" y="4817438"/>
                  <a:pt x="1280627" y="4648045"/>
                </a:cubicBezTo>
                <a:cubicBezTo>
                  <a:pt x="1255341" y="4478652"/>
                  <a:pt x="1344315" y="4246549"/>
                  <a:pt x="1280627" y="4110077"/>
                </a:cubicBezTo>
                <a:cubicBezTo>
                  <a:pt x="1216939" y="3973605"/>
                  <a:pt x="1331760" y="3825815"/>
                  <a:pt x="1280627" y="3615146"/>
                </a:cubicBezTo>
                <a:cubicBezTo>
                  <a:pt x="1229494" y="3404477"/>
                  <a:pt x="1290375" y="3172509"/>
                  <a:pt x="1280627" y="2991103"/>
                </a:cubicBezTo>
                <a:cubicBezTo>
                  <a:pt x="1270879" y="2809697"/>
                  <a:pt x="1290428" y="2605267"/>
                  <a:pt x="1280627" y="2453135"/>
                </a:cubicBezTo>
                <a:cubicBezTo>
                  <a:pt x="1270826" y="2301003"/>
                  <a:pt x="1364421" y="1867762"/>
                  <a:pt x="1280627" y="1506311"/>
                </a:cubicBezTo>
                <a:moveTo>
                  <a:pt x="3841880" y="1506311"/>
                </a:moveTo>
                <a:cubicBezTo>
                  <a:pt x="3868459" y="1605825"/>
                  <a:pt x="3827870" y="1720318"/>
                  <a:pt x="3841880" y="1915167"/>
                </a:cubicBezTo>
                <a:cubicBezTo>
                  <a:pt x="3855890" y="2110016"/>
                  <a:pt x="3777016" y="2301805"/>
                  <a:pt x="3841880" y="2496172"/>
                </a:cubicBezTo>
                <a:cubicBezTo>
                  <a:pt x="3906744" y="2690540"/>
                  <a:pt x="3826949" y="2884156"/>
                  <a:pt x="3841880" y="2991103"/>
                </a:cubicBezTo>
                <a:cubicBezTo>
                  <a:pt x="3856811" y="3098050"/>
                  <a:pt x="3806039" y="3260534"/>
                  <a:pt x="3841880" y="3442996"/>
                </a:cubicBezTo>
                <a:cubicBezTo>
                  <a:pt x="3877721" y="3625458"/>
                  <a:pt x="3837937" y="3761259"/>
                  <a:pt x="3841880" y="4024002"/>
                </a:cubicBezTo>
                <a:cubicBezTo>
                  <a:pt x="3845823" y="4286745"/>
                  <a:pt x="3785713" y="4445696"/>
                  <a:pt x="3841880" y="4648045"/>
                </a:cubicBezTo>
                <a:cubicBezTo>
                  <a:pt x="3898047" y="4850394"/>
                  <a:pt x="3792889" y="5052985"/>
                  <a:pt x="3841880" y="5229050"/>
                </a:cubicBezTo>
                <a:cubicBezTo>
                  <a:pt x="3890871" y="5405115"/>
                  <a:pt x="3823664" y="5621272"/>
                  <a:pt x="3841880" y="5810056"/>
                </a:cubicBezTo>
                <a:moveTo>
                  <a:pt x="1920940" y="806952"/>
                </a:moveTo>
                <a:cubicBezTo>
                  <a:pt x="1967582" y="988915"/>
                  <a:pt x="1920313" y="1083759"/>
                  <a:pt x="1920940" y="1211504"/>
                </a:cubicBezTo>
                <a:cubicBezTo>
                  <a:pt x="1921567" y="1339249"/>
                  <a:pt x="1914004" y="1461495"/>
                  <a:pt x="1920940" y="1667701"/>
                </a:cubicBezTo>
                <a:moveTo>
                  <a:pt x="3201566" y="1667701"/>
                </a:moveTo>
                <a:cubicBezTo>
                  <a:pt x="3156599" y="1534563"/>
                  <a:pt x="3243914" y="1456811"/>
                  <a:pt x="3201566" y="1263149"/>
                </a:cubicBezTo>
                <a:cubicBezTo>
                  <a:pt x="3159218" y="1069487"/>
                  <a:pt x="3231017" y="955453"/>
                  <a:pt x="3201566" y="806952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945780083">
                  <a:prstGeom prst="ellipseRibb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accent6">
                    <a:lumMod val="50000"/>
                  </a:schemeClr>
                </a:solidFill>
                <a:latin typeface="Vivaldi" panose="03020602050506090804" pitchFamily="66" charset="0"/>
              </a:rPr>
              <a:t>The </a:t>
            </a:r>
          </a:p>
          <a:p>
            <a:pPr algn="ctr"/>
            <a:r>
              <a:rPr lang="en-US" sz="7200" b="1" dirty="0">
                <a:solidFill>
                  <a:schemeClr val="accent6">
                    <a:lumMod val="50000"/>
                  </a:schemeClr>
                </a:solidFill>
                <a:latin typeface="Vivaldi" panose="03020602050506090804" pitchFamily="66" charset="0"/>
              </a:rPr>
              <a:t>End</a:t>
            </a:r>
          </a:p>
          <a:p>
            <a:pPr algn="ctr"/>
            <a:endParaRPr lang="en-US" sz="4800" b="1" dirty="0">
              <a:solidFill>
                <a:schemeClr val="accent6">
                  <a:lumMod val="50000"/>
                </a:schemeClr>
              </a:solidFill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785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263</Words>
  <Application>Microsoft Office PowerPoint</Application>
  <PresentationFormat>B5 (ISO) Paper (176x250 mm)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Harrington</vt:lpstr>
      <vt:lpstr>Vivaldi</vt:lpstr>
      <vt:lpstr>Office Theme</vt:lpstr>
      <vt:lpstr>PowerPoint Presentation</vt:lpstr>
      <vt:lpstr>The Four Seasons – Spring, 1563, oil on canvas, 76x63.5 cm, Real Academia de Bellas Artes de San Fernando, Madrid, Spain https://commons.wikimedia.org/wiki/File:Giuseppe_Arcimboldo_-_La_Primavera_-_Google_Art_Project.jpg   </vt:lpstr>
      <vt:lpstr>https://www.researchgate.net/figure/Figura-16-Giuseppe-Arcimboldo-La-Primavera-1563-Real-Academia-de-Bellas-Artes-de-San_fig16_318795156 </vt:lpstr>
      <vt:lpstr>The Four Seasons – Summer, 1563, oil on panel, 670x508 mm, Kunsthistorisches Museum, Vienna, Austria https://commons.wikimedia.org/wiki/File:Giuseppe_Arcimboldo_-_Summer_-_Google_Art_Project.jpg   </vt:lpstr>
      <vt:lpstr>https://dyscover24x7.files.wordpress.com/2017/02/1seaso21.jpg </vt:lpstr>
      <vt:lpstr>The Four Seasons – Autumn, 1573, oil on canvas, 76x64 cm, Louvre Museum, Paris, France https://commons.wikimedia.org/wiki/File:Arcimboldo_Oto%C3%B1o.jpg   </vt:lpstr>
      <vt:lpstr>https://news.artnet.com/art-world/giuseppe-arcimboldo-autumn-three-things-2039018 </vt:lpstr>
      <vt:lpstr>The Four Seasons – Winter, 1563, oil on linden wood, 66,6x50,5 cm, Kunsthistorisches Museum, Vienna, Austria https://commons.wikimedia.org/wiki/File:Arcimboldo_Winter_1563.jpg   </vt:lpstr>
      <vt:lpstr>https://commons.wikimedia.org/wiki/File:Giuseppe_Arcimboldo_-_Winter_(detail)_-_WGA0809.jpg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2021-10-15T06:35:20Z</dcterms:created>
  <dcterms:modified xsi:type="dcterms:W3CDTF">2022-01-20T09:27:18Z</dcterms:modified>
</cp:coreProperties>
</file>