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1" r:id="rId2"/>
    <p:sldId id="262" r:id="rId3"/>
    <p:sldId id="283" r:id="rId4"/>
    <p:sldId id="284" r:id="rId5"/>
    <p:sldId id="285" r:id="rId6"/>
    <p:sldId id="287" r:id="rId7"/>
    <p:sldId id="286" r:id="rId8"/>
    <p:sldId id="291" r:id="rId9"/>
    <p:sldId id="290" r:id="rId10"/>
    <p:sldId id="288" r:id="rId11"/>
    <p:sldId id="289" r:id="rId12"/>
    <p:sldId id="29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026199-213F-47DD-B491-DD0AB6FA248B}" v="124" dt="2022-07-24T12:10:35.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6" d="100"/>
          <a:sy n="86" d="100"/>
        </p:scale>
        <p:origin x="65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8D026199-213F-47DD-B491-DD0AB6FA248B}"/>
    <pc:docChg chg="undo redo custSel addSld delSld modSld sldOrd">
      <pc:chgData name="Amalia Spiliakou" userId="f4bd6b91a0b5818a" providerId="LiveId" clId="{8D026199-213F-47DD-B491-DD0AB6FA248B}" dt="2022-07-24T12:10:35.759" v="1558" actId="20577"/>
      <pc:docMkLst>
        <pc:docMk/>
      </pc:docMkLst>
      <pc:sldChg chg="modSp del mod">
        <pc:chgData name="Amalia Spiliakou" userId="f4bd6b91a0b5818a" providerId="LiveId" clId="{8D026199-213F-47DD-B491-DD0AB6FA248B}" dt="2022-07-24T09:37:12.340" v="193" actId="47"/>
        <pc:sldMkLst>
          <pc:docMk/>
          <pc:sldMk cId="0" sldId="257"/>
        </pc:sldMkLst>
        <pc:spChg chg="mod">
          <ac:chgData name="Amalia Spiliakou" userId="f4bd6b91a0b5818a" providerId="LiveId" clId="{8D026199-213F-47DD-B491-DD0AB6FA248B}" dt="2022-07-24T09:37:07.974" v="192" actId="20577"/>
          <ac:spMkLst>
            <pc:docMk/>
            <pc:sldMk cId="0" sldId="257"/>
            <ac:spMk id="2" creationId="{5992CF4C-5462-7E2C-7C8A-2A91A7787B26}"/>
          </ac:spMkLst>
        </pc:spChg>
      </pc:sldChg>
      <pc:sldChg chg="del">
        <pc:chgData name="Amalia Spiliakou" userId="f4bd6b91a0b5818a" providerId="LiveId" clId="{8D026199-213F-47DD-B491-DD0AB6FA248B}" dt="2022-07-24T11:30:32.942" v="945" actId="47"/>
        <pc:sldMkLst>
          <pc:docMk/>
          <pc:sldMk cId="0" sldId="258"/>
        </pc:sldMkLst>
      </pc:sldChg>
      <pc:sldChg chg="del">
        <pc:chgData name="Amalia Spiliakou" userId="f4bd6b91a0b5818a" providerId="LiveId" clId="{8D026199-213F-47DD-B491-DD0AB6FA248B}" dt="2022-07-24T11:30:35.863" v="946" actId="47"/>
        <pc:sldMkLst>
          <pc:docMk/>
          <pc:sldMk cId="0" sldId="259"/>
        </pc:sldMkLst>
      </pc:sldChg>
      <pc:sldChg chg="del">
        <pc:chgData name="Amalia Spiliakou" userId="f4bd6b91a0b5818a" providerId="LiveId" clId="{8D026199-213F-47DD-B491-DD0AB6FA248B}" dt="2022-07-24T11:30:51.374" v="955" actId="47"/>
        <pc:sldMkLst>
          <pc:docMk/>
          <pc:sldMk cId="0" sldId="260"/>
        </pc:sldMkLst>
      </pc:sldChg>
      <pc:sldChg chg="del">
        <pc:chgData name="Amalia Spiliakou" userId="f4bd6b91a0b5818a" providerId="LiveId" clId="{8D026199-213F-47DD-B491-DD0AB6FA248B}" dt="2022-07-24T11:30:53.409" v="957" actId="47"/>
        <pc:sldMkLst>
          <pc:docMk/>
          <pc:sldMk cId="0" sldId="261"/>
        </pc:sldMkLst>
      </pc:sldChg>
      <pc:sldChg chg="modSp mod setBg">
        <pc:chgData name="Amalia Spiliakou" userId="f4bd6b91a0b5818a" providerId="LiveId" clId="{8D026199-213F-47DD-B491-DD0AB6FA248B}" dt="2022-07-24T09:57:39.407" v="276"/>
        <pc:sldMkLst>
          <pc:docMk/>
          <pc:sldMk cId="0" sldId="262"/>
        </pc:sldMkLst>
        <pc:spChg chg="mod">
          <ac:chgData name="Amalia Spiliakou" userId="f4bd6b91a0b5818a" providerId="LiveId" clId="{8D026199-213F-47DD-B491-DD0AB6FA248B}" dt="2022-07-24T09:57:30.846" v="275" actId="207"/>
          <ac:spMkLst>
            <pc:docMk/>
            <pc:sldMk cId="0" sldId="262"/>
            <ac:spMk id="3074" creationId="{C1B080B2-4DE9-848F-7E90-2D5612218F94}"/>
          </ac:spMkLst>
        </pc:spChg>
      </pc:sldChg>
      <pc:sldChg chg="del">
        <pc:chgData name="Amalia Spiliakou" userId="f4bd6b91a0b5818a" providerId="LiveId" clId="{8D026199-213F-47DD-B491-DD0AB6FA248B}" dt="2022-07-24T11:30:43.632" v="950" actId="47"/>
        <pc:sldMkLst>
          <pc:docMk/>
          <pc:sldMk cId="0" sldId="263"/>
        </pc:sldMkLst>
      </pc:sldChg>
      <pc:sldChg chg="del">
        <pc:chgData name="Amalia Spiliakou" userId="f4bd6b91a0b5818a" providerId="LiveId" clId="{8D026199-213F-47DD-B491-DD0AB6FA248B}" dt="2022-07-24T11:30:30.707" v="944" actId="47"/>
        <pc:sldMkLst>
          <pc:docMk/>
          <pc:sldMk cId="0" sldId="264"/>
        </pc:sldMkLst>
      </pc:sldChg>
      <pc:sldChg chg="del">
        <pc:chgData name="Amalia Spiliakou" userId="f4bd6b91a0b5818a" providerId="LiveId" clId="{8D026199-213F-47DD-B491-DD0AB6FA248B}" dt="2022-07-24T11:30:56.013" v="960" actId="47"/>
        <pc:sldMkLst>
          <pc:docMk/>
          <pc:sldMk cId="0" sldId="265"/>
        </pc:sldMkLst>
      </pc:sldChg>
      <pc:sldChg chg="del">
        <pc:chgData name="Amalia Spiliakou" userId="f4bd6b91a0b5818a" providerId="LiveId" clId="{8D026199-213F-47DD-B491-DD0AB6FA248B}" dt="2022-07-24T11:30:41.565" v="949" actId="47"/>
        <pc:sldMkLst>
          <pc:docMk/>
          <pc:sldMk cId="0" sldId="266"/>
        </pc:sldMkLst>
      </pc:sldChg>
      <pc:sldChg chg="del">
        <pc:chgData name="Amalia Spiliakou" userId="f4bd6b91a0b5818a" providerId="LiveId" clId="{8D026199-213F-47DD-B491-DD0AB6FA248B}" dt="2022-07-24T11:30:48.228" v="953" actId="47"/>
        <pc:sldMkLst>
          <pc:docMk/>
          <pc:sldMk cId="0" sldId="267"/>
        </pc:sldMkLst>
      </pc:sldChg>
      <pc:sldChg chg="del">
        <pc:chgData name="Amalia Spiliakou" userId="f4bd6b91a0b5818a" providerId="LiveId" clId="{8D026199-213F-47DD-B491-DD0AB6FA248B}" dt="2022-07-24T11:30:37.689" v="947" actId="47"/>
        <pc:sldMkLst>
          <pc:docMk/>
          <pc:sldMk cId="0" sldId="268"/>
        </pc:sldMkLst>
      </pc:sldChg>
      <pc:sldChg chg="del">
        <pc:chgData name="Amalia Spiliakou" userId="f4bd6b91a0b5818a" providerId="LiveId" clId="{8D026199-213F-47DD-B491-DD0AB6FA248B}" dt="2022-07-24T11:30:54.042" v="958" actId="47"/>
        <pc:sldMkLst>
          <pc:docMk/>
          <pc:sldMk cId="0" sldId="269"/>
        </pc:sldMkLst>
      </pc:sldChg>
      <pc:sldChg chg="del">
        <pc:chgData name="Amalia Spiliakou" userId="f4bd6b91a0b5818a" providerId="LiveId" clId="{8D026199-213F-47DD-B491-DD0AB6FA248B}" dt="2022-07-24T11:30:50.001" v="954" actId="47"/>
        <pc:sldMkLst>
          <pc:docMk/>
          <pc:sldMk cId="0" sldId="270"/>
        </pc:sldMkLst>
      </pc:sldChg>
      <pc:sldChg chg="del">
        <pc:chgData name="Amalia Spiliakou" userId="f4bd6b91a0b5818a" providerId="LiveId" clId="{8D026199-213F-47DD-B491-DD0AB6FA248B}" dt="2022-07-24T11:30:54.858" v="959" actId="47"/>
        <pc:sldMkLst>
          <pc:docMk/>
          <pc:sldMk cId="0" sldId="271"/>
        </pc:sldMkLst>
      </pc:sldChg>
      <pc:sldChg chg="del">
        <pc:chgData name="Amalia Spiliakou" userId="f4bd6b91a0b5818a" providerId="LiveId" clId="{8D026199-213F-47DD-B491-DD0AB6FA248B}" dt="2022-07-24T11:30:40.141" v="948" actId="47"/>
        <pc:sldMkLst>
          <pc:docMk/>
          <pc:sldMk cId="0" sldId="272"/>
        </pc:sldMkLst>
      </pc:sldChg>
      <pc:sldChg chg="del">
        <pc:chgData name="Amalia Spiliakou" userId="f4bd6b91a0b5818a" providerId="LiveId" clId="{8D026199-213F-47DD-B491-DD0AB6FA248B}" dt="2022-07-24T11:30:47.078" v="952" actId="47"/>
        <pc:sldMkLst>
          <pc:docMk/>
          <pc:sldMk cId="0" sldId="273"/>
        </pc:sldMkLst>
      </pc:sldChg>
      <pc:sldChg chg="del">
        <pc:chgData name="Amalia Spiliakou" userId="f4bd6b91a0b5818a" providerId="LiveId" clId="{8D026199-213F-47DD-B491-DD0AB6FA248B}" dt="2022-07-24T11:30:52.291" v="956" actId="47"/>
        <pc:sldMkLst>
          <pc:docMk/>
          <pc:sldMk cId="0" sldId="274"/>
        </pc:sldMkLst>
      </pc:sldChg>
      <pc:sldChg chg="del">
        <pc:chgData name="Amalia Spiliakou" userId="f4bd6b91a0b5818a" providerId="LiveId" clId="{8D026199-213F-47DD-B491-DD0AB6FA248B}" dt="2022-07-24T11:30:29.219" v="943" actId="47"/>
        <pc:sldMkLst>
          <pc:docMk/>
          <pc:sldMk cId="0" sldId="275"/>
        </pc:sldMkLst>
      </pc:sldChg>
      <pc:sldChg chg="del">
        <pc:chgData name="Amalia Spiliakou" userId="f4bd6b91a0b5818a" providerId="LiveId" clId="{8D026199-213F-47DD-B491-DD0AB6FA248B}" dt="2022-07-24T11:30:45.761" v="951" actId="47"/>
        <pc:sldMkLst>
          <pc:docMk/>
          <pc:sldMk cId="0" sldId="276"/>
        </pc:sldMkLst>
      </pc:sldChg>
      <pc:sldChg chg="del">
        <pc:chgData name="Amalia Spiliakou" userId="f4bd6b91a0b5818a" providerId="LiveId" clId="{8D026199-213F-47DD-B491-DD0AB6FA248B}" dt="2022-07-24T12:03:17.183" v="1411" actId="47"/>
        <pc:sldMkLst>
          <pc:docMk/>
          <pc:sldMk cId="0" sldId="277"/>
        </pc:sldMkLst>
      </pc:sldChg>
      <pc:sldChg chg="del">
        <pc:chgData name="Amalia Spiliakou" userId="f4bd6b91a0b5818a" providerId="LiveId" clId="{8D026199-213F-47DD-B491-DD0AB6FA248B}" dt="2022-07-24T11:30:27.098" v="942" actId="47"/>
        <pc:sldMkLst>
          <pc:docMk/>
          <pc:sldMk cId="0" sldId="278"/>
        </pc:sldMkLst>
      </pc:sldChg>
      <pc:sldChg chg="del">
        <pc:chgData name="Amalia Spiliakou" userId="f4bd6b91a0b5818a" providerId="LiveId" clId="{8D026199-213F-47DD-B491-DD0AB6FA248B}" dt="2022-07-24T11:30:56.945" v="961" actId="47"/>
        <pc:sldMkLst>
          <pc:docMk/>
          <pc:sldMk cId="0" sldId="279"/>
        </pc:sldMkLst>
      </pc:sldChg>
      <pc:sldChg chg="del">
        <pc:chgData name="Amalia Spiliakou" userId="f4bd6b91a0b5818a" providerId="LiveId" clId="{8D026199-213F-47DD-B491-DD0AB6FA248B}" dt="2022-07-24T11:30:57.400" v="962" actId="47"/>
        <pc:sldMkLst>
          <pc:docMk/>
          <pc:sldMk cId="0" sldId="280"/>
        </pc:sldMkLst>
      </pc:sldChg>
      <pc:sldChg chg="addSp delSp modSp new mod ord setBg modClrScheme chgLayout">
        <pc:chgData name="Amalia Spiliakou" userId="f4bd6b91a0b5818a" providerId="LiveId" clId="{8D026199-213F-47DD-B491-DD0AB6FA248B}" dt="2022-07-24T09:12:34.956" v="41"/>
        <pc:sldMkLst>
          <pc:docMk/>
          <pc:sldMk cId="1518875637" sldId="281"/>
        </pc:sldMkLst>
        <pc:spChg chg="del">
          <ac:chgData name="Amalia Spiliakou" userId="f4bd6b91a0b5818a" providerId="LiveId" clId="{8D026199-213F-47DD-B491-DD0AB6FA248B}" dt="2022-07-24T09:07:37.417" v="1" actId="700"/>
          <ac:spMkLst>
            <pc:docMk/>
            <pc:sldMk cId="1518875637" sldId="281"/>
            <ac:spMk id="2" creationId="{2D300252-CCDA-2344-6B56-A28A73BC3FA9}"/>
          </ac:spMkLst>
        </pc:spChg>
        <pc:spChg chg="del">
          <ac:chgData name="Amalia Spiliakou" userId="f4bd6b91a0b5818a" providerId="LiveId" clId="{8D026199-213F-47DD-B491-DD0AB6FA248B}" dt="2022-07-24T09:07:37.417" v="1" actId="700"/>
          <ac:spMkLst>
            <pc:docMk/>
            <pc:sldMk cId="1518875637" sldId="281"/>
            <ac:spMk id="3" creationId="{CB379612-E4F4-130F-3727-C75FEC366A1F}"/>
          </ac:spMkLst>
        </pc:spChg>
        <pc:spChg chg="add mod ord">
          <ac:chgData name="Amalia Spiliakou" userId="f4bd6b91a0b5818a" providerId="LiveId" clId="{8D026199-213F-47DD-B491-DD0AB6FA248B}" dt="2022-07-24T09:12:18.328" v="38" actId="207"/>
          <ac:spMkLst>
            <pc:docMk/>
            <pc:sldMk cId="1518875637" sldId="281"/>
            <ac:spMk id="4" creationId="{B57F3E7D-62D3-1A84-AC7F-FF68F9DECCE8}"/>
          </ac:spMkLst>
        </pc:spChg>
        <pc:picChg chg="add del mod">
          <ac:chgData name="Amalia Spiliakou" userId="f4bd6b91a0b5818a" providerId="LiveId" clId="{8D026199-213F-47DD-B491-DD0AB6FA248B}" dt="2022-07-24T09:07:56.632" v="5" actId="478"/>
          <ac:picMkLst>
            <pc:docMk/>
            <pc:sldMk cId="1518875637" sldId="281"/>
            <ac:picMk id="1026" creationId="{C93D5BE2-BE6E-2B37-2F9F-35678DCD5285}"/>
          </ac:picMkLst>
        </pc:picChg>
        <pc:picChg chg="add mod">
          <ac:chgData name="Amalia Spiliakou" userId="f4bd6b91a0b5818a" providerId="LiveId" clId="{8D026199-213F-47DD-B491-DD0AB6FA248B}" dt="2022-07-24T09:09:05.964" v="9" actId="1076"/>
          <ac:picMkLst>
            <pc:docMk/>
            <pc:sldMk cId="1518875637" sldId="281"/>
            <ac:picMk id="1028" creationId="{A65D1A52-0FE6-7888-ED9B-376D9633A2EE}"/>
          </ac:picMkLst>
        </pc:picChg>
      </pc:sldChg>
      <pc:sldChg chg="modSp new del mod">
        <pc:chgData name="Amalia Spiliakou" userId="f4bd6b91a0b5818a" providerId="LiveId" clId="{8D026199-213F-47DD-B491-DD0AB6FA248B}" dt="2022-07-24T09:56:17.887" v="273" actId="47"/>
        <pc:sldMkLst>
          <pc:docMk/>
          <pc:sldMk cId="1454139718" sldId="282"/>
        </pc:sldMkLst>
        <pc:spChg chg="mod">
          <ac:chgData name="Amalia Spiliakou" userId="f4bd6b91a0b5818a" providerId="LiveId" clId="{8D026199-213F-47DD-B491-DD0AB6FA248B}" dt="2022-07-24T09:54:55.697" v="265" actId="20577"/>
          <ac:spMkLst>
            <pc:docMk/>
            <pc:sldMk cId="1454139718" sldId="282"/>
            <ac:spMk id="2" creationId="{F88CB5D8-074C-36A2-EB51-AA2F9BE28C05}"/>
          </ac:spMkLst>
        </pc:spChg>
      </pc:sldChg>
      <pc:sldChg chg="addSp delSp modSp add mod setBg chgLayout">
        <pc:chgData name="Amalia Spiliakou" userId="f4bd6b91a0b5818a" providerId="LiveId" clId="{8D026199-213F-47DD-B491-DD0AB6FA248B}" dt="2022-07-24T11:49:42.985" v="1229" actId="6549"/>
        <pc:sldMkLst>
          <pc:docMk/>
          <pc:sldMk cId="640368523" sldId="283"/>
        </pc:sldMkLst>
        <pc:spChg chg="add mod ord">
          <ac:chgData name="Amalia Spiliakou" userId="f4bd6b91a0b5818a" providerId="LiveId" clId="{8D026199-213F-47DD-B491-DD0AB6FA248B}" dt="2022-07-24T11:49:42.985" v="1229" actId="6549"/>
          <ac:spMkLst>
            <pc:docMk/>
            <pc:sldMk cId="640368523" sldId="283"/>
            <ac:spMk id="4" creationId="{BC2D1B9C-5E1C-0007-913D-2CB8998C5426}"/>
          </ac:spMkLst>
        </pc:spChg>
        <pc:picChg chg="add mod">
          <ac:chgData name="Amalia Spiliakou" userId="f4bd6b91a0b5818a" providerId="LiveId" clId="{8D026199-213F-47DD-B491-DD0AB6FA248B}" dt="2022-07-24T09:25:30.276" v="52" actId="1076"/>
          <ac:picMkLst>
            <pc:docMk/>
            <pc:sldMk cId="640368523" sldId="283"/>
            <ac:picMk id="2" creationId="{909BB09B-C0E7-DD57-4067-7420F70429F0}"/>
          </ac:picMkLst>
        </pc:picChg>
        <pc:picChg chg="add mod">
          <ac:chgData name="Amalia Spiliakou" userId="f4bd6b91a0b5818a" providerId="LiveId" clId="{8D026199-213F-47DD-B491-DD0AB6FA248B}" dt="2022-07-24T09:26:40.483" v="63" actId="1076"/>
          <ac:picMkLst>
            <pc:docMk/>
            <pc:sldMk cId="640368523" sldId="283"/>
            <ac:picMk id="3" creationId="{0B86CE2D-CE4A-ADCF-9FA6-2C3D11BB3EC5}"/>
          </ac:picMkLst>
        </pc:picChg>
        <pc:picChg chg="del">
          <ac:chgData name="Amalia Spiliakou" userId="f4bd6b91a0b5818a" providerId="LiveId" clId="{8D026199-213F-47DD-B491-DD0AB6FA248B}" dt="2022-07-24T09:22:48.930" v="45" actId="478"/>
          <ac:picMkLst>
            <pc:docMk/>
            <pc:sldMk cId="640368523" sldId="283"/>
            <ac:picMk id="5" creationId="{58D3CD47-73A2-465A-AB9A-196F284F5771}"/>
          </ac:picMkLst>
        </pc:picChg>
        <pc:picChg chg="del">
          <ac:chgData name="Amalia Spiliakou" userId="f4bd6b91a0b5818a" providerId="LiveId" clId="{8D026199-213F-47DD-B491-DD0AB6FA248B}" dt="2022-07-24T09:22:46.819" v="44" actId="478"/>
          <ac:picMkLst>
            <pc:docMk/>
            <pc:sldMk cId="640368523" sldId="283"/>
            <ac:picMk id="2050" creationId="{32623E5C-7DBA-47D4-BEF5-0D36356643D4}"/>
          </ac:picMkLst>
        </pc:picChg>
        <pc:picChg chg="mod">
          <ac:chgData name="Amalia Spiliakou" userId="f4bd6b91a0b5818a" providerId="LiveId" clId="{8D026199-213F-47DD-B491-DD0AB6FA248B}" dt="2022-07-24T09:25:35.661" v="53" actId="1076"/>
          <ac:picMkLst>
            <pc:docMk/>
            <pc:sldMk cId="640368523" sldId="283"/>
            <ac:picMk id="2052" creationId="{475B82CD-99F8-4620-8203-D5FEC25DD42D}"/>
          </ac:picMkLst>
        </pc:picChg>
      </pc:sldChg>
      <pc:sldChg chg="addSp modSp new mod setBg">
        <pc:chgData name="Amalia Spiliakou" userId="f4bd6b91a0b5818a" providerId="LiveId" clId="{8D026199-213F-47DD-B491-DD0AB6FA248B}" dt="2022-07-24T11:50:13.847" v="1238" actId="6549"/>
        <pc:sldMkLst>
          <pc:docMk/>
          <pc:sldMk cId="167608816" sldId="284"/>
        </pc:sldMkLst>
        <pc:spChg chg="mod">
          <ac:chgData name="Amalia Spiliakou" userId="f4bd6b91a0b5818a" providerId="LiveId" clId="{8D026199-213F-47DD-B491-DD0AB6FA248B}" dt="2022-07-24T11:50:13.847" v="1238" actId="6549"/>
          <ac:spMkLst>
            <pc:docMk/>
            <pc:sldMk cId="167608816" sldId="284"/>
            <ac:spMk id="2" creationId="{D7C33077-C66B-0910-7708-8E4C91D1DBA7}"/>
          </ac:spMkLst>
        </pc:spChg>
        <pc:picChg chg="add mod">
          <ac:chgData name="Amalia Spiliakou" userId="f4bd6b91a0b5818a" providerId="LiveId" clId="{8D026199-213F-47DD-B491-DD0AB6FA248B}" dt="2022-07-24T09:51:55.198" v="246" actId="1076"/>
          <ac:picMkLst>
            <pc:docMk/>
            <pc:sldMk cId="167608816" sldId="284"/>
            <ac:picMk id="4" creationId="{03F97000-97AE-D4B9-184F-5C73F863B784}"/>
          </ac:picMkLst>
        </pc:picChg>
      </pc:sldChg>
      <pc:sldChg chg="addSp modSp new mod setBg">
        <pc:chgData name="Amalia Spiliakou" userId="f4bd6b91a0b5818a" providerId="LiveId" clId="{8D026199-213F-47DD-B491-DD0AB6FA248B}" dt="2022-07-24T11:50:56.310" v="1262" actId="6549"/>
        <pc:sldMkLst>
          <pc:docMk/>
          <pc:sldMk cId="845623711" sldId="285"/>
        </pc:sldMkLst>
        <pc:spChg chg="mod">
          <ac:chgData name="Amalia Spiliakou" userId="f4bd6b91a0b5818a" providerId="LiveId" clId="{8D026199-213F-47DD-B491-DD0AB6FA248B}" dt="2022-07-24T11:50:56.310" v="1262" actId="6549"/>
          <ac:spMkLst>
            <pc:docMk/>
            <pc:sldMk cId="845623711" sldId="285"/>
            <ac:spMk id="2" creationId="{23730A87-CA89-96A3-CEA3-9C40B9A3E3A6}"/>
          </ac:spMkLst>
        </pc:spChg>
        <pc:picChg chg="add mod">
          <ac:chgData name="Amalia Spiliakou" userId="f4bd6b91a0b5818a" providerId="LiveId" clId="{8D026199-213F-47DD-B491-DD0AB6FA248B}" dt="2022-07-24T10:11:19.067" v="607" actId="1076"/>
          <ac:picMkLst>
            <pc:docMk/>
            <pc:sldMk cId="845623711" sldId="285"/>
            <ac:picMk id="3074" creationId="{C2D6BD55-9463-E620-ECD8-98D33BED4D18}"/>
          </ac:picMkLst>
        </pc:picChg>
        <pc:picChg chg="add mod">
          <ac:chgData name="Amalia Spiliakou" userId="f4bd6b91a0b5818a" providerId="LiveId" clId="{8D026199-213F-47DD-B491-DD0AB6FA248B}" dt="2022-07-24T10:10:18.125" v="601" actId="1076"/>
          <ac:picMkLst>
            <pc:docMk/>
            <pc:sldMk cId="845623711" sldId="285"/>
            <ac:picMk id="3076" creationId="{92B723E5-8738-05AC-23F6-01A330986926}"/>
          </ac:picMkLst>
        </pc:picChg>
      </pc:sldChg>
      <pc:sldChg chg="addSp modSp new mod ord setBg">
        <pc:chgData name="Amalia Spiliakou" userId="f4bd6b91a0b5818a" providerId="LiveId" clId="{8D026199-213F-47DD-B491-DD0AB6FA248B}" dt="2022-07-24T11:51:53.258" v="1274" actId="20577"/>
        <pc:sldMkLst>
          <pc:docMk/>
          <pc:sldMk cId="3203750663" sldId="286"/>
        </pc:sldMkLst>
        <pc:spChg chg="mod">
          <ac:chgData name="Amalia Spiliakou" userId="f4bd6b91a0b5818a" providerId="LiveId" clId="{8D026199-213F-47DD-B491-DD0AB6FA248B}" dt="2022-07-24T11:51:53.258" v="1274" actId="20577"/>
          <ac:spMkLst>
            <pc:docMk/>
            <pc:sldMk cId="3203750663" sldId="286"/>
            <ac:spMk id="2" creationId="{F56EEA40-7017-870D-9743-1902B2BF3D96}"/>
          </ac:spMkLst>
        </pc:spChg>
        <pc:picChg chg="add mod">
          <ac:chgData name="Amalia Spiliakou" userId="f4bd6b91a0b5818a" providerId="LiveId" clId="{8D026199-213F-47DD-B491-DD0AB6FA248B}" dt="2022-07-24T10:59:49.074" v="617" actId="14100"/>
          <ac:picMkLst>
            <pc:docMk/>
            <pc:sldMk cId="3203750663" sldId="286"/>
            <ac:picMk id="4098" creationId="{9C76C148-3937-1F25-8A67-EF3D4D72E1F8}"/>
          </ac:picMkLst>
        </pc:picChg>
        <pc:picChg chg="add mod">
          <ac:chgData name="Amalia Spiliakou" userId="f4bd6b91a0b5818a" providerId="LiveId" clId="{8D026199-213F-47DD-B491-DD0AB6FA248B}" dt="2022-07-24T11:04:03.745" v="642" actId="1076"/>
          <ac:picMkLst>
            <pc:docMk/>
            <pc:sldMk cId="3203750663" sldId="286"/>
            <ac:picMk id="4100" creationId="{04815BC0-7ED3-DF44-0A9C-7137B84FAB20}"/>
          </ac:picMkLst>
        </pc:picChg>
      </pc:sldChg>
      <pc:sldChg chg="addSp modSp new mod setBg">
        <pc:chgData name="Amalia Spiliakou" userId="f4bd6b91a0b5818a" providerId="LiveId" clId="{8D026199-213F-47DD-B491-DD0AB6FA248B}" dt="2022-07-24T11:51:30.693" v="1264"/>
        <pc:sldMkLst>
          <pc:docMk/>
          <pc:sldMk cId="3565855571" sldId="287"/>
        </pc:sldMkLst>
        <pc:spChg chg="mod">
          <ac:chgData name="Amalia Spiliakou" userId="f4bd6b91a0b5818a" providerId="LiveId" clId="{8D026199-213F-47DD-B491-DD0AB6FA248B}" dt="2022-07-24T11:51:26.068" v="1263" actId="207"/>
          <ac:spMkLst>
            <pc:docMk/>
            <pc:sldMk cId="3565855571" sldId="287"/>
            <ac:spMk id="2" creationId="{66E65975-9E9A-C1B8-DF45-AB1563F6F969}"/>
          </ac:spMkLst>
        </pc:spChg>
        <pc:picChg chg="add mod">
          <ac:chgData name="Amalia Spiliakou" userId="f4bd6b91a0b5818a" providerId="LiveId" clId="{8D026199-213F-47DD-B491-DD0AB6FA248B}" dt="2022-07-24T11:07:42.786" v="664" actId="1036"/>
          <ac:picMkLst>
            <pc:docMk/>
            <pc:sldMk cId="3565855571" sldId="287"/>
            <ac:picMk id="5122" creationId="{9BBC47BE-EB44-8C4C-8497-4A33962CC662}"/>
          </ac:picMkLst>
        </pc:picChg>
      </pc:sldChg>
      <pc:sldChg chg="addSp delSp modSp new mod setBg chgLayout">
        <pc:chgData name="Amalia Spiliakou" userId="f4bd6b91a0b5818a" providerId="LiveId" clId="{8D026199-213F-47DD-B491-DD0AB6FA248B}" dt="2022-07-24T11:52:26.331" v="1292" actId="6549"/>
        <pc:sldMkLst>
          <pc:docMk/>
          <pc:sldMk cId="1535174325" sldId="288"/>
        </pc:sldMkLst>
        <pc:spChg chg="del">
          <ac:chgData name="Amalia Spiliakou" userId="f4bd6b91a0b5818a" providerId="LiveId" clId="{8D026199-213F-47DD-B491-DD0AB6FA248B}" dt="2022-07-24T11:20:37.548" v="837" actId="478"/>
          <ac:spMkLst>
            <pc:docMk/>
            <pc:sldMk cId="1535174325" sldId="288"/>
            <ac:spMk id="2" creationId="{D863AF42-D39A-79AE-E92B-224749C07728}"/>
          </ac:spMkLst>
        </pc:spChg>
        <pc:spChg chg="add del">
          <ac:chgData name="Amalia Spiliakou" userId="f4bd6b91a0b5818a" providerId="LiveId" clId="{8D026199-213F-47DD-B491-DD0AB6FA248B}" dt="2022-07-24T11:20:42.352" v="839" actId="478"/>
          <ac:spMkLst>
            <pc:docMk/>
            <pc:sldMk cId="1535174325" sldId="288"/>
            <ac:spMk id="4" creationId="{2F332B1C-DF4A-300A-F6A6-81FB5917D099}"/>
          </ac:spMkLst>
        </pc:spChg>
        <pc:spChg chg="add mod ord">
          <ac:chgData name="Amalia Spiliakou" userId="f4bd6b91a0b5818a" providerId="LiveId" clId="{8D026199-213F-47DD-B491-DD0AB6FA248B}" dt="2022-07-24T11:52:26.331" v="1292" actId="6549"/>
          <ac:spMkLst>
            <pc:docMk/>
            <pc:sldMk cId="1535174325" sldId="288"/>
            <ac:spMk id="5" creationId="{9255E517-915C-B23D-2B36-E32CF6E79341}"/>
          </ac:spMkLst>
        </pc:spChg>
        <pc:picChg chg="add mod">
          <ac:chgData name="Amalia Spiliakou" userId="f4bd6b91a0b5818a" providerId="LiveId" clId="{8D026199-213F-47DD-B491-DD0AB6FA248B}" dt="2022-07-24T11:21:41.929" v="842" actId="14100"/>
          <ac:picMkLst>
            <pc:docMk/>
            <pc:sldMk cId="1535174325" sldId="288"/>
            <ac:picMk id="6146" creationId="{B98EA189-00EA-DACD-1666-BAA60DFA9DEF}"/>
          </ac:picMkLst>
        </pc:picChg>
        <pc:picChg chg="add mod">
          <ac:chgData name="Amalia Spiliakou" userId="f4bd6b91a0b5818a" providerId="LiveId" clId="{8D026199-213F-47DD-B491-DD0AB6FA248B}" dt="2022-07-24T11:28:35.152" v="928" actId="1076"/>
          <ac:picMkLst>
            <pc:docMk/>
            <pc:sldMk cId="1535174325" sldId="288"/>
            <ac:picMk id="6148" creationId="{A4AD6B97-BD75-D77C-C4F6-E83E52AD2998}"/>
          </ac:picMkLst>
        </pc:picChg>
      </pc:sldChg>
      <pc:sldChg chg="addSp modSp new mod setBg">
        <pc:chgData name="Amalia Spiliakou" userId="f4bd6b91a0b5818a" providerId="LiveId" clId="{8D026199-213F-47DD-B491-DD0AB6FA248B}" dt="2022-07-24T11:52:42.732" v="1301" actId="20577"/>
        <pc:sldMkLst>
          <pc:docMk/>
          <pc:sldMk cId="3833185587" sldId="289"/>
        </pc:sldMkLst>
        <pc:spChg chg="mod">
          <ac:chgData name="Amalia Spiliakou" userId="f4bd6b91a0b5818a" providerId="LiveId" clId="{8D026199-213F-47DD-B491-DD0AB6FA248B}" dt="2022-07-24T11:52:42.732" v="1301" actId="20577"/>
          <ac:spMkLst>
            <pc:docMk/>
            <pc:sldMk cId="3833185587" sldId="289"/>
            <ac:spMk id="2" creationId="{31B77F49-D5E6-C075-F1B5-4DBAECF380DC}"/>
          </ac:spMkLst>
        </pc:spChg>
        <pc:picChg chg="add mod">
          <ac:chgData name="Amalia Spiliakou" userId="f4bd6b91a0b5818a" providerId="LiveId" clId="{8D026199-213F-47DD-B491-DD0AB6FA248B}" dt="2022-07-24T11:32:09.355" v="966" actId="1076"/>
          <ac:picMkLst>
            <pc:docMk/>
            <pc:sldMk cId="3833185587" sldId="289"/>
            <ac:picMk id="4" creationId="{5103606C-4992-A953-2263-C0847C1FFBA8}"/>
          </ac:picMkLst>
        </pc:picChg>
      </pc:sldChg>
      <pc:sldChg chg="addSp modSp new mod ord setBg">
        <pc:chgData name="Amalia Spiliakou" userId="f4bd6b91a0b5818a" providerId="LiveId" clId="{8D026199-213F-47DD-B491-DD0AB6FA248B}" dt="2022-07-24T11:48:40.438" v="1210" actId="20577"/>
        <pc:sldMkLst>
          <pc:docMk/>
          <pc:sldMk cId="3561681684" sldId="290"/>
        </pc:sldMkLst>
        <pc:spChg chg="mod">
          <ac:chgData name="Amalia Spiliakou" userId="f4bd6b91a0b5818a" providerId="LiveId" clId="{8D026199-213F-47DD-B491-DD0AB6FA248B}" dt="2022-07-24T11:48:40.438" v="1210" actId="20577"/>
          <ac:spMkLst>
            <pc:docMk/>
            <pc:sldMk cId="3561681684" sldId="290"/>
            <ac:spMk id="2" creationId="{9CF964F6-1EF9-DA49-90BB-BBA9E7B5BBF7}"/>
          </ac:spMkLst>
        </pc:spChg>
        <pc:picChg chg="add mod">
          <ac:chgData name="Amalia Spiliakou" userId="f4bd6b91a0b5818a" providerId="LiveId" clId="{8D026199-213F-47DD-B491-DD0AB6FA248B}" dt="2022-07-24T11:39:49.412" v="1120" actId="14100"/>
          <ac:picMkLst>
            <pc:docMk/>
            <pc:sldMk cId="3561681684" sldId="290"/>
            <ac:picMk id="7170" creationId="{7ED561A6-8149-1129-84F2-5E5D614E02DA}"/>
          </ac:picMkLst>
        </pc:picChg>
        <pc:picChg chg="add mod">
          <ac:chgData name="Amalia Spiliakou" userId="f4bd6b91a0b5818a" providerId="LiveId" clId="{8D026199-213F-47DD-B491-DD0AB6FA248B}" dt="2022-07-24T11:44:51.445" v="1192" actId="1076"/>
          <ac:picMkLst>
            <pc:docMk/>
            <pc:sldMk cId="3561681684" sldId="290"/>
            <ac:picMk id="7172" creationId="{07005833-F937-8CDE-604B-B8B77DBB8438}"/>
          </ac:picMkLst>
        </pc:picChg>
      </pc:sldChg>
      <pc:sldChg chg="addSp modSp new mod ord setBg">
        <pc:chgData name="Amalia Spiliakou" userId="f4bd6b91a0b5818a" providerId="LiveId" clId="{8D026199-213F-47DD-B491-DD0AB6FA248B}" dt="2022-07-24T12:02:10.282" v="1410"/>
        <pc:sldMkLst>
          <pc:docMk/>
          <pc:sldMk cId="437181770" sldId="291"/>
        </pc:sldMkLst>
        <pc:spChg chg="mod">
          <ac:chgData name="Amalia Spiliakou" userId="f4bd6b91a0b5818a" providerId="LiveId" clId="{8D026199-213F-47DD-B491-DD0AB6FA248B}" dt="2022-07-24T12:01:55.422" v="1407" actId="207"/>
          <ac:spMkLst>
            <pc:docMk/>
            <pc:sldMk cId="437181770" sldId="291"/>
            <ac:spMk id="2" creationId="{9CF749C6-4BA2-D17C-8226-8E28954BFC73}"/>
          </ac:spMkLst>
        </pc:spChg>
        <pc:picChg chg="add mod">
          <ac:chgData name="Amalia Spiliakou" userId="f4bd6b91a0b5818a" providerId="LiveId" clId="{8D026199-213F-47DD-B491-DD0AB6FA248B}" dt="2022-07-24T11:54:32.522" v="1305" actId="14100"/>
          <ac:picMkLst>
            <pc:docMk/>
            <pc:sldMk cId="437181770" sldId="291"/>
            <ac:picMk id="8194" creationId="{FE138E86-A8A0-A982-1620-AE8E1A5D1E16}"/>
          </ac:picMkLst>
        </pc:picChg>
        <pc:picChg chg="add mod">
          <ac:chgData name="Amalia Spiliakou" userId="f4bd6b91a0b5818a" providerId="LiveId" clId="{8D026199-213F-47DD-B491-DD0AB6FA248B}" dt="2022-07-24T12:00:52.551" v="1401" actId="1076"/>
          <ac:picMkLst>
            <pc:docMk/>
            <pc:sldMk cId="437181770" sldId="291"/>
            <ac:picMk id="8196" creationId="{B034AD4E-85C0-2104-F0B8-350215E1D552}"/>
          </ac:picMkLst>
        </pc:picChg>
      </pc:sldChg>
      <pc:sldChg chg="addSp modSp new mod setBg">
        <pc:chgData name="Amalia Spiliakou" userId="f4bd6b91a0b5818a" providerId="LiveId" clId="{8D026199-213F-47DD-B491-DD0AB6FA248B}" dt="2022-07-24T12:10:35.759" v="1558" actId="20577"/>
        <pc:sldMkLst>
          <pc:docMk/>
          <pc:sldMk cId="1241138445" sldId="292"/>
        </pc:sldMkLst>
        <pc:spChg chg="mod">
          <ac:chgData name="Amalia Spiliakou" userId="f4bd6b91a0b5818a" providerId="LiveId" clId="{8D026199-213F-47DD-B491-DD0AB6FA248B}" dt="2022-07-24T12:10:35.759" v="1558" actId="20577"/>
          <ac:spMkLst>
            <pc:docMk/>
            <pc:sldMk cId="1241138445" sldId="292"/>
            <ac:spMk id="2" creationId="{642D7CDC-C47C-920C-37D0-9F69632287D7}"/>
          </ac:spMkLst>
        </pc:spChg>
        <pc:picChg chg="add mod">
          <ac:chgData name="Amalia Spiliakou" userId="f4bd6b91a0b5818a" providerId="LiveId" clId="{8D026199-213F-47DD-B491-DD0AB6FA248B}" dt="2022-07-24T12:07:32.623" v="1434" actId="1076"/>
          <ac:picMkLst>
            <pc:docMk/>
            <pc:sldMk cId="1241138445" sldId="292"/>
            <ac:picMk id="9218" creationId="{18C0E61A-3235-7F79-1059-9771A4E7752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DBA9B7-BD42-4521-ABD5-9B727312E952}" type="datetimeFigureOut">
              <a:rPr lang="en-US" smtClean="0"/>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4177262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DBA9B7-BD42-4521-ABD5-9B727312E952}" type="datetimeFigureOut">
              <a:rPr lang="en-US" smtClean="0"/>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386950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DBA9B7-BD42-4521-ABD5-9B727312E952}" type="datetimeFigureOut">
              <a:rPr lang="en-US" smtClean="0"/>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2262961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DBA9B7-BD42-4521-ABD5-9B727312E952}" type="datetimeFigureOut">
              <a:rPr lang="en-US" smtClean="0"/>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1611764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DBA9B7-BD42-4521-ABD5-9B727312E952}" type="datetimeFigureOut">
              <a:rPr lang="en-US" smtClean="0"/>
              <a:t>7/24/2022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380178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DBA9B7-BD42-4521-ABD5-9B727312E952}" type="datetimeFigureOut">
              <a:rPr lang="en-US" smtClean="0"/>
              <a:t>7/24/2022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272092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DBA9B7-BD42-4521-ABD5-9B727312E952}" type="datetimeFigureOut">
              <a:rPr lang="en-US" smtClean="0"/>
              <a:t>7/24/2022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3134491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DBA9B7-BD42-4521-ABD5-9B727312E952}" type="datetimeFigureOut">
              <a:rPr lang="en-US" smtClean="0"/>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4025144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DBA9B7-BD42-4521-ABD5-9B727312E952}" type="datetimeFigureOut">
              <a:rPr lang="en-US" smtClean="0"/>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2742583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DBA9B7-BD42-4521-ABD5-9B727312E952}" type="datetimeFigureOut">
              <a:rPr lang="en-US" smtClean="0"/>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779968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DBA9B7-BD42-4521-ABD5-9B727312E952}" type="datetimeFigureOut">
              <a:rPr lang="en-US" smtClean="0"/>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E0B6F2-1A10-429F-8C5C-F2CCDB50A346}" type="slidenum">
              <a:rPr lang="en-US" smtClean="0"/>
              <a:t>‹#›</a:t>
            </a:fld>
            <a:endParaRPr lang="en-US"/>
          </a:p>
        </p:txBody>
      </p:sp>
    </p:spTree>
    <p:extLst>
      <p:ext uri="{BB962C8B-B14F-4D97-AF65-F5344CB8AC3E}">
        <p14:creationId xmlns:p14="http://schemas.microsoft.com/office/powerpoint/2010/main" val="251190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DBA9B7-BD42-4521-ABD5-9B727312E952}" type="datetimeFigureOut">
              <a:rPr lang="en-US" smtClean="0"/>
              <a:t>7/24/2022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0B6F2-1A10-429F-8C5C-F2CCDB50A346}" type="slidenum">
              <a:rPr lang="en-US" smtClean="0"/>
              <a:t>‹#›</a:t>
            </a:fld>
            <a:endParaRPr lang="en-US"/>
          </a:p>
        </p:txBody>
      </p:sp>
    </p:spTree>
    <p:extLst>
      <p:ext uri="{BB962C8B-B14F-4D97-AF65-F5344CB8AC3E}">
        <p14:creationId xmlns:p14="http://schemas.microsoft.com/office/powerpoint/2010/main" val="2928782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hyperlink" Target="https://el.wikipedia.org/wiki/%CE%9A%CF%8C%CF%81%CE%B7_%CE%A6%CF%81%CE%B1%CF%83%CE%AF%CE%BA%CE%BB%CE%B5%CE%B9%CE%B1" TargetMode="External"/><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hyperlink" Target="https://www.metmuseum.org/exhibitions/listings/2022/chroma/exhibition-objects" TargetMode="External"/><Relationship Id="rId5" Type="http://schemas.openxmlformats.org/officeDocument/2006/relationships/hyperlink" Target="https://newsn.wordpress.com/2012/06/29/%CE%B7-%CE%BA%CE%BB%CE%B7%CF%81%CE%BF%CE%BD%CE%BF%CE%BC%CE%B9%CE%B1-%CE%BC%CE%B1%CF%83-%CF%84%CE%BF-%CE%BC%CE%B5%CE%BB%CE%BB%CE%BF%CE%BD-%CE%BC%CE%B1%CF%83-%CE%B5%CF%80%CE%B9%CF%84%CF%8D%CE%BC-3/"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s://www.metmuseum.org/exhibitions/listings/2022/chroma/exhibition-objects" TargetMode="External"/><Relationship Id="rId2" Type="http://schemas.openxmlformats.org/officeDocument/2006/relationships/hyperlink" Target="https://www.theacropolismuseum.gr/en/statue-kore-kore-chios" TargetMode="External"/><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hyperlink" Target="https://www.metmuseum.org/exhibitions/listings/2022/chroma/exhibition-objects" TargetMode="External"/><Relationship Id="rId2" Type="http://schemas.openxmlformats.org/officeDocument/2006/relationships/hyperlink" Target="https://commons.wikimedia.org/wiki/File:Stele_of_Aristion.jpg" TargetMode="Externa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http://www.stiftung-archaeologie.de/Aristion_NM.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metmuseum.org/exhibitions/listings/2022/chroma/exhibition-objects" TargetMode="External"/><Relationship Id="rId2" Type="http://schemas.openxmlformats.org/officeDocument/2006/relationships/hyperlink" Target="https://scalar.usc.edu/works/ancient-leadership-in-the-era-of-donald-trump/media/blank-marble-and-polychromy-version-of-the-archer-from-the-west-pediment-of-the-temple-of-apha" TargetMode="Externa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www.metmuseum.org/exhibitions/listings/2022/chroma/exhibition-objects" TargetMode="External"/><Relationship Id="rId2" Type="http://schemas.openxmlformats.org/officeDocument/2006/relationships/hyperlink" Target="https://theacropolismuseum.gr/en/torso-statue-archer" TargetMode="Externa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hyperlink" Target="http://www.stiftung-archaeologie.de/Panzertorso_b_fullsize.htm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liebieghaus.de/en/insights/looking-back-40-years-research" TargetMode="External"/><Relationship Id="rId2" Type="http://schemas.openxmlformats.org/officeDocument/2006/relationships/hyperlink" Target="https://www.getty.edu/art/exhibitions/herculaneum_women/sm_woman.html" TargetMode="Externa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hyperlink" Target="https://www.metmuseum.org/exhibitions/listings/2022/chroma/exhibition-objects" TargetMode="External"/><Relationship Id="rId2" Type="http://schemas.openxmlformats.org/officeDocument/2006/relationships/hyperlink" Target="https://commons.wikimedia.org/wiki/File:Portrait_of_Caligula_%28with_traces_of_polychromy%29,_AD_37-41,_Ny_Carlsberg_Glyptotek,_Copenhagen_%2813192024785%29.jpg" TargetMode="Externa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hyperlink" Target="http://www.stiftung-archaeologie.de/Caligula_1.htm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gr.pinterest.com/pin/311100286738890658/" TargetMode="External"/><Relationship Id="rId2" Type="http://schemas.openxmlformats.org/officeDocument/2006/relationships/image" Target="../media/image16.jpeg"/><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hyperlink" Target="https://romegreeceart.tumblr.com/post/626358121004204032/diana-pompeii-italy-1st-century-ce-traces-of" TargetMode="External"/><Relationship Id="rId4" Type="http://schemas.openxmlformats.org/officeDocument/2006/relationships/hyperlink" Target="https://www.metmuseum.org/exhibitions/listings/2022/chroma/exhibition-object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britishmuseum.org/collection/object/G_1884-0617-1" TargetMode="External"/><Relationship Id="rId2" Type="http://schemas.openxmlformats.org/officeDocument/2006/relationships/hyperlink" Target="https://www.liebieghaus.de/en/insights/looking-back-40-years-research" TargetMode="External"/><Relationship Id="rId1" Type="http://schemas.openxmlformats.org/officeDocument/2006/relationships/slideLayout" Target="../slideLayouts/slideLayout6.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hyperlink" Target="https://kulturnachrichten-darmstadt.de/bunte-go%CC%88tter-golden-edition-die-farben-der-antike" TargetMode="External"/><Relationship Id="rId2" Type="http://schemas.openxmlformats.org/officeDocument/2006/relationships/hyperlink" Target="http://www.stiftung-archaeologie.de/reconstructionsen.html" TargetMode="External"/><Relationship Id="rId1" Type="http://schemas.openxmlformats.org/officeDocument/2006/relationships/slideLayout" Target="../slideLayouts/slideLayout6.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8" name="Picture 4" descr="Reconstruction of a marble finial in the form of a sphinx, Vinzenz Brinkmann, Cast from polymethyl metacrylate, natural pigments in egg tempera, gold foil, and copper">
            <a:extLst>
              <a:ext uri="{FF2B5EF4-FFF2-40B4-BE49-F238E27FC236}">
                <a16:creationId xmlns:a16="http://schemas.microsoft.com/office/drawing/2014/main" id="{A65D1A52-0FE6-7888-ED9B-376D9633A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1" y="84869"/>
            <a:ext cx="5306021" cy="668826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B57F3E7D-62D3-1A84-AC7F-FF68F9DECCE8}"/>
              </a:ext>
            </a:extLst>
          </p:cNvPr>
          <p:cNvSpPr>
            <a:spLocks noGrp="1"/>
          </p:cNvSpPr>
          <p:nvPr>
            <p:ph type="title"/>
          </p:nvPr>
        </p:nvSpPr>
        <p:spPr>
          <a:xfrm>
            <a:off x="5513033" y="365126"/>
            <a:ext cx="3530485" cy="1325563"/>
          </a:xfrm>
        </p:spPr>
        <p:txBody>
          <a:bodyPr>
            <a:noAutofit/>
          </a:bodyPr>
          <a:lstStyle/>
          <a:p>
            <a:pPr algn="ct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br>
              <a:rPr lang="en-US" b="1" dirty="0">
                <a:effectLst/>
                <a:latin typeface="Papyrus" panose="03070502060502030205" pitchFamily="66" charset="0"/>
                <a:ea typeface="Calibri" panose="020F0502020204030204" pitchFamily="34" charset="0"/>
              </a:rPr>
            </a:br>
            <a:r>
              <a:rPr lang="en-US" sz="3200" b="1" dirty="0">
                <a:solidFill>
                  <a:schemeClr val="accent2">
                    <a:lumMod val="20000"/>
                    <a:lumOff val="80000"/>
                  </a:schemeClr>
                </a:solidFill>
                <a:effectLst/>
                <a:latin typeface="Papyrus" panose="03070502060502030205" pitchFamily="66" charset="0"/>
                <a:ea typeface="Calibri" panose="020F0502020204030204" pitchFamily="34" charset="0"/>
              </a:rPr>
              <a:t>Chroma: Ancient Sculpture in Color </a:t>
            </a:r>
            <a:br>
              <a:rPr lang="en-US" sz="3200" b="1" dirty="0">
                <a:solidFill>
                  <a:schemeClr val="accent2">
                    <a:lumMod val="20000"/>
                    <a:lumOff val="80000"/>
                  </a:schemeClr>
                </a:solidFill>
                <a:effectLst/>
                <a:latin typeface="Papyrus" panose="03070502060502030205" pitchFamily="66" charset="0"/>
                <a:ea typeface="Calibri" panose="020F0502020204030204" pitchFamily="34" charset="0"/>
              </a:rPr>
            </a:br>
            <a:r>
              <a:rPr lang="en-US" sz="3200" dirty="0">
                <a:solidFill>
                  <a:schemeClr val="accent2">
                    <a:lumMod val="20000"/>
                    <a:lumOff val="80000"/>
                  </a:schemeClr>
                </a:solidFill>
                <a:effectLst/>
                <a:latin typeface="Papyrus" panose="03070502060502030205" pitchFamily="66" charset="0"/>
                <a:ea typeface="Calibri" panose="020F0502020204030204" pitchFamily="34" charset="0"/>
              </a:rPr>
              <a:t>Through March 26, 2023 </a:t>
            </a:r>
            <a:endParaRPr lang="en-US" sz="3200" dirty="0">
              <a:solidFill>
                <a:schemeClr val="accent2">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1518875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C1B080B2-4DE9-848F-7E90-2D5612218F94}"/>
              </a:ext>
            </a:extLst>
          </p:cNvPr>
          <p:cNvSpPr>
            <a:spLocks noGrp="1"/>
          </p:cNvSpPr>
          <p:nvPr>
            <p:ph type="title"/>
          </p:nvPr>
        </p:nvSpPr>
        <p:spPr/>
        <p:txBody>
          <a:bodyPr>
            <a:normAutofit fontScale="90000"/>
          </a:bodyPr>
          <a:lstStyle/>
          <a:p>
            <a:pPr algn="ctr" eaLnBrk="1" hangingPunct="1"/>
            <a:br>
              <a:rPr lang="en-US" altLang="el-GR" sz="2000" dirty="0"/>
            </a:br>
            <a:br>
              <a:rPr lang="en-US" altLang="el-GR" sz="2000" dirty="0"/>
            </a:br>
            <a:br>
              <a:rPr lang="en-US" altLang="el-GR" sz="2000" dirty="0"/>
            </a:br>
            <a:br>
              <a:rPr lang="en-US" altLang="el-GR" sz="2000" dirty="0"/>
            </a:br>
            <a:br>
              <a:rPr lang="en-US" altLang="el-GR" sz="2000" dirty="0"/>
            </a:br>
            <a:br>
              <a:rPr lang="en-US" altLang="el-GR" sz="2000" dirty="0"/>
            </a:br>
            <a:br>
              <a:rPr lang="en-US" altLang="el-GR" sz="2000" dirty="0"/>
            </a:br>
            <a:br>
              <a:rPr lang="en-US" altLang="el-GR" sz="2000" dirty="0"/>
            </a:br>
            <a:br>
              <a:rPr lang="en-US" altLang="el-GR" sz="2000" dirty="0"/>
            </a:br>
            <a:br>
              <a:rPr lang="en-US" altLang="el-GR" sz="2000" dirty="0"/>
            </a:br>
            <a:r>
              <a:rPr lang="en-US" altLang="el-GR" sz="2000" dirty="0">
                <a:solidFill>
                  <a:schemeClr val="accent2">
                    <a:lumMod val="20000"/>
                    <a:lumOff val="80000"/>
                  </a:schemeClr>
                </a:solidFill>
                <a:latin typeface="Papyrus" panose="03070502060502030205" pitchFamily="66" charset="0"/>
              </a:rPr>
              <a:t>Listen to Helen of Troy, in Euripides’s play that bears her name:</a:t>
            </a:r>
            <a:br>
              <a:rPr lang="en-US" altLang="el-GR" sz="2000" dirty="0">
                <a:solidFill>
                  <a:schemeClr val="accent2">
                    <a:lumMod val="20000"/>
                    <a:lumOff val="80000"/>
                  </a:schemeClr>
                </a:solidFill>
                <a:latin typeface="Papyrus" panose="03070502060502030205" pitchFamily="66" charset="0"/>
              </a:rPr>
            </a:br>
            <a:r>
              <a:rPr lang="en-US" altLang="el-GR" sz="2000" b="1" i="1" dirty="0">
                <a:solidFill>
                  <a:schemeClr val="accent2">
                    <a:lumMod val="20000"/>
                    <a:lumOff val="80000"/>
                  </a:schemeClr>
                </a:solidFill>
                <a:latin typeface="Papyrus" panose="03070502060502030205" pitchFamily="66" charset="0"/>
              </a:rPr>
              <a:t>My life and fortunes are a monstrosity,</a:t>
            </a:r>
            <a:br>
              <a:rPr lang="en-US" altLang="el-GR" sz="2000" b="1" i="1" dirty="0">
                <a:solidFill>
                  <a:schemeClr val="accent2">
                    <a:lumMod val="20000"/>
                    <a:lumOff val="80000"/>
                  </a:schemeClr>
                </a:solidFill>
                <a:latin typeface="Papyrus" panose="03070502060502030205" pitchFamily="66" charset="0"/>
              </a:rPr>
            </a:br>
            <a:r>
              <a:rPr lang="en-US" altLang="el-GR" sz="2000" b="1" i="1" dirty="0">
                <a:solidFill>
                  <a:schemeClr val="accent2">
                    <a:lumMod val="20000"/>
                    <a:lumOff val="80000"/>
                  </a:schemeClr>
                </a:solidFill>
                <a:latin typeface="Papyrus" panose="03070502060502030205" pitchFamily="66" charset="0"/>
              </a:rPr>
              <a:t>Partly because of Hera, partly because of my beauty.</a:t>
            </a:r>
            <a:br>
              <a:rPr lang="en-US" altLang="el-GR" sz="2000" b="1" i="1" dirty="0">
                <a:solidFill>
                  <a:schemeClr val="accent2">
                    <a:lumMod val="20000"/>
                    <a:lumOff val="80000"/>
                  </a:schemeClr>
                </a:solidFill>
                <a:latin typeface="Papyrus" panose="03070502060502030205" pitchFamily="66" charset="0"/>
              </a:rPr>
            </a:br>
            <a:r>
              <a:rPr lang="en-US" altLang="el-GR" sz="2000" b="1" i="1" dirty="0">
                <a:solidFill>
                  <a:schemeClr val="accent2">
                    <a:lumMod val="20000"/>
                    <a:lumOff val="80000"/>
                  </a:schemeClr>
                </a:solidFill>
                <a:latin typeface="Papyrus" panose="03070502060502030205" pitchFamily="66" charset="0"/>
              </a:rPr>
              <a:t>If only I could shed my beauty and assume an uglier aspect</a:t>
            </a:r>
            <a:br>
              <a:rPr lang="en-US" altLang="el-GR" sz="2000" b="1" i="1" dirty="0">
                <a:solidFill>
                  <a:schemeClr val="accent2">
                    <a:lumMod val="20000"/>
                    <a:lumOff val="80000"/>
                  </a:schemeClr>
                </a:solidFill>
                <a:latin typeface="Papyrus" panose="03070502060502030205" pitchFamily="66" charset="0"/>
              </a:rPr>
            </a:br>
            <a:r>
              <a:rPr lang="en-US" altLang="el-GR" sz="2000" b="1" i="1" dirty="0">
                <a:solidFill>
                  <a:schemeClr val="accent2">
                    <a:lumMod val="20000"/>
                    <a:lumOff val="80000"/>
                  </a:schemeClr>
                </a:solidFill>
                <a:latin typeface="Papyrus" panose="03070502060502030205" pitchFamily="66" charset="0"/>
              </a:rPr>
              <a:t>The way you would wipe color off a statue.</a:t>
            </a:r>
            <a:br>
              <a:rPr lang="en-US" altLang="el-GR" sz="2000" dirty="0">
                <a:solidFill>
                  <a:schemeClr val="accent2">
                    <a:lumMod val="20000"/>
                    <a:lumOff val="80000"/>
                  </a:schemeClr>
                </a:solidFill>
                <a:latin typeface="Papyrus" panose="03070502060502030205" pitchFamily="66" charset="0"/>
              </a:rPr>
            </a:br>
            <a:r>
              <a:rPr lang="en-US" altLang="el-GR" sz="2000" dirty="0">
                <a:solidFill>
                  <a:schemeClr val="accent2">
                    <a:lumMod val="20000"/>
                    <a:lumOff val="80000"/>
                  </a:schemeClr>
                </a:solidFill>
                <a:latin typeface="Papyrus" panose="03070502060502030205" pitchFamily="66" charset="0"/>
              </a:rPr>
              <a:t>That last line is so unexpected, one might almost miss it: to strip a statue of its color is actually to disfigure it!</a:t>
            </a:r>
            <a:br>
              <a:rPr lang="en-US" altLang="el-GR" sz="2000" dirty="0">
                <a:solidFill>
                  <a:schemeClr val="accent2">
                    <a:lumMod val="20000"/>
                    <a:lumOff val="80000"/>
                  </a:schemeClr>
                </a:solidFill>
                <a:latin typeface="Papyrus" panose="03070502060502030205" pitchFamily="66" charset="0"/>
              </a:rPr>
            </a:br>
            <a:br>
              <a:rPr lang="en-US" altLang="el-GR" sz="2000" dirty="0">
                <a:latin typeface="Papyrus" panose="03070502060502030205" pitchFamily="66" charset="0"/>
              </a:rPr>
            </a:br>
            <a:br>
              <a:rPr lang="en-US" altLang="el-GR" sz="2000" dirty="0"/>
            </a:br>
            <a:br>
              <a:rPr lang="en-US" altLang="el-GR" sz="2000" dirty="0"/>
            </a:br>
            <a:br>
              <a:rPr lang="en-US" altLang="el-GR" sz="2000" dirty="0"/>
            </a:br>
            <a:endParaRPr lang="en-US" altLang="el-GR" sz="2000" b="1" dirty="0"/>
          </a:p>
        </p:txBody>
      </p:sp>
      <p:pic>
        <p:nvPicPr>
          <p:cNvPr id="3075" name="Picture 2" descr="Gods in Colour">
            <a:extLst>
              <a:ext uri="{FF2B5EF4-FFF2-40B4-BE49-F238E27FC236}">
                <a16:creationId xmlns:a16="http://schemas.microsoft.com/office/drawing/2014/main" id="{4A3FBA80-0F15-B708-EAAB-13E85F87AB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267075"/>
            <a:ext cx="89535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475B82CD-99F8-4620-8203-D5FEC25DD4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43" y="130876"/>
            <a:ext cx="2131566" cy="659624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Η ΚΛΗΡΟΝΟΜΙΑ ΜΑΣ ΤΟ … ΜΕΛΛΟΝ ΜΑΣ ( Επιτύμβιο άγαλμα της κόρης Φρασίκλειας )  | ΕΙΔΗΣΕΙΣ-ΚΑΙ ΟΧΙ ΜΟΝΟΝ ΕΙΔΗΣΕΙΣ">
            <a:extLst>
              <a:ext uri="{FF2B5EF4-FFF2-40B4-BE49-F238E27FC236}">
                <a16:creationId xmlns:a16="http://schemas.microsoft.com/office/drawing/2014/main" id="{909BB09B-C0E7-DD57-4067-7420F7042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22" y="130876"/>
            <a:ext cx="2337788" cy="65962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Κόρη Φρασίκλεια - Βικιπαίδεια">
            <a:extLst>
              <a:ext uri="{FF2B5EF4-FFF2-40B4-BE49-F238E27FC236}">
                <a16:creationId xmlns:a16="http://schemas.microsoft.com/office/drawing/2014/main" id="{0B86CE2D-CE4A-ADCF-9FA6-2C3D11BB3E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783" y="1936083"/>
            <a:ext cx="3593281" cy="479104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BC2D1B9C-5E1C-0007-913D-2CB8998C5426}"/>
              </a:ext>
            </a:extLst>
          </p:cNvPr>
          <p:cNvSpPr>
            <a:spLocks noGrp="1"/>
          </p:cNvSpPr>
          <p:nvPr>
            <p:ph type="title"/>
          </p:nvPr>
        </p:nvSpPr>
        <p:spPr>
          <a:xfrm>
            <a:off x="4774842" y="365126"/>
            <a:ext cx="4238536" cy="1325563"/>
          </a:xfrm>
        </p:spPr>
        <p:txBody>
          <a:bodyPr>
            <a:normAutofit fontScale="90000"/>
          </a:bodyPr>
          <a:lstStyle/>
          <a:p>
            <a:pPr algn="ctr"/>
            <a:r>
              <a:rPr lang="en-US" sz="1800" b="1" dirty="0" err="1">
                <a:solidFill>
                  <a:schemeClr val="accent2">
                    <a:lumMod val="20000"/>
                    <a:lumOff val="80000"/>
                  </a:schemeClr>
                </a:solidFill>
                <a:latin typeface="Papyrus" panose="03070502060502030205" pitchFamily="66" charset="0"/>
              </a:rPr>
              <a:t>Frasikleia</a:t>
            </a:r>
            <a:r>
              <a:rPr lang="en-US" sz="1800" b="1" dirty="0">
                <a:solidFill>
                  <a:schemeClr val="accent2">
                    <a:lumMod val="20000"/>
                    <a:lumOff val="80000"/>
                  </a:schemeClr>
                </a:solidFill>
                <a:latin typeface="Papyrus" panose="03070502060502030205" pitchFamily="66" charset="0"/>
              </a:rPr>
              <a:t>, </a:t>
            </a:r>
            <a:r>
              <a:rPr lang="en-US" sz="1800" dirty="0">
                <a:solidFill>
                  <a:schemeClr val="accent2">
                    <a:lumMod val="20000"/>
                    <a:lumOff val="80000"/>
                  </a:schemeClr>
                </a:solidFill>
                <a:latin typeface="Papyrus" panose="03070502060502030205" pitchFamily="66" charset="0"/>
              </a:rPr>
              <a:t>550-540 BC, Paros Marble, Height 2.115 m, National Archaeological Museum, Athens Greece</a:t>
            </a:r>
            <a:br>
              <a:rPr lang="en-US" sz="1600" dirty="0">
                <a:solidFill>
                  <a:schemeClr val="accent2">
                    <a:lumMod val="20000"/>
                    <a:lumOff val="80000"/>
                  </a:schemeClr>
                </a:solidFill>
                <a:latin typeface="Papyrus" panose="03070502060502030205" pitchFamily="66" charset="0"/>
              </a:rPr>
            </a:br>
            <a:r>
              <a:rPr lang="en-US" sz="900" dirty="0">
                <a:latin typeface="Papyrus" panose="03070502060502030205" pitchFamily="66" charset="0"/>
                <a:hlinkClick r:id="rId5"/>
              </a:rPr>
              <a:t>https://newsn.wordpress.com/2012/06/29/%CE%B7-%CE%BA%CE%BB%CE%B7%CF%81%CE%BF%CE%BD%CE%BF%CE%BC%CE%B9%CE%B1-%CE%BC%CE%B1%CF%83-%CF%84%CE%BF-%CE%BC%CE%B5%CE%BB%CE%BB%CE%BF%CE%BD-%CE%BC%CE%B1%CF%83-%CE%B5%CF%80%CE%B9%CF%84%CF%8D%CE%BC-3/</a:t>
            </a:r>
            <a:r>
              <a:rPr lang="en-US" sz="900" dirty="0">
                <a:latin typeface="Papyrus" panose="03070502060502030205" pitchFamily="66" charset="0"/>
              </a:rPr>
              <a:t>  </a:t>
            </a:r>
            <a:r>
              <a:rPr lang="en-US" sz="900" dirty="0">
                <a:solidFill>
                  <a:schemeClr val="accent2">
                    <a:lumMod val="20000"/>
                    <a:lumOff val="80000"/>
                  </a:schemeClr>
                </a:solidFill>
                <a:latin typeface="Papyrus" panose="03070502060502030205" pitchFamily="66" charset="0"/>
              </a:rPr>
              <a:t>and </a:t>
            </a:r>
            <a:r>
              <a:rPr lang="en-US" sz="900" dirty="0">
                <a:latin typeface="Papyrus" panose="03070502060502030205" pitchFamily="66" charset="0"/>
                <a:hlinkClick r:id="rId6"/>
              </a:rPr>
              <a:t>https://www.metmuseum.org/exhibitions/listings/2022/chroma/exhibition-objects</a:t>
            </a:r>
            <a:r>
              <a:rPr lang="en-US" sz="900" dirty="0">
                <a:latin typeface="Papyrus" panose="03070502060502030205" pitchFamily="66" charset="0"/>
              </a:rPr>
              <a:t>  </a:t>
            </a:r>
            <a:r>
              <a:rPr lang="en-US" sz="900" dirty="0">
                <a:solidFill>
                  <a:schemeClr val="accent2">
                    <a:lumMod val="20000"/>
                    <a:lumOff val="80000"/>
                  </a:schemeClr>
                </a:solidFill>
                <a:latin typeface="Papyrus" panose="03070502060502030205" pitchFamily="66" charset="0"/>
              </a:rPr>
              <a:t>and </a:t>
            </a:r>
            <a:r>
              <a:rPr lang="en-US" sz="900" dirty="0">
                <a:latin typeface="Papyrus" panose="03070502060502030205" pitchFamily="66" charset="0"/>
                <a:hlinkClick r:id="rId7"/>
              </a:rPr>
              <a:t>https://el.wikipedia.org/wiki/%CE%9A%CF%8C%CF%81%CE%B7_%CE%A6%CF%81%CE%B1%CF%83%CE%AF%CE%BA%CE%BB%CE%B5%CE%B9%CE%B1</a:t>
            </a:r>
            <a:r>
              <a:rPr lang="en-US" sz="900" dirty="0">
                <a:latin typeface="Papyrus" panose="03070502060502030205" pitchFamily="66" charset="0"/>
              </a:rPr>
              <a:t> </a:t>
            </a:r>
            <a:endParaRPr lang="en-US" sz="900" b="1" dirty="0">
              <a:latin typeface="Papyrus" panose="03070502060502030205" pitchFamily="66" charset="0"/>
            </a:endParaRPr>
          </a:p>
        </p:txBody>
      </p:sp>
    </p:spTree>
    <p:extLst>
      <p:ext uri="{BB962C8B-B14F-4D97-AF65-F5344CB8AC3E}">
        <p14:creationId xmlns:p14="http://schemas.microsoft.com/office/powerpoint/2010/main" val="640368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33077-C66B-0910-7708-8E4C91D1DBA7}"/>
              </a:ext>
            </a:extLst>
          </p:cNvPr>
          <p:cNvSpPr>
            <a:spLocks noGrp="1"/>
          </p:cNvSpPr>
          <p:nvPr>
            <p:ph type="title"/>
          </p:nvPr>
        </p:nvSpPr>
        <p:spPr/>
        <p:txBody>
          <a:bodyPr>
            <a:normAutofit/>
          </a:bodyPr>
          <a:lstStyle/>
          <a:p>
            <a:pPr algn="ctr"/>
            <a:r>
              <a:rPr lang="en-US" sz="1600" b="1" dirty="0">
                <a:solidFill>
                  <a:schemeClr val="accent2">
                    <a:lumMod val="20000"/>
                    <a:lumOff val="80000"/>
                  </a:schemeClr>
                </a:solidFill>
                <a:latin typeface="Papyrus" panose="03070502060502030205" pitchFamily="66" charset="0"/>
              </a:rPr>
              <a:t>The "Kore from Chios," </a:t>
            </a:r>
            <a:r>
              <a:rPr lang="en-US" sz="1600" dirty="0">
                <a:solidFill>
                  <a:schemeClr val="accent2">
                    <a:lumMod val="20000"/>
                    <a:lumOff val="80000"/>
                  </a:schemeClr>
                </a:solidFill>
                <a:latin typeface="Papyrus" panose="03070502060502030205" pitchFamily="66" charset="0"/>
              </a:rPr>
              <a:t>c. 510 BC, Marble from the island of Paros, H. 0.545 m, Acropolis Museum, Athens Greece</a:t>
            </a:r>
            <a:br>
              <a:rPr lang="en-US" sz="1600" dirty="0">
                <a:solidFill>
                  <a:schemeClr val="accent2">
                    <a:lumMod val="20000"/>
                    <a:lumOff val="80000"/>
                  </a:schemeClr>
                </a:solidFill>
                <a:latin typeface="Papyrus" panose="03070502060502030205" pitchFamily="66" charset="0"/>
              </a:rPr>
            </a:br>
            <a:r>
              <a:rPr lang="en-US" sz="1000" dirty="0">
                <a:latin typeface="Papyrus" panose="03070502060502030205" pitchFamily="66" charset="0"/>
                <a:hlinkClick r:id="rId2"/>
              </a:rPr>
              <a:t>https://www.theacropolismuseum.gr/en/statue-kore-kore-chios</a:t>
            </a:r>
            <a:r>
              <a:rPr lang="en-US" sz="1000" dirty="0">
                <a:latin typeface="Papyrus" panose="03070502060502030205" pitchFamily="66" charset="0"/>
              </a:rPr>
              <a:t>  </a:t>
            </a:r>
            <a:r>
              <a:rPr lang="en-US" sz="1000" dirty="0">
                <a:solidFill>
                  <a:schemeClr val="accent2">
                    <a:lumMod val="20000"/>
                    <a:lumOff val="80000"/>
                  </a:schemeClr>
                </a:solidFill>
                <a:latin typeface="Papyrus" panose="03070502060502030205" pitchFamily="66" charset="0"/>
              </a:rPr>
              <a:t>and </a:t>
            </a:r>
            <a:r>
              <a:rPr lang="en-US" sz="1000" dirty="0">
                <a:latin typeface="Papyrus" panose="03070502060502030205" pitchFamily="66" charset="0"/>
                <a:hlinkClick r:id="rId3"/>
              </a:rPr>
              <a:t>https://www.metmuseum.org/exhibitions/listings/2022/chroma/exhibition-objects</a:t>
            </a:r>
            <a:endParaRPr lang="en-US" sz="1000" dirty="0">
              <a:latin typeface="Papyrus" panose="03070502060502030205" pitchFamily="66" charset="0"/>
            </a:endParaRPr>
          </a:p>
        </p:txBody>
      </p:sp>
      <p:pic>
        <p:nvPicPr>
          <p:cNvPr id="4" name="Picture 3" descr="A picture containing text, dressed&#10;&#10;Description automatically generated">
            <a:extLst>
              <a:ext uri="{FF2B5EF4-FFF2-40B4-BE49-F238E27FC236}">
                <a16:creationId xmlns:a16="http://schemas.microsoft.com/office/drawing/2014/main" id="{03F97000-97AE-D4B9-184F-5C73F863B7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8637" y="1467034"/>
            <a:ext cx="6986726" cy="5240045"/>
          </a:xfrm>
          <a:prstGeom prst="rect">
            <a:avLst/>
          </a:prstGeom>
        </p:spPr>
      </p:pic>
    </p:spTree>
    <p:extLst>
      <p:ext uri="{BB962C8B-B14F-4D97-AF65-F5344CB8AC3E}">
        <p14:creationId xmlns:p14="http://schemas.microsoft.com/office/powerpoint/2010/main" val="167608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0A87-CA89-96A3-CEA3-9C40B9A3E3A6}"/>
              </a:ext>
            </a:extLst>
          </p:cNvPr>
          <p:cNvSpPr>
            <a:spLocks noGrp="1"/>
          </p:cNvSpPr>
          <p:nvPr>
            <p:ph type="title"/>
          </p:nvPr>
        </p:nvSpPr>
        <p:spPr>
          <a:xfrm>
            <a:off x="674703" y="365126"/>
            <a:ext cx="6036815" cy="1325563"/>
          </a:xfrm>
        </p:spPr>
        <p:txBody>
          <a:bodyPr>
            <a:normAutofit fontScale="90000"/>
          </a:bodyPr>
          <a:lstStyle/>
          <a:p>
            <a:pPr algn="ctr"/>
            <a:r>
              <a:rPr lang="en-US" sz="1800" b="1" dirty="0" err="1">
                <a:solidFill>
                  <a:schemeClr val="accent2">
                    <a:lumMod val="20000"/>
                    <a:lumOff val="80000"/>
                  </a:schemeClr>
                </a:solidFill>
                <a:latin typeface="Papyrus" panose="03070502060502030205" pitchFamily="66" charset="0"/>
              </a:rPr>
              <a:t>Aristokles</a:t>
            </a:r>
            <a:r>
              <a:rPr lang="en-US" sz="1800" b="1" dirty="0">
                <a:solidFill>
                  <a:schemeClr val="accent2">
                    <a:lumMod val="20000"/>
                    <a:lumOff val="80000"/>
                  </a:schemeClr>
                </a:solidFill>
                <a:latin typeface="Papyrus" panose="03070502060502030205" pitchFamily="66" charset="0"/>
              </a:rPr>
              <a:t>,</a:t>
            </a:r>
            <a:r>
              <a:rPr lang="en-US" sz="1800" dirty="0">
                <a:solidFill>
                  <a:schemeClr val="accent2">
                    <a:lumMod val="20000"/>
                    <a:lumOff val="80000"/>
                  </a:schemeClr>
                </a:solidFill>
                <a:latin typeface="Papyrus" panose="03070502060502030205" pitchFamily="66" charset="0"/>
              </a:rPr>
              <a:t> 6</a:t>
            </a:r>
            <a:r>
              <a:rPr lang="en-US" sz="1800" baseline="30000" dirty="0">
                <a:solidFill>
                  <a:schemeClr val="accent2">
                    <a:lumMod val="20000"/>
                    <a:lumOff val="80000"/>
                  </a:schemeClr>
                </a:solidFill>
                <a:latin typeface="Papyrus" panose="03070502060502030205" pitchFamily="66" charset="0"/>
              </a:rPr>
              <a:t>th</a:t>
            </a:r>
            <a:r>
              <a:rPr lang="en-US" sz="1800" dirty="0">
                <a:solidFill>
                  <a:schemeClr val="accent2">
                    <a:lumMod val="20000"/>
                    <a:lumOff val="80000"/>
                  </a:schemeClr>
                </a:solidFill>
                <a:latin typeface="Papyrus" panose="03070502060502030205" pitchFamily="66" charset="0"/>
              </a:rPr>
              <a:t> century BC</a:t>
            </a:r>
            <a:br>
              <a:rPr lang="en-US" sz="1800" dirty="0">
                <a:solidFill>
                  <a:schemeClr val="accent2">
                    <a:lumMod val="20000"/>
                    <a:lumOff val="80000"/>
                  </a:schemeClr>
                </a:solidFill>
                <a:latin typeface="Papyrus" panose="03070502060502030205" pitchFamily="66" charset="0"/>
              </a:rPr>
            </a:br>
            <a:r>
              <a:rPr lang="en-US" sz="1800" dirty="0">
                <a:solidFill>
                  <a:schemeClr val="accent2">
                    <a:lumMod val="20000"/>
                    <a:lumOff val="80000"/>
                  </a:schemeClr>
                </a:solidFill>
                <a:latin typeface="Papyrus" panose="03070502060502030205" pitchFamily="66" charset="0"/>
              </a:rPr>
              <a:t>The Funerary Stele of </a:t>
            </a:r>
            <a:r>
              <a:rPr lang="en-US" sz="1800" b="1" dirty="0" err="1">
                <a:solidFill>
                  <a:schemeClr val="accent2">
                    <a:lumMod val="20000"/>
                    <a:lumOff val="80000"/>
                  </a:schemeClr>
                </a:solidFill>
                <a:latin typeface="Papyrus" panose="03070502060502030205" pitchFamily="66" charset="0"/>
              </a:rPr>
              <a:t>Aristion</a:t>
            </a:r>
            <a:r>
              <a:rPr lang="en-US" sz="1800" b="1" dirty="0">
                <a:solidFill>
                  <a:schemeClr val="accent2">
                    <a:lumMod val="20000"/>
                    <a:lumOff val="80000"/>
                  </a:schemeClr>
                </a:solidFill>
                <a:latin typeface="Papyrus" panose="03070502060502030205" pitchFamily="66" charset="0"/>
              </a:rPr>
              <a:t>, </a:t>
            </a:r>
            <a:r>
              <a:rPr lang="en-US" sz="1800" dirty="0">
                <a:solidFill>
                  <a:schemeClr val="accent2">
                    <a:lumMod val="20000"/>
                    <a:lumOff val="80000"/>
                  </a:schemeClr>
                </a:solidFill>
                <a:latin typeface="Papyrus" panose="03070502060502030205" pitchFamily="66" charset="0"/>
              </a:rPr>
              <a:t>around 510 BC, Height 2.02 m, Pentelic Marble, </a:t>
            </a:r>
            <a:r>
              <a:rPr lang="en-US" sz="1800" dirty="0" err="1">
                <a:solidFill>
                  <a:schemeClr val="accent2">
                    <a:lumMod val="20000"/>
                    <a:lumOff val="80000"/>
                  </a:schemeClr>
                </a:solidFill>
                <a:latin typeface="Papyrus" panose="03070502060502030205" pitchFamily="66" charset="0"/>
              </a:rPr>
              <a:t>Nationl</a:t>
            </a:r>
            <a:r>
              <a:rPr lang="en-US" sz="1800" dirty="0">
                <a:solidFill>
                  <a:schemeClr val="accent2">
                    <a:lumMod val="20000"/>
                    <a:lumOff val="80000"/>
                  </a:schemeClr>
                </a:solidFill>
                <a:latin typeface="Papyrus" panose="03070502060502030205" pitchFamily="66" charset="0"/>
              </a:rPr>
              <a:t> Archaeological Museum, Athens, Greece</a:t>
            </a:r>
            <a:br>
              <a:rPr lang="en-US" sz="1100" dirty="0">
                <a:latin typeface="Papyrus" panose="03070502060502030205" pitchFamily="66" charset="0"/>
              </a:rPr>
            </a:br>
            <a:r>
              <a:rPr lang="en-US" sz="1100" dirty="0">
                <a:latin typeface="Papyrus" panose="03070502060502030205" pitchFamily="66" charset="0"/>
                <a:hlinkClick r:id="rId2"/>
              </a:rPr>
              <a:t>https://commons.wikimedia.org/wiki/File:Stele_of_Aristion.jpg</a:t>
            </a:r>
            <a:r>
              <a:rPr lang="en-US" sz="1100" dirty="0">
                <a:latin typeface="Papyrus" panose="03070502060502030205" pitchFamily="66" charset="0"/>
              </a:rPr>
              <a:t> </a:t>
            </a:r>
            <a:r>
              <a:rPr lang="en-US" sz="1100" dirty="0">
                <a:solidFill>
                  <a:schemeClr val="accent2">
                    <a:lumMod val="20000"/>
                    <a:lumOff val="80000"/>
                  </a:schemeClr>
                </a:solidFill>
                <a:latin typeface="Papyrus" panose="03070502060502030205" pitchFamily="66" charset="0"/>
              </a:rPr>
              <a:t>and </a:t>
            </a:r>
            <a:r>
              <a:rPr lang="en-US" sz="1100" dirty="0">
                <a:latin typeface="Papyrus" panose="03070502060502030205" pitchFamily="66" charset="0"/>
              </a:rPr>
              <a:t> </a:t>
            </a:r>
            <a:r>
              <a:rPr lang="en-US" sz="1100" dirty="0">
                <a:latin typeface="Papyrus" panose="03070502060502030205" pitchFamily="66" charset="0"/>
                <a:hlinkClick r:id="rId3"/>
              </a:rPr>
              <a:t>https://www.metmuseum.org/exhibitions/listings/2022/chroma/exhibition-objects</a:t>
            </a:r>
            <a:r>
              <a:rPr lang="en-US" sz="1100" dirty="0">
                <a:latin typeface="Papyrus" panose="03070502060502030205" pitchFamily="66" charset="0"/>
              </a:rPr>
              <a:t> </a:t>
            </a:r>
            <a:r>
              <a:rPr lang="en-US" sz="1100" dirty="0">
                <a:solidFill>
                  <a:schemeClr val="accent2">
                    <a:lumMod val="20000"/>
                    <a:lumOff val="80000"/>
                  </a:schemeClr>
                </a:solidFill>
                <a:latin typeface="Papyrus" panose="03070502060502030205" pitchFamily="66" charset="0"/>
              </a:rPr>
              <a:t> and </a:t>
            </a:r>
            <a:r>
              <a:rPr lang="en-US" sz="1100" dirty="0">
                <a:latin typeface="Papyrus" panose="03070502060502030205" pitchFamily="66" charset="0"/>
                <a:hlinkClick r:id="rId4"/>
              </a:rPr>
              <a:t>http://www.stiftung-archaeologie.de/Aristion_NM.html</a:t>
            </a:r>
            <a:r>
              <a:rPr lang="en-US" sz="1100" dirty="0">
                <a:latin typeface="Papyrus" panose="03070502060502030205" pitchFamily="66" charset="0"/>
              </a:rPr>
              <a:t> </a:t>
            </a:r>
            <a:br>
              <a:rPr lang="en-US" sz="1100" dirty="0">
                <a:latin typeface="Papyrus" panose="03070502060502030205" pitchFamily="66" charset="0"/>
              </a:rPr>
            </a:br>
            <a:br>
              <a:rPr lang="en-US" sz="1600" dirty="0">
                <a:latin typeface="Papyrus" panose="03070502060502030205" pitchFamily="66" charset="0"/>
              </a:rPr>
            </a:br>
            <a:endParaRPr lang="en-US" sz="1600" dirty="0">
              <a:latin typeface="Papyrus" panose="03070502060502030205" pitchFamily="66" charset="0"/>
            </a:endParaRPr>
          </a:p>
        </p:txBody>
      </p:sp>
      <p:pic>
        <p:nvPicPr>
          <p:cNvPr id="3074" name="Picture 2">
            <a:extLst>
              <a:ext uri="{FF2B5EF4-FFF2-40B4-BE49-F238E27FC236}">
                <a16:creationId xmlns:a16="http://schemas.microsoft.com/office/drawing/2014/main" id="{C2D6BD55-9463-E620-ECD8-98D33BED4D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4130" y="1452105"/>
            <a:ext cx="4083958" cy="528382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92B723E5-8738-05AC-23F6-01A3309869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1740" y="0"/>
            <a:ext cx="2176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623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65975-9E9A-C1B8-DF45-AB1563F6F969}"/>
              </a:ext>
            </a:extLst>
          </p:cNvPr>
          <p:cNvSpPr>
            <a:spLocks noGrp="1"/>
          </p:cNvSpPr>
          <p:nvPr>
            <p:ph type="title"/>
          </p:nvPr>
        </p:nvSpPr>
        <p:spPr/>
        <p:txBody>
          <a:bodyPr>
            <a:normAutofit/>
          </a:bodyPr>
          <a:lstStyle/>
          <a:p>
            <a:pPr algn="ctr"/>
            <a:r>
              <a:rPr lang="en-US" sz="1600" b="1" dirty="0">
                <a:solidFill>
                  <a:schemeClr val="accent2">
                    <a:lumMod val="20000"/>
                    <a:lumOff val="80000"/>
                  </a:schemeClr>
                </a:solidFill>
                <a:latin typeface="Papyrus" panose="03070502060502030205" pitchFamily="66" charset="0"/>
              </a:rPr>
              <a:t>Heracles as Archer, and polychrome cast, from part of the West Pediment of the </a:t>
            </a:r>
            <a:r>
              <a:rPr lang="en-US" sz="1600" b="1" dirty="0" err="1">
                <a:solidFill>
                  <a:schemeClr val="accent2">
                    <a:lumMod val="20000"/>
                    <a:lumOff val="80000"/>
                  </a:schemeClr>
                </a:solidFill>
                <a:latin typeface="Papyrus" panose="03070502060502030205" pitchFamily="66" charset="0"/>
              </a:rPr>
              <a:t>Aphaia</a:t>
            </a:r>
            <a:r>
              <a:rPr lang="en-US" sz="1600" b="1" dirty="0">
                <a:solidFill>
                  <a:schemeClr val="accent2">
                    <a:lumMod val="20000"/>
                    <a:lumOff val="80000"/>
                  </a:schemeClr>
                </a:solidFill>
                <a:latin typeface="Papyrus" panose="03070502060502030205" pitchFamily="66" charset="0"/>
              </a:rPr>
              <a:t> Temple from the island of Aegina in Greece</a:t>
            </a:r>
            <a:r>
              <a:rPr lang="en-US" sz="1600" dirty="0">
                <a:solidFill>
                  <a:schemeClr val="accent2">
                    <a:lumMod val="20000"/>
                    <a:lumOff val="80000"/>
                  </a:schemeClr>
                </a:solidFill>
                <a:latin typeface="Papyrus" panose="03070502060502030205" pitchFamily="66" charset="0"/>
              </a:rPr>
              <a:t>,</a:t>
            </a:r>
            <a:r>
              <a:rPr lang="en-US" sz="1600" b="1" dirty="0">
                <a:solidFill>
                  <a:schemeClr val="accent2">
                    <a:lumMod val="20000"/>
                    <a:lumOff val="80000"/>
                  </a:schemeClr>
                </a:solidFill>
                <a:latin typeface="Papyrus" panose="03070502060502030205" pitchFamily="66" charset="0"/>
              </a:rPr>
              <a:t> </a:t>
            </a:r>
            <a:r>
              <a:rPr lang="en-US" sz="1600" dirty="0">
                <a:solidFill>
                  <a:schemeClr val="accent2">
                    <a:lumMod val="20000"/>
                    <a:lumOff val="80000"/>
                  </a:schemeClr>
                </a:solidFill>
                <a:latin typeface="Papyrus" panose="03070502060502030205" pitchFamily="66" charset="0"/>
              </a:rPr>
              <a:t>c500-480 BC, Marble, Height 79 cm, </a:t>
            </a:r>
            <a:r>
              <a:rPr lang="en-US" sz="1600" dirty="0" err="1">
                <a:solidFill>
                  <a:schemeClr val="accent2">
                    <a:lumMod val="20000"/>
                    <a:lumOff val="80000"/>
                  </a:schemeClr>
                </a:solidFill>
                <a:latin typeface="Papyrus" panose="03070502060502030205" pitchFamily="66" charset="0"/>
              </a:rPr>
              <a:t>Glyptothek</a:t>
            </a:r>
            <a:r>
              <a:rPr lang="en-US" sz="1600" dirty="0">
                <a:solidFill>
                  <a:schemeClr val="accent2">
                    <a:lumMod val="20000"/>
                    <a:lumOff val="80000"/>
                  </a:schemeClr>
                </a:solidFill>
                <a:latin typeface="Papyrus" panose="03070502060502030205" pitchFamily="66" charset="0"/>
              </a:rPr>
              <a:t>, Munich, Germany</a:t>
            </a:r>
            <a:br>
              <a:rPr lang="en-US" sz="1600" dirty="0">
                <a:latin typeface="Papyrus" panose="03070502060502030205" pitchFamily="66" charset="0"/>
              </a:rPr>
            </a:br>
            <a:r>
              <a:rPr lang="en-US" sz="1000" dirty="0">
                <a:latin typeface="Papyrus" panose="03070502060502030205" pitchFamily="66" charset="0"/>
                <a:hlinkClick r:id="rId2"/>
              </a:rPr>
              <a:t>https://scalar.usc.edu/works/ancient-leadership-in-the-era-of-donald-trump/media/blank-marble-and-polychromy-version-of-the-archer-from-the-west-pediment-of-the-temple-of-apha</a:t>
            </a:r>
            <a:r>
              <a:rPr lang="en-US" sz="1000" dirty="0">
                <a:latin typeface="Papyrus" panose="03070502060502030205" pitchFamily="66" charset="0"/>
              </a:rPr>
              <a:t> and </a:t>
            </a:r>
            <a:r>
              <a:rPr lang="en-US" sz="1000" dirty="0">
                <a:latin typeface="Papyrus" panose="03070502060502030205" pitchFamily="66" charset="0"/>
                <a:hlinkClick r:id="rId3"/>
              </a:rPr>
              <a:t>https://www.metmuseum.org/exhibitions/listings/2022/chroma/exhibition-objects</a:t>
            </a:r>
            <a:r>
              <a:rPr lang="en-US" sz="1000" dirty="0">
                <a:latin typeface="Papyrus" panose="03070502060502030205" pitchFamily="66" charset="0"/>
              </a:rPr>
              <a:t> </a:t>
            </a:r>
          </a:p>
        </p:txBody>
      </p:sp>
      <p:pic>
        <p:nvPicPr>
          <p:cNvPr id="5122" name="Picture 2">
            <a:extLst>
              <a:ext uri="{FF2B5EF4-FFF2-40B4-BE49-F238E27FC236}">
                <a16:creationId xmlns:a16="http://schemas.microsoft.com/office/drawing/2014/main" id="{9BBC47BE-EB44-8C4C-8497-4A33962CC6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10" y="1743957"/>
            <a:ext cx="8922179" cy="5021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855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EA40-7017-870D-9743-1902B2BF3D96}"/>
              </a:ext>
            </a:extLst>
          </p:cNvPr>
          <p:cNvSpPr>
            <a:spLocks noGrp="1"/>
          </p:cNvSpPr>
          <p:nvPr>
            <p:ph type="title"/>
          </p:nvPr>
        </p:nvSpPr>
        <p:spPr>
          <a:xfrm>
            <a:off x="4634142" y="365126"/>
            <a:ext cx="4364115" cy="1325563"/>
          </a:xfrm>
        </p:spPr>
        <p:txBody>
          <a:bodyPr>
            <a:normAutofit fontScale="90000"/>
          </a:bodyPr>
          <a:lstStyle/>
          <a:p>
            <a:pPr algn="ctr"/>
            <a:r>
              <a:rPr lang="en-US" sz="1800" b="1" dirty="0">
                <a:solidFill>
                  <a:schemeClr val="accent2">
                    <a:lumMod val="20000"/>
                    <a:lumOff val="80000"/>
                  </a:schemeClr>
                </a:solidFill>
                <a:latin typeface="Papyrus" panose="03070502060502030205" pitchFamily="66" charset="0"/>
              </a:rPr>
              <a:t>Torso of a statue of an archer</a:t>
            </a:r>
            <a:r>
              <a:rPr lang="en-US" sz="1800" dirty="0">
                <a:solidFill>
                  <a:schemeClr val="accent2">
                    <a:lumMod val="20000"/>
                    <a:lumOff val="80000"/>
                  </a:schemeClr>
                </a:solidFill>
                <a:latin typeface="Papyrus" panose="03070502060502030205" pitchFamily="66" charset="0"/>
              </a:rPr>
              <a:t>, 470-460 BC, Marble from Paros, Height: 0.57 m, Acropolis Museum, Athens, Greece</a:t>
            </a:r>
            <a:br>
              <a:rPr lang="en-US" sz="1100" dirty="0">
                <a:solidFill>
                  <a:schemeClr val="accent2">
                    <a:lumMod val="20000"/>
                    <a:lumOff val="80000"/>
                  </a:schemeClr>
                </a:solidFill>
                <a:latin typeface="Papyrus" panose="03070502060502030205" pitchFamily="66" charset="0"/>
              </a:rPr>
            </a:br>
            <a:r>
              <a:rPr lang="en-US" sz="1100" dirty="0">
                <a:latin typeface="Papyrus" panose="03070502060502030205" pitchFamily="66" charset="0"/>
                <a:hlinkClick r:id="rId2"/>
              </a:rPr>
              <a:t>https://theacropolismuseum.gr/en/torso-statue-archer</a:t>
            </a:r>
            <a:r>
              <a:rPr lang="en-US" sz="1100" dirty="0">
                <a:latin typeface="Papyrus" panose="03070502060502030205" pitchFamily="66" charset="0"/>
              </a:rPr>
              <a:t> and </a:t>
            </a:r>
            <a:r>
              <a:rPr lang="en-US" sz="1100" dirty="0">
                <a:latin typeface="Papyrus" panose="03070502060502030205" pitchFamily="66" charset="0"/>
                <a:hlinkClick r:id="rId3"/>
              </a:rPr>
              <a:t>https://www.metmuseum.org/exhibitions/listings/2022/chroma/exhibition-objects</a:t>
            </a:r>
            <a:r>
              <a:rPr lang="en-US" sz="1100" dirty="0">
                <a:latin typeface="Papyrus" panose="03070502060502030205" pitchFamily="66" charset="0"/>
              </a:rPr>
              <a:t> </a:t>
            </a:r>
            <a:r>
              <a:rPr lang="en-US" sz="1100" dirty="0">
                <a:solidFill>
                  <a:schemeClr val="accent2">
                    <a:lumMod val="20000"/>
                    <a:lumOff val="80000"/>
                  </a:schemeClr>
                </a:solidFill>
                <a:latin typeface="Papyrus" panose="03070502060502030205" pitchFamily="66" charset="0"/>
              </a:rPr>
              <a:t> and </a:t>
            </a:r>
            <a:r>
              <a:rPr lang="en-US" sz="1100" dirty="0">
                <a:latin typeface="Papyrus" panose="03070502060502030205" pitchFamily="66" charset="0"/>
              </a:rPr>
              <a:t> </a:t>
            </a:r>
            <a:r>
              <a:rPr lang="en-US" sz="1100" dirty="0">
                <a:latin typeface="Papyrus" panose="03070502060502030205" pitchFamily="66" charset="0"/>
                <a:hlinkClick r:id="rId4"/>
              </a:rPr>
              <a:t>http://www.stiftung-archaeologie.de/Panzertorso_b_fullsize.html</a:t>
            </a:r>
            <a:r>
              <a:rPr lang="en-US" sz="1100" dirty="0">
                <a:latin typeface="Papyrus" panose="03070502060502030205" pitchFamily="66" charset="0"/>
              </a:rPr>
              <a:t> </a:t>
            </a:r>
          </a:p>
        </p:txBody>
      </p:sp>
      <p:pic>
        <p:nvPicPr>
          <p:cNvPr id="4098" name="Picture 2">
            <a:extLst>
              <a:ext uri="{FF2B5EF4-FFF2-40B4-BE49-F238E27FC236}">
                <a16:creationId xmlns:a16="http://schemas.microsoft.com/office/drawing/2014/main" id="{9C76C148-3937-1F25-8A67-EF3D4D72E1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742" y="125428"/>
            <a:ext cx="4364114" cy="65461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04815BC0-7ED3-DF44-0A9C-7137B84FAB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0705" y="1828800"/>
            <a:ext cx="3528451" cy="484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750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49C6-4BA2-D17C-8226-8E28954BFC73}"/>
              </a:ext>
            </a:extLst>
          </p:cNvPr>
          <p:cNvSpPr>
            <a:spLocks noGrp="1"/>
          </p:cNvSpPr>
          <p:nvPr>
            <p:ph type="title"/>
          </p:nvPr>
        </p:nvSpPr>
        <p:spPr>
          <a:xfrm>
            <a:off x="4645906" y="365126"/>
            <a:ext cx="4368812" cy="1325563"/>
          </a:xfrm>
        </p:spPr>
        <p:txBody>
          <a:bodyPr>
            <a:normAutofit fontScale="90000"/>
          </a:bodyPr>
          <a:lstStyle/>
          <a:p>
            <a:pPr algn="ctr"/>
            <a:r>
              <a:rPr lang="en-US" sz="1800" b="1" dirty="0">
                <a:solidFill>
                  <a:schemeClr val="accent2">
                    <a:lumMod val="20000"/>
                    <a:lumOff val="80000"/>
                  </a:schemeClr>
                </a:solidFill>
                <a:latin typeface="Papyrus" panose="03070502060502030205" pitchFamily="66" charset="0"/>
              </a:rPr>
              <a:t>Small Herculaneum Woman, </a:t>
            </a:r>
            <a:r>
              <a:rPr lang="de-DE" sz="1800" dirty="0">
                <a:solidFill>
                  <a:schemeClr val="accent2">
                    <a:lumMod val="20000"/>
                    <a:lumOff val="80000"/>
                  </a:schemeClr>
                </a:solidFill>
                <a:latin typeface="Papyrus" panose="03070502060502030205" pitchFamily="66" charset="0"/>
              </a:rPr>
              <a:t>30–1 BC, Marble, Height 71 1/4 in. Skulpturensammlung, Staatliche Kunstsammlungen Dresden, Germany </a:t>
            </a:r>
            <a:r>
              <a:rPr lang="de-DE" sz="1100" dirty="0">
                <a:latin typeface="Papyrus" panose="03070502060502030205" pitchFamily="66" charset="0"/>
                <a:hlinkClick r:id="rId2"/>
              </a:rPr>
              <a:t>https://www.getty.edu/art/exhibitions/herculaneum_women/sm_woman.html</a:t>
            </a:r>
            <a:r>
              <a:rPr lang="de-DE" sz="1100" dirty="0">
                <a:latin typeface="Papyrus" panose="03070502060502030205" pitchFamily="66" charset="0"/>
              </a:rPr>
              <a:t> </a:t>
            </a:r>
            <a:r>
              <a:rPr lang="de-DE" sz="1100" dirty="0">
                <a:solidFill>
                  <a:schemeClr val="accent2">
                    <a:lumMod val="20000"/>
                    <a:lumOff val="80000"/>
                  </a:schemeClr>
                </a:solidFill>
                <a:latin typeface="Papyrus" panose="03070502060502030205" pitchFamily="66" charset="0"/>
              </a:rPr>
              <a:t>and</a:t>
            </a:r>
            <a:r>
              <a:rPr lang="de-DE" sz="1100" dirty="0">
                <a:latin typeface="Papyrus" panose="03070502060502030205" pitchFamily="66" charset="0"/>
              </a:rPr>
              <a:t> </a:t>
            </a:r>
            <a:r>
              <a:rPr lang="de-DE" sz="1100" dirty="0">
                <a:latin typeface="Papyrus" panose="03070502060502030205" pitchFamily="66" charset="0"/>
                <a:hlinkClick r:id="rId3"/>
              </a:rPr>
              <a:t>https://www.liebieghaus.de/en/insights/looking-back-40-years-research</a:t>
            </a:r>
            <a:r>
              <a:rPr lang="de-DE" sz="1100" dirty="0">
                <a:latin typeface="Papyrus" panose="03070502060502030205" pitchFamily="66" charset="0"/>
              </a:rPr>
              <a:t> </a:t>
            </a:r>
            <a:endParaRPr lang="en-US" sz="1100" dirty="0">
              <a:latin typeface="Papyrus" panose="03070502060502030205" pitchFamily="66" charset="0"/>
            </a:endParaRPr>
          </a:p>
        </p:txBody>
      </p:sp>
      <p:pic>
        <p:nvPicPr>
          <p:cNvPr id="8194" name="Picture 2" descr="Sm Herculaneum Woman / Unknown">
            <a:extLst>
              <a:ext uri="{FF2B5EF4-FFF2-40B4-BE49-F238E27FC236}">
                <a16:creationId xmlns:a16="http://schemas.microsoft.com/office/drawing/2014/main" id="{FE138E86-A8A0-A982-1620-AE8E1A5D1E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81" y="118739"/>
            <a:ext cx="4368812" cy="661941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Looking back on 40 years of research | Liebieghaus">
            <a:extLst>
              <a:ext uri="{FF2B5EF4-FFF2-40B4-BE49-F238E27FC236}">
                <a16:creationId xmlns:a16="http://schemas.microsoft.com/office/drawing/2014/main" id="{B034AD4E-85C0-2104-F0B8-350215E1D5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6595" y="1571348"/>
            <a:ext cx="3677405" cy="5286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181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964F6-1EF9-DA49-90BB-BBA9E7B5BBF7}"/>
              </a:ext>
            </a:extLst>
          </p:cNvPr>
          <p:cNvSpPr>
            <a:spLocks noGrp="1"/>
          </p:cNvSpPr>
          <p:nvPr>
            <p:ph type="title"/>
          </p:nvPr>
        </p:nvSpPr>
        <p:spPr>
          <a:xfrm>
            <a:off x="4628336" y="418391"/>
            <a:ext cx="4400867" cy="1325563"/>
          </a:xfrm>
        </p:spPr>
        <p:txBody>
          <a:bodyPr>
            <a:normAutofit fontScale="90000"/>
          </a:bodyPr>
          <a:lstStyle/>
          <a:p>
            <a:pPr algn="ctr"/>
            <a:r>
              <a:rPr lang="en-US" sz="1800" b="1" dirty="0">
                <a:solidFill>
                  <a:schemeClr val="accent2">
                    <a:lumMod val="20000"/>
                    <a:lumOff val="80000"/>
                  </a:schemeClr>
                </a:solidFill>
                <a:latin typeface="Papyrus" panose="03070502060502030205" pitchFamily="66" charset="0"/>
              </a:rPr>
              <a:t>Portrait of Caligula</a:t>
            </a:r>
            <a:r>
              <a:rPr lang="en-US" sz="1800" dirty="0">
                <a:solidFill>
                  <a:schemeClr val="accent2">
                    <a:lumMod val="20000"/>
                    <a:lumOff val="80000"/>
                  </a:schemeClr>
                </a:solidFill>
                <a:latin typeface="Papyrus" panose="03070502060502030205" pitchFamily="66" charset="0"/>
              </a:rPr>
              <a:t>, 37-41 AD, Marble, Height 28 cm, Ny Carlsberg </a:t>
            </a:r>
            <a:r>
              <a:rPr lang="en-US" sz="1800" dirty="0" err="1">
                <a:solidFill>
                  <a:schemeClr val="accent2">
                    <a:lumMod val="20000"/>
                    <a:lumOff val="80000"/>
                  </a:schemeClr>
                </a:solidFill>
                <a:latin typeface="Papyrus" panose="03070502060502030205" pitchFamily="66" charset="0"/>
              </a:rPr>
              <a:t>Glyptotek</a:t>
            </a:r>
            <a:r>
              <a:rPr lang="en-US" sz="1800" dirty="0">
                <a:solidFill>
                  <a:schemeClr val="accent2">
                    <a:lumMod val="20000"/>
                    <a:lumOff val="80000"/>
                  </a:schemeClr>
                </a:solidFill>
                <a:latin typeface="Papyrus" panose="03070502060502030205" pitchFamily="66" charset="0"/>
              </a:rPr>
              <a:t> Copenhagen, Denmark</a:t>
            </a:r>
            <a:br>
              <a:rPr lang="en-US" sz="1600" dirty="0">
                <a:latin typeface="Papyrus" panose="03070502060502030205" pitchFamily="66" charset="0"/>
              </a:rPr>
            </a:br>
            <a:r>
              <a:rPr lang="en-US" sz="1100" dirty="0">
                <a:latin typeface="Papyrus" panose="03070502060502030205" pitchFamily="66" charset="0"/>
                <a:hlinkClick r:id="rId2"/>
              </a:rPr>
              <a:t>https://commons.wikimedia.org/wiki/File:Portrait_of_Caligula_%28with_traces_of_polychromy%29,_AD_37-41,_Ny_Carlsberg_Glyptotek,_Copenhagen_%2813192024785%29.jpg</a:t>
            </a:r>
            <a:r>
              <a:rPr lang="en-US" sz="1100" dirty="0">
                <a:latin typeface="Papyrus" panose="03070502060502030205" pitchFamily="66" charset="0"/>
              </a:rPr>
              <a:t> </a:t>
            </a:r>
            <a:r>
              <a:rPr lang="en-US" sz="1100" dirty="0">
                <a:solidFill>
                  <a:schemeClr val="accent2">
                    <a:lumMod val="20000"/>
                    <a:lumOff val="80000"/>
                  </a:schemeClr>
                </a:solidFill>
                <a:latin typeface="Papyrus" panose="03070502060502030205" pitchFamily="66" charset="0"/>
              </a:rPr>
              <a:t>and </a:t>
            </a:r>
            <a:r>
              <a:rPr lang="en-US" sz="1100" dirty="0">
                <a:latin typeface="Papyrus" panose="03070502060502030205" pitchFamily="66" charset="0"/>
                <a:hlinkClick r:id="rId3"/>
              </a:rPr>
              <a:t>https://www.metmuseum.org/exhibitions/listings/2022/chroma/exhibition-objects</a:t>
            </a:r>
            <a:r>
              <a:rPr lang="en-US" sz="1100" dirty="0">
                <a:latin typeface="Papyrus" panose="03070502060502030205" pitchFamily="66" charset="0"/>
              </a:rPr>
              <a:t>  </a:t>
            </a:r>
            <a:r>
              <a:rPr lang="en-US" sz="1100" dirty="0">
                <a:solidFill>
                  <a:schemeClr val="accent2">
                    <a:lumMod val="20000"/>
                    <a:lumOff val="80000"/>
                  </a:schemeClr>
                </a:solidFill>
                <a:latin typeface="Papyrus" panose="03070502060502030205" pitchFamily="66" charset="0"/>
              </a:rPr>
              <a:t>and </a:t>
            </a:r>
            <a:r>
              <a:rPr lang="en-US" sz="1100" dirty="0">
                <a:latin typeface="Papyrus" panose="03070502060502030205" pitchFamily="66" charset="0"/>
              </a:rPr>
              <a:t> </a:t>
            </a:r>
            <a:r>
              <a:rPr lang="en-US" sz="1100" dirty="0">
                <a:latin typeface="Papyrus" panose="03070502060502030205" pitchFamily="66" charset="0"/>
                <a:hlinkClick r:id="rId4"/>
              </a:rPr>
              <a:t>http://www.stiftung-archaeologie.de/Caligula_1.html</a:t>
            </a:r>
            <a:r>
              <a:rPr lang="en-US" sz="1100" dirty="0">
                <a:latin typeface="Papyrus" panose="03070502060502030205" pitchFamily="66" charset="0"/>
              </a:rPr>
              <a:t> </a:t>
            </a:r>
          </a:p>
        </p:txBody>
      </p:sp>
      <p:pic>
        <p:nvPicPr>
          <p:cNvPr id="7170" name="Picture 2" descr="Caligula, Ny Carlsberg Glypotek">
            <a:extLst>
              <a:ext uri="{FF2B5EF4-FFF2-40B4-BE49-F238E27FC236}">
                <a16:creationId xmlns:a16="http://schemas.microsoft.com/office/drawing/2014/main" id="{7ED561A6-8149-1129-84F2-5E5D614E02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795" y="124287"/>
            <a:ext cx="4400867" cy="664049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07005833-F937-8CDE-604B-B8B77DBB84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6295" y="2024109"/>
            <a:ext cx="3224950" cy="4740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681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Pin on Artemis (Diana) Statues">
            <a:extLst>
              <a:ext uri="{FF2B5EF4-FFF2-40B4-BE49-F238E27FC236}">
                <a16:creationId xmlns:a16="http://schemas.microsoft.com/office/drawing/2014/main" id="{B98EA189-00EA-DACD-1666-BAA60DFA9D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72" y="88036"/>
            <a:ext cx="5244037" cy="668562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9255E517-915C-B23D-2B36-E32CF6E79341}"/>
              </a:ext>
            </a:extLst>
          </p:cNvPr>
          <p:cNvSpPr>
            <a:spLocks noGrp="1"/>
          </p:cNvSpPr>
          <p:nvPr>
            <p:ph type="title"/>
          </p:nvPr>
        </p:nvSpPr>
        <p:spPr>
          <a:xfrm>
            <a:off x="5433134" y="365126"/>
            <a:ext cx="3615894" cy="1325563"/>
          </a:xfrm>
        </p:spPr>
        <p:txBody>
          <a:bodyPr>
            <a:normAutofit fontScale="90000"/>
          </a:bodyPr>
          <a:lstStyle/>
          <a:p>
            <a:pPr algn="ctr"/>
            <a:r>
              <a:rPr lang="it-IT" sz="1800" b="1" dirty="0">
                <a:solidFill>
                  <a:schemeClr val="accent2">
                    <a:lumMod val="20000"/>
                    <a:lumOff val="80000"/>
                  </a:schemeClr>
                </a:solidFill>
                <a:latin typeface="Papyrus" panose="03070502060502030205" pitchFamily="66" charset="0"/>
              </a:rPr>
              <a:t>Artemis of Pompeii</a:t>
            </a:r>
            <a:r>
              <a:rPr lang="it-IT" sz="1800" dirty="0">
                <a:solidFill>
                  <a:schemeClr val="accent2">
                    <a:lumMod val="20000"/>
                    <a:lumOff val="80000"/>
                  </a:schemeClr>
                </a:solidFill>
                <a:latin typeface="Papyrus" panose="03070502060502030205" pitchFamily="66" charset="0"/>
              </a:rPr>
              <a:t>, 1° century AD, Pentelic Marble, Height 1,08m, Museo Archeologico Nazionale di Napoli, Italy</a:t>
            </a:r>
            <a:br>
              <a:rPr lang="en-US" sz="1600" dirty="0">
                <a:latin typeface="Papyrus" panose="03070502060502030205" pitchFamily="66" charset="0"/>
              </a:rPr>
            </a:br>
            <a:r>
              <a:rPr lang="en-US" sz="1000" dirty="0">
                <a:latin typeface="Papyrus" panose="03070502060502030205" pitchFamily="66" charset="0"/>
                <a:hlinkClick r:id="rId3"/>
              </a:rPr>
              <a:t>https://gr.pinterest.com/pin/311100286738890658/</a:t>
            </a:r>
            <a:r>
              <a:rPr lang="en-US" sz="1000" dirty="0">
                <a:latin typeface="Papyrus" panose="03070502060502030205" pitchFamily="66" charset="0"/>
              </a:rPr>
              <a:t>   </a:t>
            </a:r>
            <a:r>
              <a:rPr lang="en-US" sz="1000" dirty="0">
                <a:solidFill>
                  <a:schemeClr val="accent2">
                    <a:lumMod val="20000"/>
                    <a:lumOff val="80000"/>
                  </a:schemeClr>
                </a:solidFill>
                <a:latin typeface="Papyrus" panose="03070502060502030205" pitchFamily="66" charset="0"/>
              </a:rPr>
              <a:t>and </a:t>
            </a:r>
            <a:r>
              <a:rPr lang="en-US" sz="1000" dirty="0">
                <a:latin typeface="Papyrus" panose="03070502060502030205" pitchFamily="66" charset="0"/>
                <a:hlinkClick r:id="rId4"/>
              </a:rPr>
              <a:t>https://www.metmuseum.org/exhibitions/listings/2022/chroma/exhibition-objects</a:t>
            </a:r>
            <a:r>
              <a:rPr lang="en-US" sz="1000" dirty="0">
                <a:latin typeface="Papyrus" panose="03070502060502030205" pitchFamily="66" charset="0"/>
              </a:rPr>
              <a:t>  </a:t>
            </a:r>
            <a:r>
              <a:rPr lang="en-US" sz="1000" dirty="0">
                <a:solidFill>
                  <a:schemeClr val="accent2">
                    <a:lumMod val="20000"/>
                    <a:lumOff val="80000"/>
                  </a:schemeClr>
                </a:solidFill>
                <a:latin typeface="Papyrus" panose="03070502060502030205" pitchFamily="66" charset="0"/>
              </a:rPr>
              <a:t>and </a:t>
            </a:r>
            <a:r>
              <a:rPr lang="en-US" sz="1000" dirty="0">
                <a:latin typeface="Papyrus" panose="03070502060502030205" pitchFamily="66" charset="0"/>
                <a:hlinkClick r:id="rId5"/>
              </a:rPr>
              <a:t>https://romegreeceart.tumblr.com/post/626358121004204032/diana-pompeii-italy-1st-century-ce-traces-of</a:t>
            </a:r>
            <a:r>
              <a:rPr lang="en-US" sz="1000" dirty="0">
                <a:latin typeface="Papyrus" panose="03070502060502030205" pitchFamily="66" charset="0"/>
              </a:rPr>
              <a:t> </a:t>
            </a:r>
          </a:p>
        </p:txBody>
      </p:sp>
      <p:pic>
        <p:nvPicPr>
          <p:cNvPr id="6148" name="Picture 4" descr="Roman and Greek Art — honorthegods: Diana. Pompeii, Italy, 1st century...">
            <a:extLst>
              <a:ext uri="{FF2B5EF4-FFF2-40B4-BE49-F238E27FC236}">
                <a16:creationId xmlns:a16="http://schemas.microsoft.com/office/drawing/2014/main" id="{A4AD6B97-BD75-D77C-C4F6-E83E52AD29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8458" y="1912820"/>
            <a:ext cx="2624854" cy="486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174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77F49-D5E6-C075-F1B5-4DBAECF380DC}"/>
              </a:ext>
            </a:extLst>
          </p:cNvPr>
          <p:cNvSpPr>
            <a:spLocks noGrp="1"/>
          </p:cNvSpPr>
          <p:nvPr>
            <p:ph type="title"/>
          </p:nvPr>
        </p:nvSpPr>
        <p:spPr/>
        <p:txBody>
          <a:bodyPr>
            <a:normAutofit/>
          </a:bodyPr>
          <a:lstStyle/>
          <a:p>
            <a:pPr algn="ctr"/>
            <a:r>
              <a:rPr lang="en-US" sz="1600" b="1" dirty="0">
                <a:solidFill>
                  <a:schemeClr val="accent2">
                    <a:lumMod val="20000"/>
                    <a:lumOff val="80000"/>
                  </a:schemeClr>
                </a:solidFill>
                <a:latin typeface="Papyrus" panose="03070502060502030205" pitchFamily="66" charset="0"/>
              </a:rPr>
              <a:t>The </a:t>
            </a:r>
            <a:r>
              <a:rPr lang="en-US" sz="1600" b="1" dirty="0" err="1">
                <a:solidFill>
                  <a:schemeClr val="accent2">
                    <a:lumMod val="20000"/>
                    <a:lumOff val="80000"/>
                  </a:schemeClr>
                </a:solidFill>
                <a:latin typeface="Papyrus" panose="03070502060502030205" pitchFamily="66" charset="0"/>
              </a:rPr>
              <a:t>Treu</a:t>
            </a:r>
            <a:r>
              <a:rPr lang="en-US" sz="1600" b="1" dirty="0">
                <a:solidFill>
                  <a:schemeClr val="accent2">
                    <a:lumMod val="20000"/>
                    <a:lumOff val="80000"/>
                  </a:schemeClr>
                </a:solidFill>
                <a:latin typeface="Papyrus" panose="03070502060502030205" pitchFamily="66" charset="0"/>
              </a:rPr>
              <a:t> Head and Memos and a </a:t>
            </a:r>
            <a:r>
              <a:rPr lang="en-US" sz="1600" b="1" dirty="0" err="1">
                <a:solidFill>
                  <a:schemeClr val="accent2">
                    <a:lumMod val="20000"/>
                    <a:lumOff val="80000"/>
                  </a:schemeClr>
                </a:solidFill>
                <a:latin typeface="Papyrus" panose="03070502060502030205" pitchFamily="66" charset="0"/>
              </a:rPr>
              <a:t>colour</a:t>
            </a:r>
            <a:r>
              <a:rPr lang="en-US" sz="1600" b="1" dirty="0">
                <a:solidFill>
                  <a:schemeClr val="accent2">
                    <a:lumMod val="20000"/>
                    <a:lumOff val="80000"/>
                  </a:schemeClr>
                </a:solidFill>
                <a:latin typeface="Papyrus" panose="03070502060502030205" pitchFamily="66" charset="0"/>
              </a:rPr>
              <a:t> study of the </a:t>
            </a:r>
            <a:r>
              <a:rPr lang="en-US" sz="1600" b="1" dirty="0" err="1">
                <a:solidFill>
                  <a:schemeClr val="accent2">
                    <a:lumMod val="20000"/>
                    <a:lumOff val="80000"/>
                  </a:schemeClr>
                </a:solidFill>
                <a:latin typeface="Papyrus" panose="03070502060502030205" pitchFamily="66" charset="0"/>
              </a:rPr>
              <a:t>Treu</a:t>
            </a:r>
            <a:r>
              <a:rPr lang="en-US" sz="1600" b="1" dirty="0">
                <a:solidFill>
                  <a:schemeClr val="accent2">
                    <a:lumMod val="20000"/>
                    <a:lumOff val="80000"/>
                  </a:schemeClr>
                </a:solidFill>
                <a:latin typeface="Papyrus" panose="03070502060502030205" pitchFamily="66" charset="0"/>
              </a:rPr>
              <a:t> Head </a:t>
            </a:r>
            <a:r>
              <a:rPr lang="en-US" sz="1600" dirty="0">
                <a:solidFill>
                  <a:schemeClr val="accent2">
                    <a:lumMod val="20000"/>
                    <a:lumOff val="80000"/>
                  </a:schemeClr>
                </a:solidFill>
                <a:latin typeface="Papyrus" panose="03070502060502030205" pitchFamily="66" charset="0"/>
              </a:rPr>
              <a:t>, c. 140-150 AD, Parian Marble, H. 38.10 cm, British Museum, London, UK </a:t>
            </a:r>
            <a:r>
              <a:rPr lang="en-US" sz="1000" dirty="0">
                <a:latin typeface="Papyrus" panose="03070502060502030205" pitchFamily="66" charset="0"/>
                <a:hlinkClick r:id="rId2"/>
              </a:rPr>
              <a:t>https://www.liebieghaus.de/en/insights/looking-back-40-years-research</a:t>
            </a:r>
            <a:r>
              <a:rPr lang="en-US" sz="1000" dirty="0">
                <a:latin typeface="Papyrus" panose="03070502060502030205" pitchFamily="66" charset="0"/>
              </a:rPr>
              <a:t>  </a:t>
            </a:r>
            <a:r>
              <a:rPr lang="en-US" sz="1000" dirty="0">
                <a:solidFill>
                  <a:schemeClr val="accent2">
                    <a:lumMod val="20000"/>
                    <a:lumOff val="80000"/>
                  </a:schemeClr>
                </a:solidFill>
                <a:latin typeface="Papyrus" panose="03070502060502030205" pitchFamily="66" charset="0"/>
              </a:rPr>
              <a:t>and </a:t>
            </a:r>
            <a:r>
              <a:rPr lang="en-US" sz="1000" dirty="0">
                <a:latin typeface="Papyrus" panose="03070502060502030205" pitchFamily="66" charset="0"/>
                <a:hlinkClick r:id="rId3"/>
              </a:rPr>
              <a:t>https://www.britishmuseum.org/collection/object/G_1884-0617-1</a:t>
            </a:r>
            <a:r>
              <a:rPr lang="en-US" sz="1000" dirty="0">
                <a:latin typeface="Papyrus" panose="03070502060502030205" pitchFamily="66" charset="0"/>
              </a:rPr>
              <a:t>  </a:t>
            </a:r>
          </a:p>
        </p:txBody>
      </p:sp>
      <p:pic>
        <p:nvPicPr>
          <p:cNvPr id="4" name="Picture 3" descr="Application&#10;&#10;Description automatically generated with medium confidence">
            <a:extLst>
              <a:ext uri="{FF2B5EF4-FFF2-40B4-BE49-F238E27FC236}">
                <a16:creationId xmlns:a16="http://schemas.microsoft.com/office/drawing/2014/main" id="{5103606C-4992-A953-2263-C0847C1FFB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14500"/>
            <a:ext cx="9144000" cy="5143500"/>
          </a:xfrm>
          <a:prstGeom prst="rect">
            <a:avLst/>
          </a:prstGeom>
        </p:spPr>
      </p:pic>
    </p:spTree>
    <p:extLst>
      <p:ext uri="{BB962C8B-B14F-4D97-AF65-F5344CB8AC3E}">
        <p14:creationId xmlns:p14="http://schemas.microsoft.com/office/powerpoint/2010/main" val="3833185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D7CDC-C47C-920C-37D0-9F69632287D7}"/>
              </a:ext>
            </a:extLst>
          </p:cNvPr>
          <p:cNvSpPr>
            <a:spLocks noGrp="1"/>
          </p:cNvSpPr>
          <p:nvPr>
            <p:ph type="title"/>
          </p:nvPr>
        </p:nvSpPr>
        <p:spPr>
          <a:xfrm>
            <a:off x="628650" y="462780"/>
            <a:ext cx="7886700" cy="1325563"/>
          </a:xfrm>
        </p:spPr>
        <p:txBody>
          <a:bodyPr>
            <a:normAutofit fontScale="90000"/>
          </a:bodyPr>
          <a:lstStyle/>
          <a:p>
            <a:pPr algn="ctr"/>
            <a:r>
              <a:rPr lang="en-US" sz="1800" b="1" dirty="0">
                <a:solidFill>
                  <a:schemeClr val="accent2">
                    <a:lumMod val="20000"/>
                    <a:lumOff val="80000"/>
                  </a:schemeClr>
                </a:solidFill>
                <a:latin typeface="Papyrus" panose="03070502060502030205" pitchFamily="66" charset="0"/>
              </a:rPr>
              <a:t>Since 1981, a large number of reconstructions had been carried out by Ulrike Koch-Brinkmann and </a:t>
            </a:r>
            <a:r>
              <a:rPr lang="en-US" sz="1800" b="1" dirty="0" err="1">
                <a:solidFill>
                  <a:schemeClr val="accent2">
                    <a:lumMod val="20000"/>
                    <a:lumOff val="80000"/>
                  </a:schemeClr>
                </a:solidFill>
                <a:latin typeface="Papyrus" panose="03070502060502030205" pitchFamily="66" charset="0"/>
              </a:rPr>
              <a:t>Vinzenz</a:t>
            </a:r>
            <a:r>
              <a:rPr lang="en-US" sz="1800" b="1" dirty="0">
                <a:solidFill>
                  <a:schemeClr val="accent2">
                    <a:lumMod val="20000"/>
                    <a:lumOff val="80000"/>
                  </a:schemeClr>
                </a:solidFill>
                <a:latin typeface="Papyrus" panose="03070502060502030205" pitchFamily="66" charset="0"/>
              </a:rPr>
              <a:t> Brinkmann on paper and in the form of three-dimensional copies in the original size. </a:t>
            </a:r>
            <a:br>
              <a:rPr lang="en-US" sz="1800" b="1" dirty="0">
                <a:solidFill>
                  <a:schemeClr val="accent2">
                    <a:lumMod val="20000"/>
                    <a:lumOff val="80000"/>
                  </a:schemeClr>
                </a:solidFill>
                <a:latin typeface="Papyrus" panose="03070502060502030205" pitchFamily="66" charset="0"/>
              </a:rPr>
            </a:br>
            <a:r>
              <a:rPr lang="en-US" sz="1800" b="1" dirty="0">
                <a:solidFill>
                  <a:schemeClr val="accent2">
                    <a:lumMod val="20000"/>
                    <a:lumOff val="80000"/>
                  </a:schemeClr>
                </a:solidFill>
                <a:latin typeface="Papyrus" panose="03070502060502030205" pitchFamily="66" charset="0"/>
              </a:rPr>
              <a:t>The Stiftung </a:t>
            </a:r>
            <a:r>
              <a:rPr lang="en-US" sz="1800" b="1" dirty="0" err="1">
                <a:solidFill>
                  <a:schemeClr val="accent2">
                    <a:lumMod val="20000"/>
                    <a:lumOff val="80000"/>
                  </a:schemeClr>
                </a:solidFill>
                <a:latin typeface="Papyrus" panose="03070502060502030205" pitchFamily="66" charset="0"/>
              </a:rPr>
              <a:t>Archäologie</a:t>
            </a:r>
            <a:r>
              <a:rPr lang="en-US" sz="1800" b="1" dirty="0">
                <a:solidFill>
                  <a:schemeClr val="accent2">
                    <a:lumMod val="20000"/>
                    <a:lumOff val="80000"/>
                  </a:schemeClr>
                </a:solidFill>
                <a:latin typeface="Papyrus" panose="03070502060502030205" pitchFamily="66" charset="0"/>
              </a:rPr>
              <a:t> supported the making of polychrome casts of ancient sculptures, as well as publications and scientific documentations (e.g. in the form of film documentaries) on the subject in question. A chief aim of the Stiftung </a:t>
            </a:r>
            <a:r>
              <a:rPr lang="en-US" sz="1800" b="1" dirty="0" err="1">
                <a:solidFill>
                  <a:schemeClr val="accent2">
                    <a:lumMod val="20000"/>
                    <a:lumOff val="80000"/>
                  </a:schemeClr>
                </a:solidFill>
                <a:latin typeface="Papyrus" panose="03070502060502030205" pitchFamily="66" charset="0"/>
              </a:rPr>
              <a:t>Archäologie</a:t>
            </a:r>
            <a:r>
              <a:rPr lang="en-US" sz="1800" b="1" dirty="0">
                <a:solidFill>
                  <a:schemeClr val="accent2">
                    <a:lumMod val="20000"/>
                    <a:lumOff val="80000"/>
                  </a:schemeClr>
                </a:solidFill>
                <a:latin typeface="Papyrus" panose="03070502060502030205" pitchFamily="66" charset="0"/>
              </a:rPr>
              <a:t> was to promote the creation of didactic (cognitive) objects on the basis of scientific research.</a:t>
            </a:r>
            <a:br>
              <a:rPr lang="en-US" sz="1800" b="1" dirty="0">
                <a:solidFill>
                  <a:schemeClr val="accent2">
                    <a:lumMod val="20000"/>
                    <a:lumOff val="80000"/>
                  </a:schemeClr>
                </a:solidFill>
                <a:latin typeface="Papyrus" panose="03070502060502030205" pitchFamily="66" charset="0"/>
              </a:rPr>
            </a:br>
            <a:r>
              <a:rPr lang="en-US" sz="1100" dirty="0">
                <a:latin typeface="Papyrus" panose="03070502060502030205" pitchFamily="66" charset="0"/>
                <a:hlinkClick r:id="rId2"/>
              </a:rPr>
              <a:t>http://www.stiftung-archaeologie.de/reconstructionsen.html</a:t>
            </a:r>
            <a:r>
              <a:rPr lang="en-US" sz="1100" dirty="0">
                <a:latin typeface="Papyrus" panose="03070502060502030205" pitchFamily="66" charset="0"/>
              </a:rPr>
              <a:t> </a:t>
            </a:r>
            <a:br>
              <a:rPr lang="en-US" sz="1100" dirty="0">
                <a:latin typeface="Papyrus" panose="03070502060502030205" pitchFamily="66" charset="0"/>
              </a:rPr>
            </a:br>
            <a:r>
              <a:rPr lang="en-US" sz="1100" b="1" dirty="0">
                <a:solidFill>
                  <a:schemeClr val="accent2">
                    <a:lumMod val="20000"/>
                    <a:lumOff val="80000"/>
                  </a:schemeClr>
                </a:solidFill>
                <a:latin typeface="Papyrus" panose="03070502060502030205" pitchFamily="66" charset="0"/>
              </a:rPr>
              <a:t>Photo of </a:t>
            </a:r>
            <a:r>
              <a:rPr lang="de-DE" sz="1100" b="1" dirty="0">
                <a:solidFill>
                  <a:schemeClr val="accent2">
                    <a:lumMod val="20000"/>
                    <a:lumOff val="80000"/>
                  </a:schemeClr>
                </a:solidFill>
                <a:latin typeface="Papyrus" panose="03070502060502030205" pitchFamily="66" charset="0"/>
              </a:rPr>
              <a:t>Ulrike Koch-Brinkmann and Vinzenz Brinkmann</a:t>
            </a:r>
            <a:r>
              <a:rPr lang="en-US" sz="1100" b="1">
                <a:solidFill>
                  <a:schemeClr val="accent2">
                    <a:lumMod val="20000"/>
                    <a:lumOff val="80000"/>
                  </a:schemeClr>
                </a:solidFill>
                <a:latin typeface="Papyrus" panose="03070502060502030205" pitchFamily="66" charset="0"/>
              </a:rPr>
              <a:t>  </a:t>
            </a:r>
            <a:br>
              <a:rPr lang="en-US" sz="1100" b="1">
                <a:solidFill>
                  <a:schemeClr val="accent2">
                    <a:lumMod val="20000"/>
                    <a:lumOff val="80000"/>
                  </a:schemeClr>
                </a:solidFill>
                <a:latin typeface="Papyrus" panose="03070502060502030205" pitchFamily="66" charset="0"/>
              </a:rPr>
            </a:br>
            <a:r>
              <a:rPr lang="en-US" sz="1100" b="1">
                <a:solidFill>
                  <a:schemeClr val="accent2">
                    <a:lumMod val="20000"/>
                    <a:lumOff val="80000"/>
                  </a:schemeClr>
                </a:solidFill>
                <a:latin typeface="Papyrus" panose="03070502060502030205" pitchFamily="66" charset="0"/>
                <a:hlinkClick r:id="rId3"/>
              </a:rPr>
              <a:t>https://kulturnachrichten-darmstadt.de/bunte-go%CC%88tter-golden-edition-die-farben-der-antike</a:t>
            </a:r>
            <a:r>
              <a:rPr lang="en-US" sz="1100" b="1">
                <a:solidFill>
                  <a:schemeClr val="accent2">
                    <a:lumMod val="20000"/>
                    <a:lumOff val="80000"/>
                  </a:schemeClr>
                </a:solidFill>
                <a:latin typeface="Papyrus" panose="03070502060502030205" pitchFamily="66" charset="0"/>
              </a:rPr>
              <a:t> </a:t>
            </a:r>
            <a:r>
              <a:rPr lang="en-US" sz="1100">
                <a:solidFill>
                  <a:schemeClr val="accent2">
                    <a:lumMod val="20000"/>
                    <a:lumOff val="80000"/>
                  </a:schemeClr>
                </a:solidFill>
                <a:latin typeface="Papyrus" panose="03070502060502030205" pitchFamily="66" charset="0"/>
              </a:rPr>
              <a:t> </a:t>
            </a:r>
            <a:endParaRPr lang="en-US" sz="1100" dirty="0">
              <a:latin typeface="Papyrus" panose="03070502060502030205" pitchFamily="66" charset="0"/>
            </a:endParaRPr>
          </a:p>
        </p:txBody>
      </p:sp>
      <p:pic>
        <p:nvPicPr>
          <p:cNvPr id="9218" name="Picture 2">
            <a:extLst>
              <a:ext uri="{FF2B5EF4-FFF2-40B4-BE49-F238E27FC236}">
                <a16:creationId xmlns:a16="http://schemas.microsoft.com/office/drawing/2014/main" id="{18C0E61A-3235-7F79-1059-9771A4E775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05087"/>
            <a:ext cx="9144000" cy="3887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138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183</TotalTime>
  <Words>1055</Words>
  <Application>Microsoft Office PowerPoint</Application>
  <PresentationFormat>On-screen Show (4:3)</PresentationFormat>
  <Paragraphs>12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Papyrus</vt:lpstr>
      <vt:lpstr>Office Theme</vt:lpstr>
      <vt:lpstr>           Chroma: Ancient Sculpture in Color  Through March 26, 2023 </vt:lpstr>
      <vt:lpstr>          Listen to Helen of Troy, in Euripides’s play that bears her name: My life and fortunes are a monstrosity, Partly because of Hera, partly because of my beauty. If only I could shed my beauty and assume an uglier aspect The way you would wipe color off a statue. That last line is so unexpected, one might almost miss it: to strip a statue of its color is actually to disfigure it!     </vt:lpstr>
      <vt:lpstr>Frasikleia, 550-540 BC, Paros Marble, Height 2.115 m, National Archaeological Museum, Athens Greece https://newsn.wordpress.com/2012/06/29/%CE%B7-%CE%BA%CE%BB%CE%B7%CF%81%CE%BF%CE%BD%CE%BF%CE%BC%CE%B9%CE%B1-%CE%BC%CE%B1%CF%83-%CF%84%CE%BF-%CE%BC%CE%B5%CE%BB%CE%BB%CE%BF%CE%BD-%CE%BC%CE%B1%CF%83-%CE%B5%CF%80%CE%B9%CF%84%CF%8D%CE%BC-3/  and https://www.metmuseum.org/exhibitions/listings/2022/chroma/exhibition-objects  and https://el.wikipedia.org/wiki/%CE%9A%CF%8C%CF%81%CE%B7_%CE%A6%CF%81%CE%B1%CF%83%CE%AF%CE%BA%CE%BB%CE%B5%CE%B9%CE%B1 </vt:lpstr>
      <vt:lpstr>The "Kore from Chios," c. 510 BC, Marble from the island of Paros, H. 0.545 m, Acropolis Museum, Athens Greece https://www.theacropolismuseum.gr/en/statue-kore-kore-chios  and https://www.metmuseum.org/exhibitions/listings/2022/chroma/exhibition-objects</vt:lpstr>
      <vt:lpstr>Aristokles, 6th century BC The Funerary Stele of Aristion, around 510 BC, Height 2.02 m, Pentelic Marble, Nationl Archaeological Museum, Athens, Greece https://commons.wikimedia.org/wiki/File:Stele_of_Aristion.jpg and  https://www.metmuseum.org/exhibitions/listings/2022/chroma/exhibition-objects  and http://www.stiftung-archaeologie.de/Aristion_NM.html   </vt:lpstr>
      <vt:lpstr>Heracles as Archer, and polychrome cast, from part of the West Pediment of the Aphaia Temple from the island of Aegina in Greece, c500-480 BC, Marble, Height 79 cm, Glyptothek, Munich, Germany https://scalar.usc.edu/works/ancient-leadership-in-the-era-of-donald-trump/media/blank-marble-and-polychromy-version-of-the-archer-from-the-west-pediment-of-the-temple-of-apha and https://www.metmuseum.org/exhibitions/listings/2022/chroma/exhibition-objects </vt:lpstr>
      <vt:lpstr>Torso of a statue of an archer, 470-460 BC, Marble from Paros, Height: 0.57 m, Acropolis Museum, Athens, Greece https://theacropolismuseum.gr/en/torso-statue-archer and https://www.metmuseum.org/exhibitions/listings/2022/chroma/exhibition-objects  and  http://www.stiftung-archaeologie.de/Panzertorso_b_fullsize.html </vt:lpstr>
      <vt:lpstr>Small Herculaneum Woman, 30–1 BC, Marble, Height 71 1/4 in. Skulpturensammlung, Staatliche Kunstsammlungen Dresden, Germany https://www.getty.edu/art/exhibitions/herculaneum_women/sm_woman.html and https://www.liebieghaus.de/en/insights/looking-back-40-years-research </vt:lpstr>
      <vt:lpstr>Portrait of Caligula, 37-41 AD, Marble, Height 28 cm, Ny Carlsberg Glyptotek Copenhagen, Denmark https://commons.wikimedia.org/wiki/File:Portrait_of_Caligula_%28with_traces_of_polychromy%29,_AD_37-41,_Ny_Carlsberg_Glyptotek,_Copenhagen_%2813192024785%29.jpg and https://www.metmuseum.org/exhibitions/listings/2022/chroma/exhibition-objects  and  http://www.stiftung-archaeologie.de/Caligula_1.html </vt:lpstr>
      <vt:lpstr>Artemis of Pompeii, 1° century AD, Pentelic Marble, Height 1,08m, Museo Archeologico Nazionale di Napoli, Italy https://gr.pinterest.com/pin/311100286738890658/   and https://www.metmuseum.org/exhibitions/listings/2022/chroma/exhibition-objects  and https://romegreeceart.tumblr.com/post/626358121004204032/diana-pompeii-italy-1st-century-ce-traces-of </vt:lpstr>
      <vt:lpstr>The Treu Head and Memos and a colour study of the Treu Head , c. 140-150 AD, Parian Marble, H. 38.10 cm, British Museum, London, UK https://www.liebieghaus.de/en/insights/looking-back-40-years-research  and https://www.britishmuseum.org/collection/object/G_1884-0617-1  </vt:lpstr>
      <vt:lpstr>Since 1981, a large number of reconstructions had been carried out by Ulrike Koch-Brinkmann and Vinzenz Brinkmann on paper and in the form of three-dimensional copies in the original size.  The Stiftung Archäologie supported the making of polychrome casts of ancient sculptures, as well as publications and scientific documentations (e.g. in the form of film documentaries) on the subject in question. A chief aim of the Stiftung Archäologie was to promote the creation of didactic (cognitive) objects on the basis of scientific research. http://www.stiftung-archaeologie.de/reconstructionsen.html  Photo of Ulrike Koch-Brinkmann and Vinzenz Brinkmann   https://kulturnachrichten-darmstadt.de/bunte-go%CC%88tter-golden-edition-die-farben-der-antike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Gods in Colour  by Vinzenz Brinkmann and Ulrike Koch-Brinkmann http://www.getty.edu/art/exhibitions/color_of_life/ http://www.stiftung-archaeologie.de/reconstructionsen.html      </dc:title>
  <dc:creator>Amalia Spiliakou</dc:creator>
  <cp:lastModifiedBy>Amalia Spiliakou</cp:lastModifiedBy>
  <cp:revision>1</cp:revision>
  <dcterms:created xsi:type="dcterms:W3CDTF">2022-07-24T06:04:32Z</dcterms:created>
  <dcterms:modified xsi:type="dcterms:W3CDTF">2022-07-24T12:10:36Z</dcterms:modified>
</cp:coreProperties>
</file>