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0" r:id="rId4"/>
    <p:sldId id="256" r:id="rId5"/>
    <p:sldId id="257" r:id="rId6"/>
    <p:sldId id="270" r:id="rId7"/>
    <p:sldId id="266" r:id="rId8"/>
    <p:sldId id="268" r:id="rId9"/>
    <p:sldId id="269" r:id="rId10"/>
    <p:sldId id="264" r:id="rId11"/>
    <p:sldId id="267" r:id="rId12"/>
    <p:sldId id="265" r:id="rId13"/>
    <p:sldId id="258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55933-7417-46C9-9473-BFB78DDFB260}" v="61" dt="2022-08-08T10:26:43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07E55933-7417-46C9-9473-BFB78DDFB260}"/>
    <pc:docChg chg="undo redo custSel addSld modSld sldOrd">
      <pc:chgData name="Amalia Spiliakou" userId="f4bd6b91a0b5818a" providerId="LiveId" clId="{07E55933-7417-46C9-9473-BFB78DDFB260}" dt="2022-08-08T10:26:43.953" v="931"/>
      <pc:docMkLst>
        <pc:docMk/>
      </pc:docMkLst>
      <pc:sldChg chg="modSp mod">
        <pc:chgData name="Amalia Spiliakou" userId="f4bd6b91a0b5818a" providerId="LiveId" clId="{07E55933-7417-46C9-9473-BFB78DDFB260}" dt="2022-07-31T12:59:36.558" v="701" actId="20577"/>
        <pc:sldMkLst>
          <pc:docMk/>
          <pc:sldMk cId="3639043654" sldId="257"/>
        </pc:sldMkLst>
        <pc:spChg chg="mod">
          <ac:chgData name="Amalia Spiliakou" userId="f4bd6b91a0b5818a" providerId="LiveId" clId="{07E55933-7417-46C9-9473-BFB78DDFB260}" dt="2022-07-31T12:59:36.558" v="701" actId="20577"/>
          <ac:spMkLst>
            <pc:docMk/>
            <pc:sldMk cId="3639043654" sldId="257"/>
            <ac:spMk id="2" creationId="{D3E7EC25-8F2C-5CBD-4B84-AD4A269FD26B}"/>
          </ac:spMkLst>
        </pc:spChg>
        <pc:picChg chg="mod">
          <ac:chgData name="Amalia Spiliakou" userId="f4bd6b91a0b5818a" providerId="LiveId" clId="{07E55933-7417-46C9-9473-BFB78DDFB260}" dt="2022-07-31T11:28:39.074" v="5" actId="1038"/>
          <ac:picMkLst>
            <pc:docMk/>
            <pc:sldMk cId="3639043654" sldId="257"/>
            <ac:picMk id="2050" creationId="{22E536EB-FB2D-49EE-FDA8-D0D43A215AC5}"/>
          </ac:picMkLst>
        </pc:picChg>
      </pc:sldChg>
      <pc:sldChg chg="modSp mod">
        <pc:chgData name="Amalia Spiliakou" userId="f4bd6b91a0b5818a" providerId="LiveId" clId="{07E55933-7417-46C9-9473-BFB78DDFB260}" dt="2022-07-31T12:45:15.776" v="394" actId="1582"/>
        <pc:sldMkLst>
          <pc:docMk/>
          <pc:sldMk cId="2359752437" sldId="259"/>
        </pc:sldMkLst>
        <pc:spChg chg="mod">
          <ac:chgData name="Amalia Spiliakou" userId="f4bd6b91a0b5818a" providerId="LiveId" clId="{07E55933-7417-46C9-9473-BFB78DDFB260}" dt="2022-07-31T12:45:15.776" v="394" actId="1582"/>
          <ac:spMkLst>
            <pc:docMk/>
            <pc:sldMk cId="2359752437" sldId="259"/>
            <ac:spMk id="3" creationId="{FAA84441-5888-5A34-5ECA-8208FA4D1BAE}"/>
          </ac:spMkLst>
        </pc:spChg>
      </pc:sldChg>
      <pc:sldChg chg="modSp mod">
        <pc:chgData name="Amalia Spiliakou" userId="f4bd6b91a0b5818a" providerId="LiveId" clId="{07E55933-7417-46C9-9473-BFB78DDFB260}" dt="2022-07-31T12:59:16.375" v="697" actId="20577"/>
        <pc:sldMkLst>
          <pc:docMk/>
          <pc:sldMk cId="1558077215" sldId="260"/>
        </pc:sldMkLst>
        <pc:spChg chg="mod">
          <ac:chgData name="Amalia Spiliakou" userId="f4bd6b91a0b5818a" providerId="LiveId" clId="{07E55933-7417-46C9-9473-BFB78DDFB260}" dt="2022-07-31T12:59:16.375" v="697" actId="20577"/>
          <ac:spMkLst>
            <pc:docMk/>
            <pc:sldMk cId="1558077215" sldId="260"/>
            <ac:spMk id="2" creationId="{43BCBFC6-382D-5009-7A7D-8D062704D09B}"/>
          </ac:spMkLst>
        </pc:spChg>
      </pc:sldChg>
      <pc:sldChg chg="addSp delSp modSp new mod setBg">
        <pc:chgData name="Amalia Spiliakou" userId="f4bd6b91a0b5818a" providerId="LiveId" clId="{07E55933-7417-46C9-9473-BFB78DDFB260}" dt="2022-07-31T13:00:08.692" v="704" actId="20577"/>
        <pc:sldMkLst>
          <pc:docMk/>
          <pc:sldMk cId="127243347" sldId="264"/>
        </pc:sldMkLst>
        <pc:spChg chg="mod">
          <ac:chgData name="Amalia Spiliakou" userId="f4bd6b91a0b5818a" providerId="LiveId" clId="{07E55933-7417-46C9-9473-BFB78DDFB260}" dt="2022-07-31T13:00:08.692" v="704" actId="20577"/>
          <ac:spMkLst>
            <pc:docMk/>
            <pc:sldMk cId="127243347" sldId="264"/>
            <ac:spMk id="2" creationId="{C375D032-94D1-5C22-6033-CA0B79795484}"/>
          </ac:spMkLst>
        </pc:spChg>
        <pc:spChg chg="add del">
          <ac:chgData name="Amalia Spiliakou" userId="f4bd6b91a0b5818a" providerId="LiveId" clId="{07E55933-7417-46C9-9473-BFB78DDFB260}" dt="2022-07-31T11:29:26.514" v="10"/>
          <ac:spMkLst>
            <pc:docMk/>
            <pc:sldMk cId="127243347" sldId="264"/>
            <ac:spMk id="3" creationId="{BC734896-9103-D71B-444B-45BAFBB7DAFD}"/>
          </ac:spMkLst>
        </pc:spChg>
        <pc:graphicFrameChg chg="add del mod">
          <ac:chgData name="Amalia Spiliakou" userId="f4bd6b91a0b5818a" providerId="LiveId" clId="{07E55933-7417-46C9-9473-BFB78DDFB260}" dt="2022-07-31T12:01:42.405" v="21" actId="478"/>
          <ac:graphicFrameMkLst>
            <pc:docMk/>
            <pc:sldMk cId="127243347" sldId="264"/>
            <ac:graphicFrameMk id="5" creationId="{6043F367-C0A4-3D19-20A9-4C44645A0737}"/>
          </ac:graphicFrameMkLst>
        </pc:graphicFrameChg>
        <pc:picChg chg="add del mod">
          <ac:chgData name="Amalia Spiliakou" userId="f4bd6b91a0b5818a" providerId="LiveId" clId="{07E55933-7417-46C9-9473-BFB78DDFB260}" dt="2022-07-31T12:04:01.425" v="111" actId="478"/>
          <ac:picMkLst>
            <pc:docMk/>
            <pc:sldMk cId="127243347" sldId="264"/>
            <ac:picMk id="4" creationId="{9951F765-29D1-0FE1-BC70-40B84AFB1BD3}"/>
          </ac:picMkLst>
        </pc:picChg>
        <pc:picChg chg="add mod">
          <ac:chgData name="Amalia Spiliakou" userId="f4bd6b91a0b5818a" providerId="LiveId" clId="{07E55933-7417-46C9-9473-BFB78DDFB260}" dt="2022-07-31T12:04:07.784" v="112" actId="1076"/>
          <ac:picMkLst>
            <pc:docMk/>
            <pc:sldMk cId="127243347" sldId="264"/>
            <ac:picMk id="6148" creationId="{B2C2F531-F3B7-1286-6EC9-246BE361B952}"/>
          </ac:picMkLst>
        </pc:picChg>
      </pc:sldChg>
      <pc:sldChg chg="addSp modSp new mod setBg">
        <pc:chgData name="Amalia Spiliakou" userId="f4bd6b91a0b5818a" providerId="LiveId" clId="{07E55933-7417-46C9-9473-BFB78DDFB260}" dt="2022-07-31T13:00:22.159" v="706" actId="20577"/>
        <pc:sldMkLst>
          <pc:docMk/>
          <pc:sldMk cId="3013977665" sldId="265"/>
        </pc:sldMkLst>
        <pc:spChg chg="mod">
          <ac:chgData name="Amalia Spiliakou" userId="f4bd6b91a0b5818a" providerId="LiveId" clId="{07E55933-7417-46C9-9473-BFB78DDFB260}" dt="2022-07-31T13:00:22.159" v="706" actId="20577"/>
          <ac:spMkLst>
            <pc:docMk/>
            <pc:sldMk cId="3013977665" sldId="265"/>
            <ac:spMk id="2" creationId="{1841E5F9-4F7C-0B17-4C5A-31D2C3284D3A}"/>
          </ac:spMkLst>
        </pc:spChg>
        <pc:picChg chg="add mod">
          <ac:chgData name="Amalia Spiliakou" userId="f4bd6b91a0b5818a" providerId="LiveId" clId="{07E55933-7417-46C9-9473-BFB78DDFB260}" dt="2022-07-31T12:07:13.365" v="117" actId="1076"/>
          <ac:picMkLst>
            <pc:docMk/>
            <pc:sldMk cId="3013977665" sldId="265"/>
            <ac:picMk id="7170" creationId="{30271180-DB5A-C070-C79B-337614350C7A}"/>
          </ac:picMkLst>
        </pc:picChg>
      </pc:sldChg>
      <pc:sldChg chg="addSp modSp new mod ord setBg">
        <pc:chgData name="Amalia Spiliakou" userId="f4bd6b91a0b5818a" providerId="LiveId" clId="{07E55933-7417-46C9-9473-BFB78DDFB260}" dt="2022-07-31T12:54:10.408" v="539"/>
        <pc:sldMkLst>
          <pc:docMk/>
          <pc:sldMk cId="1716223819" sldId="266"/>
        </pc:sldMkLst>
        <pc:spChg chg="mod">
          <ac:chgData name="Amalia Spiliakou" userId="f4bd6b91a0b5818a" providerId="LiveId" clId="{07E55933-7417-46C9-9473-BFB78DDFB260}" dt="2022-07-31T12:28:33.990" v="208" actId="14100"/>
          <ac:spMkLst>
            <pc:docMk/>
            <pc:sldMk cId="1716223819" sldId="266"/>
            <ac:spMk id="2" creationId="{6DEC12BB-7E2C-9F9F-61C4-9C393401EC32}"/>
          </ac:spMkLst>
        </pc:spChg>
        <pc:picChg chg="add mod">
          <ac:chgData name="Amalia Spiliakou" userId="f4bd6b91a0b5818a" providerId="LiveId" clId="{07E55933-7417-46C9-9473-BFB78DDFB260}" dt="2022-07-31T12:27:39.436" v="199" actId="1076"/>
          <ac:picMkLst>
            <pc:docMk/>
            <pc:sldMk cId="1716223819" sldId="266"/>
            <ac:picMk id="8194" creationId="{8F3249BE-3EDE-7141-B3E0-5FBE1A11209E}"/>
          </ac:picMkLst>
        </pc:picChg>
      </pc:sldChg>
      <pc:sldChg chg="addSp delSp modSp new mod setBg">
        <pc:chgData name="Amalia Spiliakou" userId="f4bd6b91a0b5818a" providerId="LiveId" clId="{07E55933-7417-46C9-9473-BFB78DDFB260}" dt="2022-07-31T12:36:59.629" v="390" actId="20577"/>
        <pc:sldMkLst>
          <pc:docMk/>
          <pc:sldMk cId="1649712006" sldId="267"/>
        </pc:sldMkLst>
        <pc:spChg chg="add del mod">
          <ac:chgData name="Amalia Spiliakou" userId="f4bd6b91a0b5818a" providerId="LiveId" clId="{07E55933-7417-46C9-9473-BFB78DDFB260}" dt="2022-07-31T12:36:59.629" v="390" actId="20577"/>
          <ac:spMkLst>
            <pc:docMk/>
            <pc:sldMk cId="1649712006" sldId="267"/>
            <ac:spMk id="2" creationId="{96370A5C-0636-4800-2A8B-98B4FF76E313}"/>
          </ac:spMkLst>
        </pc:spChg>
        <pc:spChg chg="add del mod">
          <ac:chgData name="Amalia Spiliakou" userId="f4bd6b91a0b5818a" providerId="LiveId" clId="{07E55933-7417-46C9-9473-BFB78DDFB260}" dt="2022-07-31T12:32:27.675" v="216"/>
          <ac:spMkLst>
            <pc:docMk/>
            <pc:sldMk cId="1649712006" sldId="267"/>
            <ac:spMk id="3" creationId="{A2C546C5-9E2C-9B4D-BAF1-261350BBCC9C}"/>
          </ac:spMkLst>
        </pc:spChg>
        <pc:picChg chg="add mod">
          <ac:chgData name="Amalia Spiliakou" userId="f4bd6b91a0b5818a" providerId="LiveId" clId="{07E55933-7417-46C9-9473-BFB78DDFB260}" dt="2022-07-31T12:36:15.307" v="380" actId="1076"/>
          <ac:picMkLst>
            <pc:docMk/>
            <pc:sldMk cId="1649712006" sldId="267"/>
            <ac:picMk id="9219" creationId="{EA2A07AB-AD6E-33FC-BD74-99C9BD539A5B}"/>
          </ac:picMkLst>
        </pc:picChg>
      </pc:sldChg>
      <pc:sldChg chg="addSp modSp new mod setBg">
        <pc:chgData name="Amalia Spiliakou" userId="f4bd6b91a0b5818a" providerId="LiveId" clId="{07E55933-7417-46C9-9473-BFB78DDFB260}" dt="2022-07-31T12:54:03.371" v="537"/>
        <pc:sldMkLst>
          <pc:docMk/>
          <pc:sldMk cId="1640205644" sldId="268"/>
        </pc:sldMkLst>
        <pc:spChg chg="mod">
          <ac:chgData name="Amalia Spiliakou" userId="f4bd6b91a0b5818a" providerId="LiveId" clId="{07E55933-7417-46C9-9473-BFB78DDFB260}" dt="2022-07-31T12:53:58.649" v="536" actId="207"/>
          <ac:spMkLst>
            <pc:docMk/>
            <pc:sldMk cId="1640205644" sldId="268"/>
            <ac:spMk id="2" creationId="{3EF595F8-1CF7-7170-A90C-91F126CBD304}"/>
          </ac:spMkLst>
        </pc:spChg>
        <pc:picChg chg="add mod">
          <ac:chgData name="Amalia Spiliakou" userId="f4bd6b91a0b5818a" providerId="LiveId" clId="{07E55933-7417-46C9-9473-BFB78DDFB260}" dt="2022-07-31T12:53:21.887" v="505" actId="1076"/>
          <ac:picMkLst>
            <pc:docMk/>
            <pc:sldMk cId="1640205644" sldId="268"/>
            <ac:picMk id="10242" creationId="{4A7D0C57-3A43-B3B1-46B4-32DE7B89C5B4}"/>
          </ac:picMkLst>
        </pc:picChg>
      </pc:sldChg>
      <pc:sldChg chg="addSp modSp new mod setBg">
        <pc:chgData name="Amalia Spiliakou" userId="f4bd6b91a0b5818a" providerId="LiveId" clId="{07E55933-7417-46C9-9473-BFB78DDFB260}" dt="2022-07-31T12:58:59.764" v="695"/>
        <pc:sldMkLst>
          <pc:docMk/>
          <pc:sldMk cId="2138307851" sldId="269"/>
        </pc:sldMkLst>
        <pc:spChg chg="mod">
          <ac:chgData name="Amalia Spiliakou" userId="f4bd6b91a0b5818a" providerId="LiveId" clId="{07E55933-7417-46C9-9473-BFB78DDFB260}" dt="2022-07-31T12:58:54.322" v="694" actId="207"/>
          <ac:spMkLst>
            <pc:docMk/>
            <pc:sldMk cId="2138307851" sldId="269"/>
            <ac:spMk id="2" creationId="{106AAE4F-E69E-D3DC-CE82-0E21DCB65F30}"/>
          </ac:spMkLst>
        </pc:spChg>
        <pc:picChg chg="add mod">
          <ac:chgData name="Amalia Spiliakou" userId="f4bd6b91a0b5818a" providerId="LiveId" clId="{07E55933-7417-46C9-9473-BFB78DDFB260}" dt="2022-07-31T12:55:36.976" v="542" actId="1076"/>
          <ac:picMkLst>
            <pc:docMk/>
            <pc:sldMk cId="2138307851" sldId="269"/>
            <ac:picMk id="11266" creationId="{471D69DC-A72A-79E1-4431-4D2B8B4E735C}"/>
          </ac:picMkLst>
        </pc:picChg>
      </pc:sldChg>
      <pc:sldChg chg="addSp modSp new mod setBg">
        <pc:chgData name="Amalia Spiliakou" userId="f4bd6b91a0b5818a" providerId="LiveId" clId="{07E55933-7417-46C9-9473-BFB78DDFB260}" dt="2022-08-08T10:26:43.953" v="931"/>
        <pc:sldMkLst>
          <pc:docMk/>
          <pc:sldMk cId="3819012329" sldId="270"/>
        </pc:sldMkLst>
        <pc:spChg chg="mod">
          <ac:chgData name="Amalia Spiliakou" userId="f4bd6b91a0b5818a" providerId="LiveId" clId="{07E55933-7417-46C9-9473-BFB78DDFB260}" dt="2022-08-08T10:26:33.297" v="930" actId="207"/>
          <ac:spMkLst>
            <pc:docMk/>
            <pc:sldMk cId="3819012329" sldId="270"/>
            <ac:spMk id="2" creationId="{D743F6F0-0AE9-A129-827E-FFEAA01DB91F}"/>
          </ac:spMkLst>
        </pc:spChg>
        <pc:picChg chg="add mod">
          <ac:chgData name="Amalia Spiliakou" userId="f4bd6b91a0b5818a" providerId="LiveId" clId="{07E55933-7417-46C9-9473-BFB78DDFB260}" dt="2022-08-08T10:21:44.715" v="709" actId="1076"/>
          <ac:picMkLst>
            <pc:docMk/>
            <pc:sldMk cId="3819012329" sldId="270"/>
            <ac:picMk id="1026" creationId="{250A2D67-0FFA-72C3-45CF-87498417B4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E970B-85E1-9830-DC4F-5FEB6E991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005817-62AE-503E-32C9-FCC8A432F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9B266-97D2-3CEC-02F2-DFAC0479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541AD-FB49-A7B7-A955-4136B7DE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10FEE-040F-7B93-F754-A0F04CB2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8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36AB-DF67-5287-31B1-211888E0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36ABF-1ED8-E86E-D109-28DE2B680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715D6-B403-FB10-35FB-B760F6DF7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51A57-704F-D297-7591-A5ED9948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7F723-6C20-1E65-2663-0428B431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5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0FDB-854B-BD28-AA21-23670095E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D3BE3-EDD3-045A-3150-5DB62763F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FDA14-A108-0A1F-734F-8E3CDEF91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C526F-5DCC-7D3E-66A0-812691C60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D1609-1BBF-D115-D80A-CA04E2E8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9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D96A-5D65-10B4-CBE0-3F46E5E97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44F0C-CC26-282B-A428-2077538BB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24A68-E18F-A03F-209B-890D258E7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3AB51-C29A-256B-9609-06B8388F1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3E07A-E3AF-FAD4-9680-55A4CABD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199D6-C403-BBC0-37A7-DAC5265AF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5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A52D4-FD4C-98DA-C8D2-F42A2DE2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DAA95-0B0A-0B8D-1B31-16EA2C020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7E6C7-19DA-B641-7A6C-F306A6B93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A0E2F2-926E-D4ED-0C14-34B355881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F710B-DD1A-FC1A-F16C-4B2966C1F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2C7AE-5C7C-472B-CF44-739F042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17CAC-9A73-6D38-66B6-B10D9302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B9D742-DEEA-6077-55AE-97DD8A85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9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C9001-3180-6391-9891-BA930BD2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CC6EF-9CEA-454B-CDDD-99296FBA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F085B9-0D2C-7B84-C8F4-554D13C5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A2E42A-254D-F52A-BA8E-5BDCD89D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3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6C602-00A6-2E9C-4995-B458CDA29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F5310F-AE6F-A223-03D0-FA60D054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98AB9-0A91-ABC0-18DF-0AA9BAE8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9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19EDD-F811-90CD-0C3D-F00909AB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A4320-FEC6-50B8-3489-F930AE33D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F7789-ADEF-95C6-F37B-F8694DB88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9A453-6F11-D6D6-03FC-91D936B4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0A5E8-6886-8F05-6160-7E59EA72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F3A90-861B-B353-F126-C5160513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EA58-F41B-0818-0B10-33A7DA4F5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F9298-7AA0-A59D-7C36-51FC54561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8CAA4-F44D-F2FE-76F7-3C29AC338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D40BC-8AA1-8DDF-9DCD-1D533FCA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69A4D-BB72-A216-3A05-CA978D60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2F9C3-FF94-D7A0-A6B7-D9D4AD72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5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D6FB-AA55-FD1D-5386-9B4C7209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C2C5F5-EBE6-63EF-58B9-2C1217A98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B537A-BAC7-DB17-022E-67E939B7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296B3-D987-CBF9-6DA8-632FC24F1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AAF4-35E0-02BE-AEBB-71533EB1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9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4A36C-3F7A-D022-B20C-296B293D2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92BD6-4328-7FC2-FE8D-2D53D58FD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A6E9E-6210-08BE-9D4B-C6229D55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0202C-9C1B-61E5-3B5F-CEE268D29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E2278-A87A-A6DD-75E2-1E76C104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9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F50352-8985-0D5C-D1CF-7E91C6F5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6B29C-690E-D489-35C3-C43642812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C21BC-A692-35A0-2AF8-9AAB87891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5E409-2B01-438F-A298-D7D4B8824F8C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C5E56-F613-2E5C-8156-68BAA7EDA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77823-3677-F3A8-5840-2B038BC74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65DAA-8D65-4070-878F-D23D72D2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9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1048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upload.wikimedia.org/wikipedia/commons/6/69/Frederic_Edwin_Church_-_Study_for_%22The_Parthenon%22_-_2008.48_-_Museum_of_Fine_Arts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llection.cooperhewitt.org/objects/18200507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llection.cooperhewitt.org/objects/18198973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Frederic_Edwin_Church_-_Erechtheum_-_2008.47_-_Museum_of_Fine_Arts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antiquesandthearts.com/frederic-church-a-painters-pilgrimage-wadsworth-atheneum-museum-of-art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llection.cooperhewitt.org/objects/18197461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llection.cooperhewitt.org/objects/18197455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Drawing,_North_Peristyle_of_the_Parthenon,_Athens,_1869_%28CH_18199563%29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si.edu/object/columns-parthenon-athens%3Achndm_1917-4-573-a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File:Drawing,_Broken_Columns,_View_from_the_Parthenon,_Athens,_April_1869_%28CH_18199569-2%29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ollection.cooperhewitt.org/objects/18199575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collection.cooperhewitt.org/objects/18199657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FAA84441-5888-5A34-5ECA-8208FA4D1BAE}"/>
              </a:ext>
            </a:extLst>
          </p:cNvPr>
          <p:cNvSpPr/>
          <p:nvPr/>
        </p:nvSpPr>
        <p:spPr>
          <a:xfrm>
            <a:off x="376237" y="404812"/>
            <a:ext cx="11439525" cy="6048375"/>
          </a:xfrm>
          <a:custGeom>
            <a:avLst/>
            <a:gdLst>
              <a:gd name="connsiteX0" fmla="*/ 11439525 w 11439525"/>
              <a:gd name="connsiteY0" fmla="*/ 378023 h 6048375"/>
              <a:gd name="connsiteX1" fmla="*/ 11061502 w 11439525"/>
              <a:gd name="connsiteY1" fmla="*/ 756046 h 6048375"/>
              <a:gd name="connsiteX2" fmla="*/ 11061502 w 11439525"/>
              <a:gd name="connsiteY2" fmla="*/ 378023 h 6048375"/>
              <a:gd name="connsiteX3" fmla="*/ 10872490 w 11439525"/>
              <a:gd name="connsiteY3" fmla="*/ 567035 h 6048375"/>
              <a:gd name="connsiteX4" fmla="*/ 10683478 w 11439525"/>
              <a:gd name="connsiteY4" fmla="*/ 378023 h 6048375"/>
              <a:gd name="connsiteX5" fmla="*/ 10683478 w 11439525"/>
              <a:gd name="connsiteY5" fmla="*/ 756047 h 6048375"/>
              <a:gd name="connsiteX6" fmla="*/ 10420116 w 11439525"/>
              <a:gd name="connsiteY6" fmla="*/ 756047 h 6048375"/>
              <a:gd name="connsiteX7" fmla="*/ 9641482 w 11439525"/>
              <a:gd name="connsiteY7" fmla="*/ 756047 h 6048375"/>
              <a:gd name="connsiteX8" fmla="*/ 8965902 w 11439525"/>
              <a:gd name="connsiteY8" fmla="*/ 756047 h 6048375"/>
              <a:gd name="connsiteX9" fmla="*/ 8393377 w 11439525"/>
              <a:gd name="connsiteY9" fmla="*/ 756047 h 6048375"/>
              <a:gd name="connsiteX10" fmla="*/ 7614743 w 11439525"/>
              <a:gd name="connsiteY10" fmla="*/ 756047 h 6048375"/>
              <a:gd name="connsiteX11" fmla="*/ 7248326 w 11439525"/>
              <a:gd name="connsiteY11" fmla="*/ 756047 h 6048375"/>
              <a:gd name="connsiteX12" fmla="*/ 6469692 w 11439525"/>
              <a:gd name="connsiteY12" fmla="*/ 756047 h 6048375"/>
              <a:gd name="connsiteX13" fmla="*/ 5691058 w 11439525"/>
              <a:gd name="connsiteY13" fmla="*/ 756047 h 6048375"/>
              <a:gd name="connsiteX14" fmla="*/ 5015478 w 11439525"/>
              <a:gd name="connsiteY14" fmla="*/ 756047 h 6048375"/>
              <a:gd name="connsiteX15" fmla="*/ 4752116 w 11439525"/>
              <a:gd name="connsiteY15" fmla="*/ 756047 h 6048375"/>
              <a:gd name="connsiteX16" fmla="*/ 4488754 w 11439525"/>
              <a:gd name="connsiteY16" fmla="*/ 756047 h 6048375"/>
              <a:gd name="connsiteX17" fmla="*/ 4019284 w 11439525"/>
              <a:gd name="connsiteY17" fmla="*/ 756047 h 6048375"/>
              <a:gd name="connsiteX18" fmla="*/ 3240649 w 11439525"/>
              <a:gd name="connsiteY18" fmla="*/ 756047 h 6048375"/>
              <a:gd name="connsiteX19" fmla="*/ 2462015 w 11439525"/>
              <a:gd name="connsiteY19" fmla="*/ 756047 h 6048375"/>
              <a:gd name="connsiteX20" fmla="*/ 1683381 w 11439525"/>
              <a:gd name="connsiteY20" fmla="*/ 756047 h 6048375"/>
              <a:gd name="connsiteX21" fmla="*/ 904746 w 11439525"/>
              <a:gd name="connsiteY21" fmla="*/ 756047 h 6048375"/>
              <a:gd name="connsiteX22" fmla="*/ 378023 w 11439525"/>
              <a:gd name="connsiteY22" fmla="*/ 756047 h 6048375"/>
              <a:gd name="connsiteX23" fmla="*/ 0 w 11439525"/>
              <a:gd name="connsiteY23" fmla="*/ 1134070 h 6048375"/>
              <a:gd name="connsiteX24" fmla="*/ 0 w 11439525"/>
              <a:gd name="connsiteY24" fmla="*/ 1565017 h 6048375"/>
              <a:gd name="connsiteX25" fmla="*/ 0 w 11439525"/>
              <a:gd name="connsiteY25" fmla="*/ 2132052 h 6048375"/>
              <a:gd name="connsiteX26" fmla="*/ 0 w 11439525"/>
              <a:gd name="connsiteY26" fmla="*/ 2744450 h 6048375"/>
              <a:gd name="connsiteX27" fmla="*/ 0 w 11439525"/>
              <a:gd name="connsiteY27" fmla="*/ 3220760 h 6048375"/>
              <a:gd name="connsiteX28" fmla="*/ 0 w 11439525"/>
              <a:gd name="connsiteY28" fmla="*/ 3833158 h 6048375"/>
              <a:gd name="connsiteX29" fmla="*/ 0 w 11439525"/>
              <a:gd name="connsiteY29" fmla="*/ 4445556 h 6048375"/>
              <a:gd name="connsiteX30" fmla="*/ 0 w 11439525"/>
              <a:gd name="connsiteY30" fmla="*/ 4921865 h 6048375"/>
              <a:gd name="connsiteX31" fmla="*/ 0 w 11439525"/>
              <a:gd name="connsiteY31" fmla="*/ 5670352 h 6048375"/>
              <a:gd name="connsiteX32" fmla="*/ 378023 w 11439525"/>
              <a:gd name="connsiteY32" fmla="*/ 6048375 h 6048375"/>
              <a:gd name="connsiteX33" fmla="*/ 756046 w 11439525"/>
              <a:gd name="connsiteY33" fmla="*/ 5670352 h 6048375"/>
              <a:gd name="connsiteX34" fmla="*/ 756047 w 11439525"/>
              <a:gd name="connsiteY34" fmla="*/ 5292328 h 6048375"/>
              <a:gd name="connsiteX35" fmla="*/ 1225518 w 11439525"/>
              <a:gd name="connsiteY35" fmla="*/ 5292328 h 6048375"/>
              <a:gd name="connsiteX36" fmla="*/ 2004152 w 11439525"/>
              <a:gd name="connsiteY36" fmla="*/ 5292328 h 6048375"/>
              <a:gd name="connsiteX37" fmla="*/ 2473623 w 11439525"/>
              <a:gd name="connsiteY37" fmla="*/ 5292328 h 6048375"/>
              <a:gd name="connsiteX38" fmla="*/ 3046148 w 11439525"/>
              <a:gd name="connsiteY38" fmla="*/ 5292328 h 6048375"/>
              <a:gd name="connsiteX39" fmla="*/ 3515619 w 11439525"/>
              <a:gd name="connsiteY39" fmla="*/ 5292328 h 6048375"/>
              <a:gd name="connsiteX40" fmla="*/ 4191199 w 11439525"/>
              <a:gd name="connsiteY40" fmla="*/ 5292328 h 6048375"/>
              <a:gd name="connsiteX41" fmla="*/ 4454560 w 11439525"/>
              <a:gd name="connsiteY41" fmla="*/ 5292328 h 6048375"/>
              <a:gd name="connsiteX42" fmla="*/ 4924031 w 11439525"/>
              <a:gd name="connsiteY42" fmla="*/ 5292328 h 6048375"/>
              <a:gd name="connsiteX43" fmla="*/ 5599611 w 11439525"/>
              <a:gd name="connsiteY43" fmla="*/ 5292328 h 6048375"/>
              <a:gd name="connsiteX44" fmla="*/ 5966027 w 11439525"/>
              <a:gd name="connsiteY44" fmla="*/ 5292328 h 6048375"/>
              <a:gd name="connsiteX45" fmla="*/ 6744661 w 11439525"/>
              <a:gd name="connsiteY45" fmla="*/ 5292328 h 6048375"/>
              <a:gd name="connsiteX46" fmla="*/ 7420241 w 11439525"/>
              <a:gd name="connsiteY46" fmla="*/ 5292328 h 6048375"/>
              <a:gd name="connsiteX47" fmla="*/ 7889712 w 11439525"/>
              <a:gd name="connsiteY47" fmla="*/ 5292328 h 6048375"/>
              <a:gd name="connsiteX48" fmla="*/ 8565292 w 11439525"/>
              <a:gd name="connsiteY48" fmla="*/ 5292328 h 6048375"/>
              <a:gd name="connsiteX49" fmla="*/ 8931708 w 11439525"/>
              <a:gd name="connsiteY49" fmla="*/ 5292328 h 6048375"/>
              <a:gd name="connsiteX50" fmla="*/ 9710342 w 11439525"/>
              <a:gd name="connsiteY50" fmla="*/ 5292328 h 6048375"/>
              <a:gd name="connsiteX51" fmla="*/ 10488977 w 11439525"/>
              <a:gd name="connsiteY51" fmla="*/ 5292328 h 6048375"/>
              <a:gd name="connsiteX52" fmla="*/ 11061502 w 11439525"/>
              <a:gd name="connsiteY52" fmla="*/ 5292328 h 6048375"/>
              <a:gd name="connsiteX53" fmla="*/ 11439525 w 11439525"/>
              <a:gd name="connsiteY53" fmla="*/ 4914305 h 6048375"/>
              <a:gd name="connsiteX54" fmla="*/ 11439525 w 11439525"/>
              <a:gd name="connsiteY54" fmla="*/ 4301907 h 6048375"/>
              <a:gd name="connsiteX55" fmla="*/ 11439525 w 11439525"/>
              <a:gd name="connsiteY55" fmla="*/ 3870960 h 6048375"/>
              <a:gd name="connsiteX56" fmla="*/ 11439525 w 11439525"/>
              <a:gd name="connsiteY56" fmla="*/ 3303925 h 6048375"/>
              <a:gd name="connsiteX57" fmla="*/ 11439525 w 11439525"/>
              <a:gd name="connsiteY57" fmla="*/ 2782252 h 6048375"/>
              <a:gd name="connsiteX58" fmla="*/ 11439525 w 11439525"/>
              <a:gd name="connsiteY58" fmla="*/ 2169854 h 6048375"/>
              <a:gd name="connsiteX59" fmla="*/ 11439525 w 11439525"/>
              <a:gd name="connsiteY59" fmla="*/ 1512094 h 6048375"/>
              <a:gd name="connsiteX60" fmla="*/ 11439525 w 11439525"/>
              <a:gd name="connsiteY60" fmla="*/ 990421 h 6048375"/>
              <a:gd name="connsiteX61" fmla="*/ 11439525 w 11439525"/>
              <a:gd name="connsiteY61" fmla="*/ 378023 h 6048375"/>
              <a:gd name="connsiteX62" fmla="*/ 378023 w 11439525"/>
              <a:gd name="connsiteY62" fmla="*/ 1512094 h 6048375"/>
              <a:gd name="connsiteX63" fmla="*/ 756046 w 11439525"/>
              <a:gd name="connsiteY63" fmla="*/ 1134071 h 6048375"/>
              <a:gd name="connsiteX64" fmla="*/ 567034 w 11439525"/>
              <a:gd name="connsiteY64" fmla="*/ 945059 h 6048375"/>
              <a:gd name="connsiteX65" fmla="*/ 378022 w 11439525"/>
              <a:gd name="connsiteY65" fmla="*/ 1134071 h 6048375"/>
              <a:gd name="connsiteX66" fmla="*/ 378023 w 11439525"/>
              <a:gd name="connsiteY66" fmla="*/ 1512094 h 6048375"/>
              <a:gd name="connsiteX0" fmla="*/ 378023 w 11439525"/>
              <a:gd name="connsiteY0" fmla="*/ 1512094 h 6048375"/>
              <a:gd name="connsiteX1" fmla="*/ 756046 w 11439525"/>
              <a:gd name="connsiteY1" fmla="*/ 1134071 h 6048375"/>
              <a:gd name="connsiteX2" fmla="*/ 567034 w 11439525"/>
              <a:gd name="connsiteY2" fmla="*/ 945059 h 6048375"/>
              <a:gd name="connsiteX3" fmla="*/ 378022 w 11439525"/>
              <a:gd name="connsiteY3" fmla="*/ 1134071 h 6048375"/>
              <a:gd name="connsiteX4" fmla="*/ 378023 w 11439525"/>
              <a:gd name="connsiteY4" fmla="*/ 1512094 h 6048375"/>
              <a:gd name="connsiteX5" fmla="*/ 11061502 w 11439525"/>
              <a:gd name="connsiteY5" fmla="*/ 756047 h 6048375"/>
              <a:gd name="connsiteX6" fmla="*/ 11439525 w 11439525"/>
              <a:gd name="connsiteY6" fmla="*/ 378024 h 6048375"/>
              <a:gd name="connsiteX7" fmla="*/ 11061502 w 11439525"/>
              <a:gd name="connsiteY7" fmla="*/ 1 h 6048375"/>
              <a:gd name="connsiteX8" fmla="*/ 10683479 w 11439525"/>
              <a:gd name="connsiteY8" fmla="*/ 378024 h 6048375"/>
              <a:gd name="connsiteX9" fmla="*/ 10872491 w 11439525"/>
              <a:gd name="connsiteY9" fmla="*/ 567036 h 6048375"/>
              <a:gd name="connsiteX10" fmla="*/ 11061503 w 11439525"/>
              <a:gd name="connsiteY10" fmla="*/ 378024 h 6048375"/>
              <a:gd name="connsiteX11" fmla="*/ 11061502 w 11439525"/>
              <a:gd name="connsiteY11" fmla="*/ 756047 h 6048375"/>
              <a:gd name="connsiteX0" fmla="*/ 0 w 11439525"/>
              <a:gd name="connsiteY0" fmla="*/ 1134070 h 6048375"/>
              <a:gd name="connsiteX1" fmla="*/ 378023 w 11439525"/>
              <a:gd name="connsiteY1" fmla="*/ 756047 h 6048375"/>
              <a:gd name="connsiteX2" fmla="*/ 950548 w 11439525"/>
              <a:gd name="connsiteY2" fmla="*/ 756047 h 6048375"/>
              <a:gd name="connsiteX3" fmla="*/ 1316964 w 11439525"/>
              <a:gd name="connsiteY3" fmla="*/ 756047 h 6048375"/>
              <a:gd name="connsiteX4" fmla="*/ 1992544 w 11439525"/>
              <a:gd name="connsiteY4" fmla="*/ 756047 h 6048375"/>
              <a:gd name="connsiteX5" fmla="*/ 2358960 w 11439525"/>
              <a:gd name="connsiteY5" fmla="*/ 756047 h 6048375"/>
              <a:gd name="connsiteX6" fmla="*/ 2622322 w 11439525"/>
              <a:gd name="connsiteY6" fmla="*/ 756047 h 6048375"/>
              <a:gd name="connsiteX7" fmla="*/ 2988738 w 11439525"/>
              <a:gd name="connsiteY7" fmla="*/ 756047 h 6048375"/>
              <a:gd name="connsiteX8" fmla="*/ 3355154 w 11439525"/>
              <a:gd name="connsiteY8" fmla="*/ 756047 h 6048375"/>
              <a:gd name="connsiteX9" fmla="*/ 4030734 w 11439525"/>
              <a:gd name="connsiteY9" fmla="*/ 756047 h 6048375"/>
              <a:gd name="connsiteX10" fmla="*/ 4706314 w 11439525"/>
              <a:gd name="connsiteY10" fmla="*/ 756047 h 6048375"/>
              <a:gd name="connsiteX11" fmla="*/ 5381894 w 11439525"/>
              <a:gd name="connsiteY11" fmla="*/ 756047 h 6048375"/>
              <a:gd name="connsiteX12" fmla="*/ 5851365 w 11439525"/>
              <a:gd name="connsiteY12" fmla="*/ 756047 h 6048375"/>
              <a:gd name="connsiteX13" fmla="*/ 6217781 w 11439525"/>
              <a:gd name="connsiteY13" fmla="*/ 756047 h 6048375"/>
              <a:gd name="connsiteX14" fmla="*/ 6584197 w 11439525"/>
              <a:gd name="connsiteY14" fmla="*/ 756047 h 6048375"/>
              <a:gd name="connsiteX15" fmla="*/ 7156722 w 11439525"/>
              <a:gd name="connsiteY15" fmla="*/ 756047 h 6048375"/>
              <a:gd name="connsiteX16" fmla="*/ 7832302 w 11439525"/>
              <a:gd name="connsiteY16" fmla="*/ 756047 h 6048375"/>
              <a:gd name="connsiteX17" fmla="*/ 8301773 w 11439525"/>
              <a:gd name="connsiteY17" fmla="*/ 756047 h 6048375"/>
              <a:gd name="connsiteX18" fmla="*/ 8565134 w 11439525"/>
              <a:gd name="connsiteY18" fmla="*/ 756047 h 6048375"/>
              <a:gd name="connsiteX19" fmla="*/ 9137660 w 11439525"/>
              <a:gd name="connsiteY19" fmla="*/ 756047 h 6048375"/>
              <a:gd name="connsiteX20" fmla="*/ 9607130 w 11439525"/>
              <a:gd name="connsiteY20" fmla="*/ 756047 h 6048375"/>
              <a:gd name="connsiteX21" fmla="*/ 10683478 w 11439525"/>
              <a:gd name="connsiteY21" fmla="*/ 756047 h 6048375"/>
              <a:gd name="connsiteX22" fmla="*/ 10683478 w 11439525"/>
              <a:gd name="connsiteY22" fmla="*/ 378023 h 6048375"/>
              <a:gd name="connsiteX23" fmla="*/ 11061501 w 11439525"/>
              <a:gd name="connsiteY23" fmla="*/ 0 h 6048375"/>
              <a:gd name="connsiteX24" fmla="*/ 11439524 w 11439525"/>
              <a:gd name="connsiteY24" fmla="*/ 378023 h 6048375"/>
              <a:gd name="connsiteX25" fmla="*/ 11439525 w 11439525"/>
              <a:gd name="connsiteY25" fmla="*/ 4914305 h 6048375"/>
              <a:gd name="connsiteX26" fmla="*/ 11061502 w 11439525"/>
              <a:gd name="connsiteY26" fmla="*/ 5292328 h 6048375"/>
              <a:gd name="connsiteX27" fmla="*/ 10282868 w 11439525"/>
              <a:gd name="connsiteY27" fmla="*/ 5292328 h 6048375"/>
              <a:gd name="connsiteX28" fmla="*/ 9813397 w 11439525"/>
              <a:gd name="connsiteY28" fmla="*/ 5292328 h 6048375"/>
              <a:gd name="connsiteX29" fmla="*/ 9137817 w 11439525"/>
              <a:gd name="connsiteY29" fmla="*/ 5292328 h 6048375"/>
              <a:gd name="connsiteX30" fmla="*/ 8874455 w 11439525"/>
              <a:gd name="connsiteY30" fmla="*/ 5292328 h 6048375"/>
              <a:gd name="connsiteX31" fmla="*/ 8095821 w 11439525"/>
              <a:gd name="connsiteY31" fmla="*/ 5292328 h 6048375"/>
              <a:gd name="connsiteX32" fmla="*/ 7317187 w 11439525"/>
              <a:gd name="connsiteY32" fmla="*/ 5292328 h 6048375"/>
              <a:gd name="connsiteX33" fmla="*/ 6744661 w 11439525"/>
              <a:gd name="connsiteY33" fmla="*/ 5292328 h 6048375"/>
              <a:gd name="connsiteX34" fmla="*/ 6275191 w 11439525"/>
              <a:gd name="connsiteY34" fmla="*/ 5292328 h 6048375"/>
              <a:gd name="connsiteX35" fmla="*/ 5496556 w 11439525"/>
              <a:gd name="connsiteY35" fmla="*/ 5292328 h 6048375"/>
              <a:gd name="connsiteX36" fmla="*/ 5130140 w 11439525"/>
              <a:gd name="connsiteY36" fmla="*/ 5292328 h 6048375"/>
              <a:gd name="connsiteX37" fmla="*/ 4660669 w 11439525"/>
              <a:gd name="connsiteY37" fmla="*/ 5292328 h 6048375"/>
              <a:gd name="connsiteX38" fmla="*/ 4191199 w 11439525"/>
              <a:gd name="connsiteY38" fmla="*/ 5292328 h 6048375"/>
              <a:gd name="connsiteX39" fmla="*/ 3721728 w 11439525"/>
              <a:gd name="connsiteY39" fmla="*/ 5292328 h 6048375"/>
              <a:gd name="connsiteX40" fmla="*/ 3252257 w 11439525"/>
              <a:gd name="connsiteY40" fmla="*/ 5292328 h 6048375"/>
              <a:gd name="connsiteX41" fmla="*/ 2782786 w 11439525"/>
              <a:gd name="connsiteY41" fmla="*/ 5292328 h 6048375"/>
              <a:gd name="connsiteX42" fmla="*/ 2107207 w 11439525"/>
              <a:gd name="connsiteY42" fmla="*/ 5292328 h 6048375"/>
              <a:gd name="connsiteX43" fmla="*/ 1637736 w 11439525"/>
              <a:gd name="connsiteY43" fmla="*/ 5292328 h 6048375"/>
              <a:gd name="connsiteX44" fmla="*/ 756047 w 11439525"/>
              <a:gd name="connsiteY44" fmla="*/ 5292328 h 6048375"/>
              <a:gd name="connsiteX45" fmla="*/ 756047 w 11439525"/>
              <a:gd name="connsiteY45" fmla="*/ 5670352 h 6048375"/>
              <a:gd name="connsiteX46" fmla="*/ 378024 w 11439525"/>
              <a:gd name="connsiteY46" fmla="*/ 6048375 h 6048375"/>
              <a:gd name="connsiteX47" fmla="*/ 1 w 11439525"/>
              <a:gd name="connsiteY47" fmla="*/ 5670352 h 6048375"/>
              <a:gd name="connsiteX48" fmla="*/ 0 w 11439525"/>
              <a:gd name="connsiteY48" fmla="*/ 1134070 h 6048375"/>
              <a:gd name="connsiteX49" fmla="*/ 10683478 w 11439525"/>
              <a:gd name="connsiteY49" fmla="*/ 756047 h 6048375"/>
              <a:gd name="connsiteX50" fmla="*/ 11061502 w 11439525"/>
              <a:gd name="connsiteY50" fmla="*/ 756047 h 6048375"/>
              <a:gd name="connsiteX51" fmla="*/ 11439525 w 11439525"/>
              <a:gd name="connsiteY51" fmla="*/ 378024 h 6048375"/>
              <a:gd name="connsiteX52" fmla="*/ 11061502 w 11439525"/>
              <a:gd name="connsiteY52" fmla="*/ 756047 h 6048375"/>
              <a:gd name="connsiteX53" fmla="*/ 11061502 w 11439525"/>
              <a:gd name="connsiteY53" fmla="*/ 378023 h 6048375"/>
              <a:gd name="connsiteX54" fmla="*/ 10872490 w 11439525"/>
              <a:gd name="connsiteY54" fmla="*/ 567035 h 6048375"/>
              <a:gd name="connsiteX55" fmla="*/ 10683478 w 11439525"/>
              <a:gd name="connsiteY55" fmla="*/ 378023 h 6048375"/>
              <a:gd name="connsiteX56" fmla="*/ 378023 w 11439525"/>
              <a:gd name="connsiteY56" fmla="*/ 1512094 h 6048375"/>
              <a:gd name="connsiteX57" fmla="*/ 378023 w 11439525"/>
              <a:gd name="connsiteY57" fmla="*/ 1134070 h 6048375"/>
              <a:gd name="connsiteX58" fmla="*/ 567035 w 11439525"/>
              <a:gd name="connsiteY58" fmla="*/ 945058 h 6048375"/>
              <a:gd name="connsiteX59" fmla="*/ 756047 w 11439525"/>
              <a:gd name="connsiteY59" fmla="*/ 1134070 h 6048375"/>
              <a:gd name="connsiteX60" fmla="*/ 378024 w 11439525"/>
              <a:gd name="connsiteY60" fmla="*/ 1512093 h 6048375"/>
              <a:gd name="connsiteX61" fmla="*/ 1 w 11439525"/>
              <a:gd name="connsiteY61" fmla="*/ 1134070 h 6048375"/>
              <a:gd name="connsiteX62" fmla="*/ 756047 w 11439525"/>
              <a:gd name="connsiteY62" fmla="*/ 1134070 h 6048375"/>
              <a:gd name="connsiteX63" fmla="*/ 756047 w 11439525"/>
              <a:gd name="connsiteY63" fmla="*/ 1728107 h 6048375"/>
              <a:gd name="connsiteX64" fmla="*/ 756047 w 11439525"/>
              <a:gd name="connsiteY64" fmla="*/ 2322144 h 6048375"/>
              <a:gd name="connsiteX65" fmla="*/ 756047 w 11439525"/>
              <a:gd name="connsiteY65" fmla="*/ 2791433 h 6048375"/>
              <a:gd name="connsiteX66" fmla="*/ 756047 w 11439525"/>
              <a:gd name="connsiteY66" fmla="*/ 3427052 h 6048375"/>
              <a:gd name="connsiteX67" fmla="*/ 756047 w 11439525"/>
              <a:gd name="connsiteY67" fmla="*/ 4062672 h 6048375"/>
              <a:gd name="connsiteX68" fmla="*/ 756047 w 11439525"/>
              <a:gd name="connsiteY68" fmla="*/ 4531961 h 6048375"/>
              <a:gd name="connsiteX69" fmla="*/ 756047 w 11439525"/>
              <a:gd name="connsiteY69" fmla="*/ 5292328 h 604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1439525" h="6048375" stroke="0" extrusionOk="0">
                <a:moveTo>
                  <a:pt x="11439525" y="378023"/>
                </a:moveTo>
                <a:cubicBezTo>
                  <a:pt x="11385653" y="611362"/>
                  <a:pt x="11221198" y="733168"/>
                  <a:pt x="11061502" y="756046"/>
                </a:cubicBezTo>
                <a:cubicBezTo>
                  <a:pt x="11031986" y="585379"/>
                  <a:pt x="11102482" y="485205"/>
                  <a:pt x="11061502" y="378023"/>
                </a:cubicBezTo>
                <a:cubicBezTo>
                  <a:pt x="11052932" y="482881"/>
                  <a:pt x="10960953" y="562872"/>
                  <a:pt x="10872490" y="567035"/>
                </a:cubicBezTo>
                <a:cubicBezTo>
                  <a:pt x="10761849" y="585831"/>
                  <a:pt x="10699212" y="480385"/>
                  <a:pt x="10683478" y="378023"/>
                </a:cubicBezTo>
                <a:cubicBezTo>
                  <a:pt x="10713814" y="456424"/>
                  <a:pt x="10683265" y="612994"/>
                  <a:pt x="10683478" y="756047"/>
                </a:cubicBezTo>
                <a:cubicBezTo>
                  <a:pt x="10565264" y="771519"/>
                  <a:pt x="10489046" y="729906"/>
                  <a:pt x="10420116" y="756047"/>
                </a:cubicBezTo>
                <a:cubicBezTo>
                  <a:pt x="10351186" y="782188"/>
                  <a:pt x="10004434" y="677873"/>
                  <a:pt x="9641482" y="756047"/>
                </a:cubicBezTo>
                <a:cubicBezTo>
                  <a:pt x="9278530" y="834221"/>
                  <a:pt x="9181456" y="727441"/>
                  <a:pt x="8965902" y="756047"/>
                </a:cubicBezTo>
                <a:cubicBezTo>
                  <a:pt x="8750348" y="784653"/>
                  <a:pt x="8594478" y="724650"/>
                  <a:pt x="8393377" y="756047"/>
                </a:cubicBezTo>
                <a:cubicBezTo>
                  <a:pt x="8192276" y="787444"/>
                  <a:pt x="7910240" y="718685"/>
                  <a:pt x="7614743" y="756047"/>
                </a:cubicBezTo>
                <a:cubicBezTo>
                  <a:pt x="7319246" y="793409"/>
                  <a:pt x="7401145" y="744192"/>
                  <a:pt x="7248326" y="756047"/>
                </a:cubicBezTo>
                <a:cubicBezTo>
                  <a:pt x="7095507" y="767902"/>
                  <a:pt x="6663313" y="748389"/>
                  <a:pt x="6469692" y="756047"/>
                </a:cubicBezTo>
                <a:cubicBezTo>
                  <a:pt x="6276071" y="763705"/>
                  <a:pt x="5909577" y="706457"/>
                  <a:pt x="5691058" y="756047"/>
                </a:cubicBezTo>
                <a:cubicBezTo>
                  <a:pt x="5472539" y="805637"/>
                  <a:pt x="5276858" y="679130"/>
                  <a:pt x="5015478" y="756047"/>
                </a:cubicBezTo>
                <a:cubicBezTo>
                  <a:pt x="4754098" y="832964"/>
                  <a:pt x="4846060" y="726432"/>
                  <a:pt x="4752116" y="756047"/>
                </a:cubicBezTo>
                <a:cubicBezTo>
                  <a:pt x="4658172" y="785662"/>
                  <a:pt x="4558802" y="745224"/>
                  <a:pt x="4488754" y="756047"/>
                </a:cubicBezTo>
                <a:cubicBezTo>
                  <a:pt x="4418706" y="766870"/>
                  <a:pt x="4164338" y="741048"/>
                  <a:pt x="4019284" y="756047"/>
                </a:cubicBezTo>
                <a:cubicBezTo>
                  <a:pt x="3874230" y="771046"/>
                  <a:pt x="3519808" y="721951"/>
                  <a:pt x="3240649" y="756047"/>
                </a:cubicBezTo>
                <a:cubicBezTo>
                  <a:pt x="2961491" y="790143"/>
                  <a:pt x="2839815" y="682415"/>
                  <a:pt x="2462015" y="756047"/>
                </a:cubicBezTo>
                <a:cubicBezTo>
                  <a:pt x="2084215" y="829679"/>
                  <a:pt x="2067766" y="745123"/>
                  <a:pt x="1683381" y="756047"/>
                </a:cubicBezTo>
                <a:cubicBezTo>
                  <a:pt x="1298996" y="766971"/>
                  <a:pt x="1189790" y="698149"/>
                  <a:pt x="904746" y="756047"/>
                </a:cubicBezTo>
                <a:cubicBezTo>
                  <a:pt x="619703" y="813945"/>
                  <a:pt x="626343" y="703294"/>
                  <a:pt x="378023" y="756047"/>
                </a:cubicBezTo>
                <a:cubicBezTo>
                  <a:pt x="161844" y="757016"/>
                  <a:pt x="39466" y="959451"/>
                  <a:pt x="0" y="1134070"/>
                </a:cubicBezTo>
                <a:cubicBezTo>
                  <a:pt x="39263" y="1318330"/>
                  <a:pt x="-6272" y="1430128"/>
                  <a:pt x="0" y="1565017"/>
                </a:cubicBezTo>
                <a:cubicBezTo>
                  <a:pt x="6272" y="1699906"/>
                  <a:pt x="-23428" y="1854924"/>
                  <a:pt x="0" y="2132052"/>
                </a:cubicBezTo>
                <a:cubicBezTo>
                  <a:pt x="23428" y="2409181"/>
                  <a:pt x="-53513" y="2507673"/>
                  <a:pt x="0" y="2744450"/>
                </a:cubicBezTo>
                <a:cubicBezTo>
                  <a:pt x="53513" y="2981227"/>
                  <a:pt x="-29933" y="3063984"/>
                  <a:pt x="0" y="3220760"/>
                </a:cubicBezTo>
                <a:cubicBezTo>
                  <a:pt x="29933" y="3377536"/>
                  <a:pt x="-21002" y="3563319"/>
                  <a:pt x="0" y="3833158"/>
                </a:cubicBezTo>
                <a:cubicBezTo>
                  <a:pt x="21002" y="4102997"/>
                  <a:pt x="-36835" y="4166478"/>
                  <a:pt x="0" y="4445556"/>
                </a:cubicBezTo>
                <a:cubicBezTo>
                  <a:pt x="36835" y="4724634"/>
                  <a:pt x="-51388" y="4728588"/>
                  <a:pt x="0" y="4921865"/>
                </a:cubicBezTo>
                <a:cubicBezTo>
                  <a:pt x="51388" y="5115142"/>
                  <a:pt x="-9766" y="5297312"/>
                  <a:pt x="0" y="5670352"/>
                </a:cubicBezTo>
                <a:cubicBezTo>
                  <a:pt x="313" y="5853738"/>
                  <a:pt x="170803" y="6054974"/>
                  <a:pt x="378023" y="6048375"/>
                </a:cubicBezTo>
                <a:cubicBezTo>
                  <a:pt x="602539" y="6079657"/>
                  <a:pt x="783901" y="5917588"/>
                  <a:pt x="756046" y="5670352"/>
                </a:cubicBezTo>
                <a:cubicBezTo>
                  <a:pt x="755776" y="5540704"/>
                  <a:pt x="784134" y="5434598"/>
                  <a:pt x="756047" y="5292328"/>
                </a:cubicBezTo>
                <a:cubicBezTo>
                  <a:pt x="857304" y="5238926"/>
                  <a:pt x="1123864" y="5328322"/>
                  <a:pt x="1225518" y="5292328"/>
                </a:cubicBezTo>
                <a:cubicBezTo>
                  <a:pt x="1327172" y="5256334"/>
                  <a:pt x="1762160" y="5316148"/>
                  <a:pt x="2004152" y="5292328"/>
                </a:cubicBezTo>
                <a:cubicBezTo>
                  <a:pt x="2246144" y="5268508"/>
                  <a:pt x="2275706" y="5323623"/>
                  <a:pt x="2473623" y="5292328"/>
                </a:cubicBezTo>
                <a:cubicBezTo>
                  <a:pt x="2671540" y="5261033"/>
                  <a:pt x="2817384" y="5294548"/>
                  <a:pt x="3046148" y="5292328"/>
                </a:cubicBezTo>
                <a:cubicBezTo>
                  <a:pt x="3274912" y="5290108"/>
                  <a:pt x="3323168" y="5324657"/>
                  <a:pt x="3515619" y="5292328"/>
                </a:cubicBezTo>
                <a:cubicBezTo>
                  <a:pt x="3708070" y="5259999"/>
                  <a:pt x="3967641" y="5313370"/>
                  <a:pt x="4191199" y="5292328"/>
                </a:cubicBezTo>
                <a:cubicBezTo>
                  <a:pt x="4414757" y="5271286"/>
                  <a:pt x="4324231" y="5317397"/>
                  <a:pt x="4454560" y="5292328"/>
                </a:cubicBezTo>
                <a:cubicBezTo>
                  <a:pt x="4584889" y="5267259"/>
                  <a:pt x="4728466" y="5326102"/>
                  <a:pt x="4924031" y="5292328"/>
                </a:cubicBezTo>
                <a:cubicBezTo>
                  <a:pt x="5119596" y="5258554"/>
                  <a:pt x="5389046" y="5311916"/>
                  <a:pt x="5599611" y="5292328"/>
                </a:cubicBezTo>
                <a:cubicBezTo>
                  <a:pt x="5810176" y="5272740"/>
                  <a:pt x="5824764" y="5313880"/>
                  <a:pt x="5966027" y="5292328"/>
                </a:cubicBezTo>
                <a:cubicBezTo>
                  <a:pt x="6107290" y="5270776"/>
                  <a:pt x="6393790" y="5349631"/>
                  <a:pt x="6744661" y="5292328"/>
                </a:cubicBezTo>
                <a:cubicBezTo>
                  <a:pt x="7095532" y="5235025"/>
                  <a:pt x="7273651" y="5344416"/>
                  <a:pt x="7420241" y="5292328"/>
                </a:cubicBezTo>
                <a:cubicBezTo>
                  <a:pt x="7566831" y="5240240"/>
                  <a:pt x="7660780" y="5318085"/>
                  <a:pt x="7889712" y="5292328"/>
                </a:cubicBezTo>
                <a:cubicBezTo>
                  <a:pt x="8118644" y="5266571"/>
                  <a:pt x="8369785" y="5343789"/>
                  <a:pt x="8565292" y="5292328"/>
                </a:cubicBezTo>
                <a:cubicBezTo>
                  <a:pt x="8760799" y="5240867"/>
                  <a:pt x="8773905" y="5334915"/>
                  <a:pt x="8931708" y="5292328"/>
                </a:cubicBezTo>
                <a:cubicBezTo>
                  <a:pt x="9089511" y="5249741"/>
                  <a:pt x="9381937" y="5368644"/>
                  <a:pt x="9710342" y="5292328"/>
                </a:cubicBezTo>
                <a:cubicBezTo>
                  <a:pt x="10038747" y="5216012"/>
                  <a:pt x="10236778" y="5342943"/>
                  <a:pt x="10488977" y="5292328"/>
                </a:cubicBezTo>
                <a:cubicBezTo>
                  <a:pt x="10741177" y="5241713"/>
                  <a:pt x="10927687" y="5333778"/>
                  <a:pt x="11061502" y="5292328"/>
                </a:cubicBezTo>
                <a:cubicBezTo>
                  <a:pt x="11284025" y="5296663"/>
                  <a:pt x="11384125" y="5135160"/>
                  <a:pt x="11439525" y="4914305"/>
                </a:cubicBezTo>
                <a:cubicBezTo>
                  <a:pt x="11435114" y="4779378"/>
                  <a:pt x="11480529" y="4452229"/>
                  <a:pt x="11439525" y="4301907"/>
                </a:cubicBezTo>
                <a:cubicBezTo>
                  <a:pt x="11398521" y="4151585"/>
                  <a:pt x="11443606" y="4047765"/>
                  <a:pt x="11439525" y="3870960"/>
                </a:cubicBezTo>
                <a:cubicBezTo>
                  <a:pt x="11435444" y="3694155"/>
                  <a:pt x="11486229" y="3533874"/>
                  <a:pt x="11439525" y="3303925"/>
                </a:cubicBezTo>
                <a:cubicBezTo>
                  <a:pt x="11392821" y="3073977"/>
                  <a:pt x="11456814" y="3006699"/>
                  <a:pt x="11439525" y="2782252"/>
                </a:cubicBezTo>
                <a:cubicBezTo>
                  <a:pt x="11422236" y="2557805"/>
                  <a:pt x="11478147" y="2436145"/>
                  <a:pt x="11439525" y="2169854"/>
                </a:cubicBezTo>
                <a:cubicBezTo>
                  <a:pt x="11400903" y="1903563"/>
                  <a:pt x="11468167" y="1827291"/>
                  <a:pt x="11439525" y="1512094"/>
                </a:cubicBezTo>
                <a:cubicBezTo>
                  <a:pt x="11410883" y="1196897"/>
                  <a:pt x="11489099" y="1112911"/>
                  <a:pt x="11439525" y="990421"/>
                </a:cubicBezTo>
                <a:cubicBezTo>
                  <a:pt x="11389951" y="867931"/>
                  <a:pt x="11476504" y="581751"/>
                  <a:pt x="11439525" y="378023"/>
                </a:cubicBezTo>
                <a:close/>
                <a:moveTo>
                  <a:pt x="378023" y="1512094"/>
                </a:moveTo>
                <a:cubicBezTo>
                  <a:pt x="591897" y="1475107"/>
                  <a:pt x="740805" y="1389616"/>
                  <a:pt x="756046" y="1134071"/>
                </a:cubicBezTo>
                <a:cubicBezTo>
                  <a:pt x="761547" y="1041665"/>
                  <a:pt x="696906" y="944270"/>
                  <a:pt x="567034" y="945059"/>
                </a:cubicBezTo>
                <a:cubicBezTo>
                  <a:pt x="432210" y="945506"/>
                  <a:pt x="366727" y="1001420"/>
                  <a:pt x="378022" y="1134071"/>
                </a:cubicBezTo>
                <a:cubicBezTo>
                  <a:pt x="363024" y="1268034"/>
                  <a:pt x="367473" y="1414315"/>
                  <a:pt x="378023" y="1512094"/>
                </a:cubicBezTo>
                <a:close/>
              </a:path>
              <a:path w="11439525" h="6048375" fill="darkenLess" stroke="0" extrusionOk="0">
                <a:moveTo>
                  <a:pt x="378023" y="1512094"/>
                </a:moveTo>
                <a:cubicBezTo>
                  <a:pt x="573976" y="1510551"/>
                  <a:pt x="744247" y="1340272"/>
                  <a:pt x="756046" y="1134071"/>
                </a:cubicBezTo>
                <a:cubicBezTo>
                  <a:pt x="758946" y="1023641"/>
                  <a:pt x="688797" y="967750"/>
                  <a:pt x="567034" y="945059"/>
                </a:cubicBezTo>
                <a:cubicBezTo>
                  <a:pt x="472046" y="945731"/>
                  <a:pt x="358877" y="1038096"/>
                  <a:pt x="378022" y="1134071"/>
                </a:cubicBezTo>
                <a:cubicBezTo>
                  <a:pt x="376739" y="1265137"/>
                  <a:pt x="386130" y="1360124"/>
                  <a:pt x="378023" y="1512094"/>
                </a:cubicBezTo>
                <a:close/>
                <a:moveTo>
                  <a:pt x="11061502" y="756047"/>
                </a:moveTo>
                <a:cubicBezTo>
                  <a:pt x="11289726" y="737518"/>
                  <a:pt x="11454413" y="645736"/>
                  <a:pt x="11439525" y="378024"/>
                </a:cubicBezTo>
                <a:cubicBezTo>
                  <a:pt x="11453713" y="126719"/>
                  <a:pt x="11244070" y="-17653"/>
                  <a:pt x="11061502" y="1"/>
                </a:cubicBezTo>
                <a:cubicBezTo>
                  <a:pt x="10841975" y="-17633"/>
                  <a:pt x="10657966" y="115849"/>
                  <a:pt x="10683479" y="378024"/>
                </a:cubicBezTo>
                <a:cubicBezTo>
                  <a:pt x="10691951" y="489967"/>
                  <a:pt x="10775132" y="567756"/>
                  <a:pt x="10872491" y="567036"/>
                </a:cubicBezTo>
                <a:cubicBezTo>
                  <a:pt x="10989331" y="569298"/>
                  <a:pt x="11044587" y="504571"/>
                  <a:pt x="11061503" y="378024"/>
                </a:cubicBezTo>
                <a:cubicBezTo>
                  <a:pt x="11084779" y="521812"/>
                  <a:pt x="11058770" y="629834"/>
                  <a:pt x="11061502" y="756047"/>
                </a:cubicBezTo>
                <a:close/>
              </a:path>
              <a:path w="11439525" h="6048375" fill="none" extrusionOk="0">
                <a:moveTo>
                  <a:pt x="0" y="1134070"/>
                </a:moveTo>
                <a:cubicBezTo>
                  <a:pt x="-4267" y="927812"/>
                  <a:pt x="176214" y="799170"/>
                  <a:pt x="378023" y="756047"/>
                </a:cubicBezTo>
                <a:cubicBezTo>
                  <a:pt x="493376" y="737571"/>
                  <a:pt x="814605" y="776444"/>
                  <a:pt x="950548" y="756047"/>
                </a:cubicBezTo>
                <a:cubicBezTo>
                  <a:pt x="1086491" y="735650"/>
                  <a:pt x="1184610" y="761950"/>
                  <a:pt x="1316964" y="756047"/>
                </a:cubicBezTo>
                <a:cubicBezTo>
                  <a:pt x="1449318" y="750144"/>
                  <a:pt x="1704795" y="766744"/>
                  <a:pt x="1992544" y="756047"/>
                </a:cubicBezTo>
                <a:cubicBezTo>
                  <a:pt x="2280293" y="745350"/>
                  <a:pt x="2179655" y="789945"/>
                  <a:pt x="2358960" y="756047"/>
                </a:cubicBezTo>
                <a:cubicBezTo>
                  <a:pt x="2538265" y="722149"/>
                  <a:pt x="2556000" y="765122"/>
                  <a:pt x="2622322" y="756047"/>
                </a:cubicBezTo>
                <a:cubicBezTo>
                  <a:pt x="2688644" y="746972"/>
                  <a:pt x="2903857" y="789415"/>
                  <a:pt x="2988738" y="756047"/>
                </a:cubicBezTo>
                <a:cubicBezTo>
                  <a:pt x="3073619" y="722679"/>
                  <a:pt x="3265756" y="769201"/>
                  <a:pt x="3355154" y="756047"/>
                </a:cubicBezTo>
                <a:cubicBezTo>
                  <a:pt x="3444552" y="742893"/>
                  <a:pt x="3789116" y="827009"/>
                  <a:pt x="4030734" y="756047"/>
                </a:cubicBezTo>
                <a:cubicBezTo>
                  <a:pt x="4272352" y="685085"/>
                  <a:pt x="4394894" y="828065"/>
                  <a:pt x="4706314" y="756047"/>
                </a:cubicBezTo>
                <a:cubicBezTo>
                  <a:pt x="5017734" y="684029"/>
                  <a:pt x="5116972" y="821200"/>
                  <a:pt x="5381894" y="756047"/>
                </a:cubicBezTo>
                <a:cubicBezTo>
                  <a:pt x="5646816" y="690894"/>
                  <a:pt x="5671032" y="773379"/>
                  <a:pt x="5851365" y="756047"/>
                </a:cubicBezTo>
                <a:cubicBezTo>
                  <a:pt x="6031698" y="738715"/>
                  <a:pt x="6097115" y="779228"/>
                  <a:pt x="6217781" y="756047"/>
                </a:cubicBezTo>
                <a:cubicBezTo>
                  <a:pt x="6338447" y="732866"/>
                  <a:pt x="6450419" y="759372"/>
                  <a:pt x="6584197" y="756047"/>
                </a:cubicBezTo>
                <a:cubicBezTo>
                  <a:pt x="6717975" y="752722"/>
                  <a:pt x="6938559" y="813475"/>
                  <a:pt x="7156722" y="756047"/>
                </a:cubicBezTo>
                <a:cubicBezTo>
                  <a:pt x="7374885" y="698619"/>
                  <a:pt x="7571636" y="757384"/>
                  <a:pt x="7832302" y="756047"/>
                </a:cubicBezTo>
                <a:cubicBezTo>
                  <a:pt x="8092968" y="754710"/>
                  <a:pt x="8196605" y="804106"/>
                  <a:pt x="8301773" y="756047"/>
                </a:cubicBezTo>
                <a:cubicBezTo>
                  <a:pt x="8406941" y="707988"/>
                  <a:pt x="8499500" y="756642"/>
                  <a:pt x="8565134" y="756047"/>
                </a:cubicBezTo>
                <a:cubicBezTo>
                  <a:pt x="8630768" y="755452"/>
                  <a:pt x="8878033" y="758606"/>
                  <a:pt x="9137660" y="756047"/>
                </a:cubicBezTo>
                <a:cubicBezTo>
                  <a:pt x="9397287" y="753488"/>
                  <a:pt x="9468979" y="773591"/>
                  <a:pt x="9607130" y="756047"/>
                </a:cubicBezTo>
                <a:cubicBezTo>
                  <a:pt x="9745281" y="738503"/>
                  <a:pt x="10232328" y="826438"/>
                  <a:pt x="10683478" y="756047"/>
                </a:cubicBezTo>
                <a:cubicBezTo>
                  <a:pt x="10641528" y="582322"/>
                  <a:pt x="10709293" y="496518"/>
                  <a:pt x="10683478" y="378023"/>
                </a:cubicBezTo>
                <a:cubicBezTo>
                  <a:pt x="10735115" y="144920"/>
                  <a:pt x="10838182" y="12207"/>
                  <a:pt x="11061501" y="0"/>
                </a:cubicBezTo>
                <a:cubicBezTo>
                  <a:pt x="11220671" y="-24026"/>
                  <a:pt x="11454803" y="144247"/>
                  <a:pt x="11439524" y="378023"/>
                </a:cubicBezTo>
                <a:cubicBezTo>
                  <a:pt x="11221249" y="2185833"/>
                  <a:pt x="11100357" y="3607501"/>
                  <a:pt x="11439525" y="4914305"/>
                </a:cubicBezTo>
                <a:cubicBezTo>
                  <a:pt x="11431806" y="5128749"/>
                  <a:pt x="11310357" y="5285296"/>
                  <a:pt x="11061502" y="5292328"/>
                </a:cubicBezTo>
                <a:cubicBezTo>
                  <a:pt x="10848230" y="5320940"/>
                  <a:pt x="10662717" y="5234781"/>
                  <a:pt x="10282868" y="5292328"/>
                </a:cubicBezTo>
                <a:cubicBezTo>
                  <a:pt x="9903019" y="5349875"/>
                  <a:pt x="10032166" y="5263252"/>
                  <a:pt x="9813397" y="5292328"/>
                </a:cubicBezTo>
                <a:cubicBezTo>
                  <a:pt x="9594628" y="5321404"/>
                  <a:pt x="9400293" y="5214221"/>
                  <a:pt x="9137817" y="5292328"/>
                </a:cubicBezTo>
                <a:cubicBezTo>
                  <a:pt x="8875341" y="5370435"/>
                  <a:pt x="8968684" y="5281565"/>
                  <a:pt x="8874455" y="5292328"/>
                </a:cubicBezTo>
                <a:cubicBezTo>
                  <a:pt x="8780226" y="5303091"/>
                  <a:pt x="8268038" y="5258626"/>
                  <a:pt x="8095821" y="5292328"/>
                </a:cubicBezTo>
                <a:cubicBezTo>
                  <a:pt x="7923604" y="5326030"/>
                  <a:pt x="7629209" y="5229678"/>
                  <a:pt x="7317187" y="5292328"/>
                </a:cubicBezTo>
                <a:cubicBezTo>
                  <a:pt x="7005165" y="5354978"/>
                  <a:pt x="6881993" y="5228656"/>
                  <a:pt x="6744661" y="5292328"/>
                </a:cubicBezTo>
                <a:cubicBezTo>
                  <a:pt x="6607329" y="5356000"/>
                  <a:pt x="6481712" y="5285585"/>
                  <a:pt x="6275191" y="5292328"/>
                </a:cubicBezTo>
                <a:cubicBezTo>
                  <a:pt x="6068670" y="5299071"/>
                  <a:pt x="5782813" y="5237461"/>
                  <a:pt x="5496556" y="5292328"/>
                </a:cubicBezTo>
                <a:cubicBezTo>
                  <a:pt x="5210299" y="5347195"/>
                  <a:pt x="5272026" y="5281963"/>
                  <a:pt x="5130140" y="5292328"/>
                </a:cubicBezTo>
                <a:cubicBezTo>
                  <a:pt x="4988254" y="5302693"/>
                  <a:pt x="4817805" y="5262719"/>
                  <a:pt x="4660669" y="5292328"/>
                </a:cubicBezTo>
                <a:cubicBezTo>
                  <a:pt x="4503533" y="5321937"/>
                  <a:pt x="4354612" y="5265385"/>
                  <a:pt x="4191199" y="5292328"/>
                </a:cubicBezTo>
                <a:cubicBezTo>
                  <a:pt x="4027786" y="5319271"/>
                  <a:pt x="3940643" y="5264778"/>
                  <a:pt x="3721728" y="5292328"/>
                </a:cubicBezTo>
                <a:cubicBezTo>
                  <a:pt x="3502813" y="5319878"/>
                  <a:pt x="3380447" y="5250138"/>
                  <a:pt x="3252257" y="5292328"/>
                </a:cubicBezTo>
                <a:cubicBezTo>
                  <a:pt x="3124067" y="5334518"/>
                  <a:pt x="2966284" y="5262953"/>
                  <a:pt x="2782786" y="5292328"/>
                </a:cubicBezTo>
                <a:cubicBezTo>
                  <a:pt x="2599288" y="5321703"/>
                  <a:pt x="2415179" y="5221786"/>
                  <a:pt x="2107207" y="5292328"/>
                </a:cubicBezTo>
                <a:cubicBezTo>
                  <a:pt x="1799235" y="5362870"/>
                  <a:pt x="1808728" y="5262724"/>
                  <a:pt x="1637736" y="5292328"/>
                </a:cubicBezTo>
                <a:cubicBezTo>
                  <a:pt x="1466744" y="5321932"/>
                  <a:pt x="1061647" y="5267147"/>
                  <a:pt x="756047" y="5292328"/>
                </a:cubicBezTo>
                <a:cubicBezTo>
                  <a:pt x="791519" y="5402339"/>
                  <a:pt x="725573" y="5534919"/>
                  <a:pt x="756047" y="5670352"/>
                </a:cubicBezTo>
                <a:cubicBezTo>
                  <a:pt x="739036" y="5875749"/>
                  <a:pt x="548831" y="6044123"/>
                  <a:pt x="378024" y="6048375"/>
                </a:cubicBezTo>
                <a:cubicBezTo>
                  <a:pt x="199089" y="6021308"/>
                  <a:pt x="7967" y="5886455"/>
                  <a:pt x="1" y="5670352"/>
                </a:cubicBezTo>
                <a:cubicBezTo>
                  <a:pt x="-88116" y="4383015"/>
                  <a:pt x="-66756" y="3041934"/>
                  <a:pt x="0" y="1134070"/>
                </a:cubicBezTo>
                <a:close/>
                <a:moveTo>
                  <a:pt x="10683478" y="756047"/>
                </a:moveTo>
                <a:cubicBezTo>
                  <a:pt x="10851696" y="726405"/>
                  <a:pt x="10895094" y="798786"/>
                  <a:pt x="11061502" y="756047"/>
                </a:cubicBezTo>
                <a:cubicBezTo>
                  <a:pt x="11237481" y="780056"/>
                  <a:pt x="11409916" y="635501"/>
                  <a:pt x="11439525" y="378024"/>
                </a:cubicBezTo>
                <a:moveTo>
                  <a:pt x="11061502" y="756047"/>
                </a:moveTo>
                <a:cubicBezTo>
                  <a:pt x="11058479" y="667144"/>
                  <a:pt x="11083754" y="495797"/>
                  <a:pt x="11061502" y="378023"/>
                </a:cubicBezTo>
                <a:cubicBezTo>
                  <a:pt x="11050667" y="485413"/>
                  <a:pt x="10976927" y="563247"/>
                  <a:pt x="10872490" y="567035"/>
                </a:cubicBezTo>
                <a:cubicBezTo>
                  <a:pt x="10764902" y="583974"/>
                  <a:pt x="10700965" y="479932"/>
                  <a:pt x="10683478" y="378023"/>
                </a:cubicBezTo>
                <a:moveTo>
                  <a:pt x="378023" y="1512094"/>
                </a:moveTo>
                <a:cubicBezTo>
                  <a:pt x="354731" y="1412130"/>
                  <a:pt x="381805" y="1225038"/>
                  <a:pt x="378023" y="1134070"/>
                </a:cubicBezTo>
                <a:cubicBezTo>
                  <a:pt x="362205" y="1022685"/>
                  <a:pt x="491951" y="940540"/>
                  <a:pt x="567035" y="945058"/>
                </a:cubicBezTo>
                <a:cubicBezTo>
                  <a:pt x="665551" y="925051"/>
                  <a:pt x="735337" y="1051937"/>
                  <a:pt x="756047" y="1134070"/>
                </a:cubicBezTo>
                <a:cubicBezTo>
                  <a:pt x="789403" y="1380721"/>
                  <a:pt x="595907" y="1561608"/>
                  <a:pt x="378024" y="1512093"/>
                </a:cubicBezTo>
                <a:cubicBezTo>
                  <a:pt x="209608" y="1548358"/>
                  <a:pt x="-23122" y="1367498"/>
                  <a:pt x="1" y="1134070"/>
                </a:cubicBezTo>
                <a:moveTo>
                  <a:pt x="756047" y="1134070"/>
                </a:moveTo>
                <a:cubicBezTo>
                  <a:pt x="787274" y="1412783"/>
                  <a:pt x="742124" y="1527311"/>
                  <a:pt x="756047" y="1728107"/>
                </a:cubicBezTo>
                <a:cubicBezTo>
                  <a:pt x="769970" y="1928903"/>
                  <a:pt x="693727" y="2027520"/>
                  <a:pt x="756047" y="2322144"/>
                </a:cubicBezTo>
                <a:cubicBezTo>
                  <a:pt x="818367" y="2616768"/>
                  <a:pt x="713368" y="2644440"/>
                  <a:pt x="756047" y="2791433"/>
                </a:cubicBezTo>
                <a:cubicBezTo>
                  <a:pt x="798726" y="2938426"/>
                  <a:pt x="748356" y="3279990"/>
                  <a:pt x="756047" y="3427052"/>
                </a:cubicBezTo>
                <a:cubicBezTo>
                  <a:pt x="763738" y="3574114"/>
                  <a:pt x="728299" y="3862951"/>
                  <a:pt x="756047" y="4062672"/>
                </a:cubicBezTo>
                <a:cubicBezTo>
                  <a:pt x="783795" y="4262393"/>
                  <a:pt x="745157" y="4298889"/>
                  <a:pt x="756047" y="4531961"/>
                </a:cubicBezTo>
                <a:cubicBezTo>
                  <a:pt x="766937" y="4765033"/>
                  <a:pt x="746615" y="4942595"/>
                  <a:pt x="756047" y="5292328"/>
                </a:cubicBezTo>
              </a:path>
              <a:path w="11439525" h="6048375" fill="none" stroke="0" extrusionOk="0">
                <a:moveTo>
                  <a:pt x="0" y="1134070"/>
                </a:moveTo>
                <a:cubicBezTo>
                  <a:pt x="-29651" y="916616"/>
                  <a:pt x="171626" y="778279"/>
                  <a:pt x="378023" y="756047"/>
                </a:cubicBezTo>
                <a:cubicBezTo>
                  <a:pt x="467688" y="751949"/>
                  <a:pt x="529177" y="767211"/>
                  <a:pt x="641385" y="756047"/>
                </a:cubicBezTo>
                <a:cubicBezTo>
                  <a:pt x="753593" y="744883"/>
                  <a:pt x="1039501" y="762458"/>
                  <a:pt x="1316964" y="756047"/>
                </a:cubicBezTo>
                <a:cubicBezTo>
                  <a:pt x="1594427" y="749636"/>
                  <a:pt x="1499234" y="777298"/>
                  <a:pt x="1580326" y="756047"/>
                </a:cubicBezTo>
                <a:cubicBezTo>
                  <a:pt x="1661418" y="734796"/>
                  <a:pt x="1712743" y="765472"/>
                  <a:pt x="1843688" y="756047"/>
                </a:cubicBezTo>
                <a:cubicBezTo>
                  <a:pt x="1974633" y="746622"/>
                  <a:pt x="2014778" y="782410"/>
                  <a:pt x="2107049" y="756047"/>
                </a:cubicBezTo>
                <a:cubicBezTo>
                  <a:pt x="2199320" y="729684"/>
                  <a:pt x="2270640" y="774136"/>
                  <a:pt x="2370411" y="756047"/>
                </a:cubicBezTo>
                <a:cubicBezTo>
                  <a:pt x="2470182" y="737958"/>
                  <a:pt x="2620282" y="759261"/>
                  <a:pt x="2736827" y="756047"/>
                </a:cubicBezTo>
                <a:cubicBezTo>
                  <a:pt x="2853372" y="752833"/>
                  <a:pt x="3149957" y="824838"/>
                  <a:pt x="3515462" y="756047"/>
                </a:cubicBezTo>
                <a:cubicBezTo>
                  <a:pt x="3880967" y="687256"/>
                  <a:pt x="3943160" y="798673"/>
                  <a:pt x="4087987" y="756047"/>
                </a:cubicBezTo>
                <a:cubicBezTo>
                  <a:pt x="4232814" y="713421"/>
                  <a:pt x="4453391" y="808895"/>
                  <a:pt x="4557458" y="756047"/>
                </a:cubicBezTo>
                <a:cubicBezTo>
                  <a:pt x="4661525" y="703199"/>
                  <a:pt x="4906144" y="818485"/>
                  <a:pt x="5233037" y="756047"/>
                </a:cubicBezTo>
                <a:cubicBezTo>
                  <a:pt x="5559930" y="693609"/>
                  <a:pt x="5547926" y="824395"/>
                  <a:pt x="5805563" y="756047"/>
                </a:cubicBezTo>
                <a:cubicBezTo>
                  <a:pt x="6063200" y="687699"/>
                  <a:pt x="6159835" y="816409"/>
                  <a:pt x="6378088" y="756047"/>
                </a:cubicBezTo>
                <a:cubicBezTo>
                  <a:pt x="6596341" y="695685"/>
                  <a:pt x="6830803" y="786787"/>
                  <a:pt x="7156722" y="756047"/>
                </a:cubicBezTo>
                <a:cubicBezTo>
                  <a:pt x="7482641" y="725307"/>
                  <a:pt x="7408615" y="776401"/>
                  <a:pt x="7523138" y="756047"/>
                </a:cubicBezTo>
                <a:cubicBezTo>
                  <a:pt x="7637661" y="735693"/>
                  <a:pt x="8124680" y="819156"/>
                  <a:pt x="8301773" y="756047"/>
                </a:cubicBezTo>
                <a:cubicBezTo>
                  <a:pt x="8478867" y="692938"/>
                  <a:pt x="8509279" y="774108"/>
                  <a:pt x="8668189" y="756047"/>
                </a:cubicBezTo>
                <a:cubicBezTo>
                  <a:pt x="8827099" y="737986"/>
                  <a:pt x="9010634" y="770577"/>
                  <a:pt x="9137660" y="756047"/>
                </a:cubicBezTo>
                <a:cubicBezTo>
                  <a:pt x="9264686" y="741517"/>
                  <a:pt x="9538020" y="789229"/>
                  <a:pt x="9916294" y="756047"/>
                </a:cubicBezTo>
                <a:cubicBezTo>
                  <a:pt x="10294568" y="722865"/>
                  <a:pt x="10487096" y="796891"/>
                  <a:pt x="10683478" y="756047"/>
                </a:cubicBezTo>
                <a:cubicBezTo>
                  <a:pt x="10681144" y="666948"/>
                  <a:pt x="10707447" y="483186"/>
                  <a:pt x="10683478" y="378023"/>
                </a:cubicBezTo>
                <a:cubicBezTo>
                  <a:pt x="10668835" y="203928"/>
                  <a:pt x="10886304" y="50241"/>
                  <a:pt x="11061501" y="0"/>
                </a:cubicBezTo>
                <a:cubicBezTo>
                  <a:pt x="11275445" y="-1316"/>
                  <a:pt x="11443986" y="138297"/>
                  <a:pt x="11439524" y="378023"/>
                </a:cubicBezTo>
                <a:cubicBezTo>
                  <a:pt x="11434812" y="1793188"/>
                  <a:pt x="11474692" y="3408249"/>
                  <a:pt x="11439525" y="4914305"/>
                </a:cubicBezTo>
                <a:cubicBezTo>
                  <a:pt x="11444257" y="5111149"/>
                  <a:pt x="11262591" y="5235521"/>
                  <a:pt x="11061502" y="5292328"/>
                </a:cubicBezTo>
                <a:cubicBezTo>
                  <a:pt x="10761954" y="5361997"/>
                  <a:pt x="10543736" y="5267078"/>
                  <a:pt x="10385922" y="5292328"/>
                </a:cubicBezTo>
                <a:cubicBezTo>
                  <a:pt x="10228108" y="5317578"/>
                  <a:pt x="9992596" y="5284248"/>
                  <a:pt x="9813397" y="5292328"/>
                </a:cubicBezTo>
                <a:cubicBezTo>
                  <a:pt x="9634198" y="5300408"/>
                  <a:pt x="9614985" y="5261952"/>
                  <a:pt x="9446981" y="5292328"/>
                </a:cubicBezTo>
                <a:cubicBezTo>
                  <a:pt x="9278977" y="5322704"/>
                  <a:pt x="9240234" y="5276949"/>
                  <a:pt x="9080565" y="5292328"/>
                </a:cubicBezTo>
                <a:cubicBezTo>
                  <a:pt x="8920896" y="5307707"/>
                  <a:pt x="8779657" y="5237721"/>
                  <a:pt x="8611094" y="5292328"/>
                </a:cubicBezTo>
                <a:cubicBezTo>
                  <a:pt x="8442531" y="5346935"/>
                  <a:pt x="8217550" y="5229459"/>
                  <a:pt x="8038569" y="5292328"/>
                </a:cubicBezTo>
                <a:cubicBezTo>
                  <a:pt x="7859589" y="5355197"/>
                  <a:pt x="7766101" y="5280013"/>
                  <a:pt x="7672152" y="5292328"/>
                </a:cubicBezTo>
                <a:cubicBezTo>
                  <a:pt x="7578203" y="5304643"/>
                  <a:pt x="7487135" y="5261410"/>
                  <a:pt x="7305736" y="5292328"/>
                </a:cubicBezTo>
                <a:cubicBezTo>
                  <a:pt x="7124337" y="5323246"/>
                  <a:pt x="6937555" y="5232040"/>
                  <a:pt x="6630156" y="5292328"/>
                </a:cubicBezTo>
                <a:cubicBezTo>
                  <a:pt x="6322757" y="5352616"/>
                  <a:pt x="6469694" y="5290883"/>
                  <a:pt x="6366795" y="5292328"/>
                </a:cubicBezTo>
                <a:cubicBezTo>
                  <a:pt x="6263896" y="5293773"/>
                  <a:pt x="6087868" y="5277121"/>
                  <a:pt x="5897324" y="5292328"/>
                </a:cubicBezTo>
                <a:cubicBezTo>
                  <a:pt x="5706780" y="5307535"/>
                  <a:pt x="5501598" y="5271810"/>
                  <a:pt x="5118690" y="5292328"/>
                </a:cubicBezTo>
                <a:cubicBezTo>
                  <a:pt x="4735782" y="5312846"/>
                  <a:pt x="4751072" y="5268535"/>
                  <a:pt x="4546164" y="5292328"/>
                </a:cubicBezTo>
                <a:cubicBezTo>
                  <a:pt x="4341256" y="5316121"/>
                  <a:pt x="4394272" y="5273421"/>
                  <a:pt x="4282803" y="5292328"/>
                </a:cubicBezTo>
                <a:cubicBezTo>
                  <a:pt x="4171334" y="5311235"/>
                  <a:pt x="4039454" y="5253437"/>
                  <a:pt x="3916387" y="5292328"/>
                </a:cubicBezTo>
                <a:cubicBezTo>
                  <a:pt x="3793320" y="5331219"/>
                  <a:pt x="3653432" y="5262576"/>
                  <a:pt x="3549970" y="5292328"/>
                </a:cubicBezTo>
                <a:cubicBezTo>
                  <a:pt x="3446508" y="5322080"/>
                  <a:pt x="3413357" y="5272596"/>
                  <a:pt x="3286609" y="5292328"/>
                </a:cubicBezTo>
                <a:cubicBezTo>
                  <a:pt x="3159861" y="5312060"/>
                  <a:pt x="2719199" y="5247821"/>
                  <a:pt x="2507974" y="5292328"/>
                </a:cubicBezTo>
                <a:cubicBezTo>
                  <a:pt x="2296750" y="5336835"/>
                  <a:pt x="2102496" y="5245415"/>
                  <a:pt x="1935449" y="5292328"/>
                </a:cubicBezTo>
                <a:cubicBezTo>
                  <a:pt x="1768403" y="5339241"/>
                  <a:pt x="1542034" y="5275349"/>
                  <a:pt x="1362924" y="5292328"/>
                </a:cubicBezTo>
                <a:cubicBezTo>
                  <a:pt x="1183815" y="5309307"/>
                  <a:pt x="942092" y="5276220"/>
                  <a:pt x="756047" y="5292328"/>
                </a:cubicBezTo>
                <a:cubicBezTo>
                  <a:pt x="766692" y="5384979"/>
                  <a:pt x="749631" y="5545154"/>
                  <a:pt x="756047" y="5670352"/>
                </a:cubicBezTo>
                <a:cubicBezTo>
                  <a:pt x="773660" y="5910350"/>
                  <a:pt x="633844" y="6009973"/>
                  <a:pt x="378024" y="6048375"/>
                </a:cubicBezTo>
                <a:cubicBezTo>
                  <a:pt x="186687" y="6004746"/>
                  <a:pt x="10293" y="5903105"/>
                  <a:pt x="1" y="5670352"/>
                </a:cubicBezTo>
                <a:cubicBezTo>
                  <a:pt x="71104" y="3855961"/>
                  <a:pt x="422106" y="2764196"/>
                  <a:pt x="0" y="1134070"/>
                </a:cubicBezTo>
                <a:close/>
                <a:moveTo>
                  <a:pt x="10683478" y="756047"/>
                </a:moveTo>
                <a:cubicBezTo>
                  <a:pt x="10860723" y="723554"/>
                  <a:pt x="10952355" y="771273"/>
                  <a:pt x="11061502" y="756047"/>
                </a:cubicBezTo>
                <a:cubicBezTo>
                  <a:pt x="11249368" y="763221"/>
                  <a:pt x="11443096" y="528445"/>
                  <a:pt x="11439525" y="378024"/>
                </a:cubicBezTo>
                <a:moveTo>
                  <a:pt x="11061502" y="756047"/>
                </a:moveTo>
                <a:cubicBezTo>
                  <a:pt x="11021890" y="638514"/>
                  <a:pt x="11072856" y="515891"/>
                  <a:pt x="11061502" y="378023"/>
                </a:cubicBezTo>
                <a:cubicBezTo>
                  <a:pt x="11090161" y="470199"/>
                  <a:pt x="10974759" y="562096"/>
                  <a:pt x="10872490" y="567035"/>
                </a:cubicBezTo>
                <a:cubicBezTo>
                  <a:pt x="10745903" y="583235"/>
                  <a:pt x="10678142" y="486297"/>
                  <a:pt x="10683478" y="378023"/>
                </a:cubicBezTo>
                <a:moveTo>
                  <a:pt x="378023" y="1512094"/>
                </a:moveTo>
                <a:cubicBezTo>
                  <a:pt x="364956" y="1381136"/>
                  <a:pt x="388660" y="1292353"/>
                  <a:pt x="378023" y="1134070"/>
                </a:cubicBezTo>
                <a:cubicBezTo>
                  <a:pt x="374044" y="1011187"/>
                  <a:pt x="453161" y="918915"/>
                  <a:pt x="567035" y="945058"/>
                </a:cubicBezTo>
                <a:cubicBezTo>
                  <a:pt x="702378" y="944761"/>
                  <a:pt x="726098" y="1032646"/>
                  <a:pt x="756047" y="1134070"/>
                </a:cubicBezTo>
                <a:cubicBezTo>
                  <a:pt x="723584" y="1352423"/>
                  <a:pt x="565027" y="1477828"/>
                  <a:pt x="378024" y="1512093"/>
                </a:cubicBezTo>
                <a:cubicBezTo>
                  <a:pt x="188218" y="1461276"/>
                  <a:pt x="33242" y="1367159"/>
                  <a:pt x="1" y="1134070"/>
                </a:cubicBezTo>
                <a:moveTo>
                  <a:pt x="756047" y="1134070"/>
                </a:moveTo>
                <a:cubicBezTo>
                  <a:pt x="795165" y="1338549"/>
                  <a:pt x="738091" y="1481149"/>
                  <a:pt x="756047" y="1686524"/>
                </a:cubicBezTo>
                <a:cubicBezTo>
                  <a:pt x="774003" y="1891899"/>
                  <a:pt x="674807" y="2175457"/>
                  <a:pt x="756047" y="2363726"/>
                </a:cubicBezTo>
                <a:cubicBezTo>
                  <a:pt x="837287" y="2551995"/>
                  <a:pt x="733533" y="2838656"/>
                  <a:pt x="756047" y="2999346"/>
                </a:cubicBezTo>
                <a:cubicBezTo>
                  <a:pt x="778561" y="3160036"/>
                  <a:pt x="702887" y="3346994"/>
                  <a:pt x="756047" y="3551800"/>
                </a:cubicBezTo>
                <a:cubicBezTo>
                  <a:pt x="809207" y="3756606"/>
                  <a:pt x="711692" y="3819309"/>
                  <a:pt x="756047" y="4021089"/>
                </a:cubicBezTo>
                <a:cubicBezTo>
                  <a:pt x="800402" y="4222869"/>
                  <a:pt x="702169" y="4405429"/>
                  <a:pt x="756047" y="4615126"/>
                </a:cubicBezTo>
                <a:cubicBezTo>
                  <a:pt x="809925" y="4824823"/>
                  <a:pt x="700167" y="5092224"/>
                  <a:pt x="756047" y="5292328"/>
                </a:cubicBezTo>
              </a:path>
            </a:pathLst>
          </a:custGeom>
          <a:solidFill>
            <a:srgbClr val="FDF1E9"/>
          </a:soli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01371622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1905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Frederic Edwin Church, 1826–1900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1905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Athens, April 1869</a:t>
            </a:r>
            <a:endParaRPr lang="en-US" sz="4800" b="1" dirty="0">
              <a:ln w="1905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5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Parthenon, Frederic Edwin Church (American, Hartford, Connecticut 1826–1900 New York), Oil on canvas, American">
            <a:extLst>
              <a:ext uri="{FF2B5EF4-FFF2-40B4-BE49-F238E27FC236}">
                <a16:creationId xmlns:a16="http://schemas.microsoft.com/office/drawing/2014/main" id="{0B3EC9D0-0009-9DBD-84C9-C63D36CC8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88" y="280210"/>
            <a:ext cx="10186919" cy="629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7D3372-4908-B871-3C7F-FD62126A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825" y="365125"/>
            <a:ext cx="16320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Parthenon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1871, Oil on Canvas, 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113 x 184.5 cm, The MET,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3"/>
              </a:rPr>
              <a:t>https://www.metmuseum.org/art/collection/search/10482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804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BFC6-382D-5009-7A7D-8D062704D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3098" y="365125"/>
            <a:ext cx="188890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Study for "The Parthenon",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1869-70, Oil on Paper mounted on Canvas, 33 x 50.8 cm, MFA, Boston,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latin typeface="Papyrus" panose="03070502060502030205" pitchFamily="66" charset="0"/>
                <a:hlinkClick r:id="rId2"/>
              </a:rPr>
              <a:t>https://upload.wikimedia.org/wikipedia/commons/6/69/Frederic_Edwin_Church_-_Study_for_%22The_Parthenon%22_-_2008.48_-_Museum_of_Fine_Arts.jpg</a:t>
            </a:r>
            <a:r>
              <a:rPr lang="en-US" sz="2000" dirty="0">
                <a:latin typeface="Papyrus" panose="03070502060502030205" pitchFamily="66" charset="0"/>
              </a:rPr>
              <a:t> </a:t>
            </a: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E7A20BAC-9F02-3E8A-93F2-174F48781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7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75A009-7EF5-785F-B450-899CF54A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0" y="365125"/>
            <a:ext cx="340836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Parthenon, Athens, from the Northwest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(Illuminated Night View), April 1869, Brush and Oil, black Chalk on thin cream Paperboard, 32.9 × 41.4 cm, Cooper Hewitt, NY, USA</a:t>
            </a:r>
            <a:br>
              <a:rPr lang="en-US" sz="2200" dirty="0"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https://collection.cooperhewitt.org/objects/18200507/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26" name="Picture 2" descr="View of the Parthenon temple lit up at night">
            <a:extLst>
              <a:ext uri="{FF2B5EF4-FFF2-40B4-BE49-F238E27FC236}">
                <a16:creationId xmlns:a16="http://schemas.microsoft.com/office/drawing/2014/main" id="{61670AEA-96CD-9B08-A0B1-B7CCFF550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108056"/>
            <a:ext cx="8428432" cy="6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36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EC25-8F2C-5CBD-4B84-AD4A269FD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336550"/>
            <a:ext cx="229925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Parthenon, Athens, from the Southeast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(Illuminated Night View), April 1869, Brush and Oil, Graphite traces on Paperboard, 22.5 x 32.8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https://collection.cooperhewitt.org/objects/18198973/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2050" name="Picture 2" descr="Drawing, The Parthenon from the Southeast">
            <a:extLst>
              <a:ext uri="{FF2B5EF4-FFF2-40B4-BE49-F238E27FC236}">
                <a16:creationId xmlns:a16="http://schemas.microsoft.com/office/drawing/2014/main" id="{22E536EB-FB2D-49EE-FDA8-D0D43A21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237" y="88637"/>
            <a:ext cx="9581321" cy="66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043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F6F0-0AE9-A129-827E-FFEAA01D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06" y="365125"/>
            <a:ext cx="451799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Erechtheum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1869-70, </a:t>
            </a:r>
            <a:r>
              <a:rPr lang="en-US" sz="2200" b="0" i="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</a:rPr>
              <a:t>Oil on paper mounted on canvas, 33 x 27.9 cm, MFA, Boston, USA</a:t>
            </a:r>
            <a:br>
              <a:rPr lang="en-US" sz="2200" b="0" i="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200" b="0" i="0" dirty="0">
                <a:solidFill>
                  <a:srgbClr val="1A1A1A"/>
                </a:solidFill>
                <a:effectLst/>
                <a:latin typeface="Papyrus" panose="03070502060502030205" pitchFamily="66" charset="0"/>
                <a:hlinkClick r:id="rId2"/>
              </a:rPr>
              <a:t>https://commons.wikimedia.org/wiki/File:Frederic_Edwin_Church_-_Erechtheum_-_2008.47_-_Museum_of_Fine_Arts.jpg</a:t>
            </a:r>
            <a:r>
              <a:rPr lang="en-US" sz="2200" b="0" i="0" dirty="0">
                <a:solidFill>
                  <a:srgbClr val="1A1A1A"/>
                </a:solidFill>
                <a:effectLst/>
                <a:latin typeface="Papyrus" panose="03070502060502030205" pitchFamily="66" charset="0"/>
              </a:rPr>
              <a:t> </a:t>
            </a:r>
            <a:endParaRPr lang="en-US" sz="2200" dirty="0">
              <a:latin typeface="Papyrus" panose="03070502060502030205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0A2D67-0FFA-72C3-45CF-87498417B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854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012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12BB-7E2C-9F9F-61C4-9C393401E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365125"/>
            <a:ext cx="1187767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Parthenon and the Acropolis, Athens,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1869, Oil on Paper mounted on Canvas,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Olana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State Historic Site, Hudson, New York State Office of Parks, Recreation and Historic Preservation,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https://www.antiquesandthearts.com/frederic-church-a-painters-pilgrimage-wadsworth-atheneum-museum-of-art/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8194" name="Picture 2" descr="Frederic Church: A Painter's Pilgrimage - Antiques And The Arts  WeeklyAntiques And The Arts Weekly">
            <a:extLst>
              <a:ext uri="{FF2B5EF4-FFF2-40B4-BE49-F238E27FC236}">
                <a16:creationId xmlns:a16="http://schemas.microsoft.com/office/drawing/2014/main" id="{8F3249BE-3EDE-7141-B3E0-5FBE1A11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89" y="1452407"/>
            <a:ext cx="9261821" cy="520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223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95F8-1CF7-7170-A90C-91F126CB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4" y="365125"/>
            <a:ext cx="172278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View of the Acropolis, Athens,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1869, Brush and Oil, Graphite on Cardboard; 32.9 × 50.8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https://collection.cooperhewitt.org/objects/18197461/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242" name="Picture 2" descr="Drawing, View of the Acropolis, Athens">
            <a:extLst>
              <a:ext uri="{FF2B5EF4-FFF2-40B4-BE49-F238E27FC236}">
                <a16:creationId xmlns:a16="http://schemas.microsoft.com/office/drawing/2014/main" id="{4A7D0C57-3A43-B3B1-46B4-32DE7B89C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356" y="238125"/>
            <a:ext cx="97536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20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AE4F-E69E-D3DC-CE82-0E21DCB65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6" y="365125"/>
            <a:ext cx="17907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View of the Acropolis from Mount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Lycabettus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Athens, 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April1869, Brush and Oil, Graphite on Cardboard, 33 x 51.1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https://collection.cooperhewitt.org/objects/18197455/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  <a:br>
              <a:rPr lang="en-US" sz="2200" dirty="0"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1266" name="Picture 2" descr="Drawing, View of the Acropolis from Mount Lycabettus, Athens">
            <a:extLst>
              <a:ext uri="{FF2B5EF4-FFF2-40B4-BE49-F238E27FC236}">
                <a16:creationId xmlns:a16="http://schemas.microsoft.com/office/drawing/2014/main" id="{471D69DC-A72A-79E1-4431-4D2B8B4E7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204787"/>
            <a:ext cx="9753600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30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5D032-94D1-5C22-6033-CA0B797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0" y="365125"/>
            <a:ext cx="659701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North Peristyle of the Parthenon, Athens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1869, Brush and Oil, Graphite on thin Board, 32.9 × 25.4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https://commons.wikimedia.org/wiki/File:Drawing,_North_Peristyle_of_the_Parthenon,_Athens,_1869_%28CH_18199563%29.jpg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B2C2F531-F3B7-1286-6EC9-246BE361B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6" y="157132"/>
            <a:ext cx="5136833" cy="654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4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0A5C-0636-4800-2A8B-98B4FF76E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99" y="365125"/>
            <a:ext cx="621865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Columns of the Parthenon,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April 21,1869, Brush and Oil, Graphite on green Cardboard, 50.5 × 30.6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https://www.si.edu/object/columns-parthenon-athens%3Achndm_1917-4-573-a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9219" name="Picture 3" descr="Columns of the Parthenon, Athens | Smithsonian Institution">
            <a:extLst>
              <a:ext uri="{FF2B5EF4-FFF2-40B4-BE49-F238E27FC236}">
                <a16:creationId xmlns:a16="http://schemas.microsoft.com/office/drawing/2014/main" id="{EA2A07AB-AD6E-33FC-BD74-99C9BD539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989" y="185422"/>
            <a:ext cx="3998912" cy="648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71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1E5F9-4F7C-0B17-4C5A-31D2C3284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365125"/>
            <a:ext cx="29146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Broken Columns, View from the Parthenon, Athens,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April 1869, Brush and Oil, Graphite on thin Paperboard, 28.2 × 38.2 cm, Cooper Hewitt, NY, USA</a:t>
            </a: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2000" dirty="0">
                <a:latin typeface="Papyrus" panose="03070502060502030205" pitchFamily="66" charset="0"/>
                <a:hlinkClick r:id="rId2"/>
              </a:rPr>
              <a:t>https://commons.wikimedia.org/wiki/File:Drawing,_Broken_Columns,_View_from_the_Parthenon,_Athens,_April_1869_%28CH_18199569-2%29.jpg</a:t>
            </a:r>
            <a:r>
              <a:rPr lang="en-US" sz="20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0271180-DB5A-C070-C79B-337614350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" y="136456"/>
            <a:ext cx="8868805" cy="658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977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0D5A-7831-82EC-05D5-3E337FB8E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8" y="365125"/>
            <a:ext cx="285743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Broken Column of the Parthenon, Athens, Brush and Oil, Graphite on Paperboard; 27.9 x 38.7 cm, Cooper Hewitt, NY, USA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https://collection.cooperhewitt.org/objects/18199575/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3074" name="Picture 2" descr="Drawing, Broken Column of the Parthenon, Athens">
            <a:extLst>
              <a:ext uri="{FF2B5EF4-FFF2-40B4-BE49-F238E27FC236}">
                <a16:creationId xmlns:a16="http://schemas.microsoft.com/office/drawing/2014/main" id="{45CA1FAE-C10D-99C4-E882-C2D29AA38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314" y="101325"/>
            <a:ext cx="9026318" cy="665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2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5D130-E741-9B36-E64D-B846CEFD1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48" y="365125"/>
            <a:ext cx="328481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Base of a Capital, Dionysius Theatre, Athens,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April 1869, Brush and Oil, Graphite on Paperboard, 48.4 × 32.9 cm, Cooper Hewitt,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latin typeface="Papyrus" panose="03070502060502030205" pitchFamily="66" charset="0"/>
                <a:hlinkClick r:id="rId2"/>
              </a:rPr>
              <a:t>https://collection.cooperhewitt.org/objects/18199657/</a:t>
            </a:r>
            <a:r>
              <a:rPr lang="en-US" sz="2200" dirty="0">
                <a:latin typeface="Papyrus" panose="03070502060502030205" pitchFamily="66" charset="0"/>
              </a:rPr>
              <a:t> </a:t>
            </a:r>
            <a:br>
              <a:rPr lang="en-US" sz="2200" dirty="0">
                <a:latin typeface="Papyrus" panose="03070502060502030205" pitchFamily="66" charset="0"/>
              </a:rPr>
            </a:br>
            <a:endParaRPr lang="en-US" sz="2200" dirty="0">
              <a:latin typeface="Papyrus" panose="03070502060502030205" pitchFamily="66" charset="0"/>
            </a:endParaRPr>
          </a:p>
        </p:txBody>
      </p:sp>
      <p:pic>
        <p:nvPicPr>
          <p:cNvPr id="4098" name="Picture 2" descr="Drawing, Base of a Capital, Dionysius Theatre, Athens">
            <a:extLst>
              <a:ext uri="{FF2B5EF4-FFF2-40B4-BE49-F238E27FC236}">
                <a16:creationId xmlns:a16="http://schemas.microsoft.com/office/drawing/2014/main" id="{F0AAF10C-C711-555F-AE98-8471EFC2F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48" y="137392"/>
            <a:ext cx="8489605" cy="658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317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1010</Words>
  <Application>Microsoft Office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                           The Parthenon, 1871, Oil on Canvas,  113 x 184.5 cm, The MET, NY, USA https://www.metmuseum.org/art/collection/search/10482 </vt:lpstr>
      <vt:lpstr>                          Study for "The Parthenon", 1869-70, Oil on Paper mounted on Canvas, 33 x 50.8 cm, MFA, Boston, USA https://upload.wikimedia.org/wikipedia/commons/6/69/Frederic_Edwin_Church_-_Study_for_%22The_Parthenon%22_-_2008.48_-_Museum_of_Fine_Arts.jpg  </vt:lpstr>
      <vt:lpstr>                              Parthenon, Athens, from the Northwest (Illuminated Night View), April 1869, Brush and Oil, black Chalk on thin cream Paperboard, 32.9 × 41.4 cm, Cooper Hewitt, NY, USA https://collection.cooperhewitt.org/objects/18200507/ </vt:lpstr>
      <vt:lpstr>                             Parthenon, Athens, from the Southeast (Illuminated Night View), April 1869, Brush and Oil, Graphite traces on Paperboard, 22.5 x 32.8 cm, Cooper Hewitt, NY, USA https://collection.cooperhewitt.org/objects/18198973/  </vt:lpstr>
      <vt:lpstr>                               Erechtheum, 1869-70, Oil on paper mounted on canvas, 33 x 27.9 cm, MFA, Boston, USA https://commons.wikimedia.org/wiki/File:Frederic_Edwin_Church_-_Erechtheum_-_2008.47_-_Museum_of_Fine_Arts.jpg </vt:lpstr>
      <vt:lpstr>The Parthenon and the Acropolis, Athens, 1869, Oil on Paper mounted on Canvas, Olana State Historic Site, Hudson, New York State Office of Parks, Recreation and Historic Preservation, USA https://www.antiquesandthearts.com/frederic-church-a-painters-pilgrimage-wadsworth-atheneum-museum-of-art/  </vt:lpstr>
      <vt:lpstr>                          View of the Acropolis, Athens, 1869, Brush and Oil, Graphite on Cardboard; 32.9 × 50.8 cm, Cooper Hewitt, NY, USA https://collection.cooperhewitt.org/objects/18197461/ </vt:lpstr>
      <vt:lpstr>                       View of the Acropolis from Mount Lycabettus, Athens,  April1869, Brush and Oil, Graphite on Cardboard, 33 x 51.1 cm, Cooper Hewitt, NY, USA https://collection.cooperhewitt.org/objects/18197455/   </vt:lpstr>
      <vt:lpstr>                                North Peristyle of the Parthenon, Athens, 1869, Brush and Oil, Graphite on thin Board, 32.9 × 25.4 cm, Cooper Hewitt, NY, USA https://commons.wikimedia.org/wiki/File:Drawing,_North_Peristyle_of_the_Parthenon,_Athens,_1869_%28CH_18199563%29.jpg </vt:lpstr>
      <vt:lpstr>                                Columns of the Parthenon, April 21,1869, Brush and Oil, Graphite on green Cardboard, 50.5 × 30.6 cm, Cooper Hewitt, NY, USA https://www.si.edu/object/columns-parthenon-athens%3Achndm_1917-4-573-a </vt:lpstr>
      <vt:lpstr>                             Broken Columns, View from the Parthenon, Athens, April 1869, Brush and Oil, Graphite on thin Paperboard, 28.2 × 38.2 cm, Cooper Hewitt, NY, USA https://commons.wikimedia.org/wiki/File:Drawing,_Broken_Columns,_View_from_the_Parthenon,_Athens,_April_1869_%28CH_18199569-2%29.jpg </vt:lpstr>
      <vt:lpstr>                           Broken Column of the Parthenon, Athens, Brush and Oil, Graphite on Paperboard; 27.9 x 38.7 cm, Cooper Hewitt, NY, USA https://collection.cooperhewitt.org/objects/18199575/ </vt:lpstr>
      <vt:lpstr>                               Base of a Capital, Dionysius Theatre, Athens, April 1869, Brush and Oil, Graphite on Paperboard, 48.4 × 32.9 cm, Cooper Hewitt, NY, USA https://collection.cooperhewitt.org/objects/18199657/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2022-07-31T09:19:06Z</dcterms:created>
  <dcterms:modified xsi:type="dcterms:W3CDTF">2022-08-08T10:26:52Z</dcterms:modified>
</cp:coreProperties>
</file>