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9" r:id="rId3"/>
    <p:sldId id="272" r:id="rId4"/>
    <p:sldId id="261" r:id="rId5"/>
    <p:sldId id="265" r:id="rId6"/>
    <p:sldId id="268" r:id="rId7"/>
    <p:sldId id="260" r:id="rId8"/>
    <p:sldId id="264" r:id="rId9"/>
    <p:sldId id="270" r:id="rId10"/>
    <p:sldId id="271" r:id="rId11"/>
    <p:sldId id="267" r:id="rId12"/>
    <p:sldId id="273" r:id="rId13"/>
    <p:sldId id="266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F"/>
    <a:srgbClr val="FFFDFB"/>
    <a:srgbClr val="59686B"/>
    <a:srgbClr val="DBE0E1"/>
    <a:srgbClr val="EDE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E6A41-E454-4E1E-A019-7F1A2DAF969F}" v="137" dt="2022-08-13T17:04:56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73E6A41-E454-4E1E-A019-7F1A2DAF969F}"/>
    <pc:docChg chg="undo redo custSel addSld delSld modSld sldOrd modMainMaster">
      <pc:chgData name="Amalia Spiliakou" userId="f4bd6b91a0b5818a" providerId="LiveId" clId="{573E6A41-E454-4E1E-A019-7F1A2DAF969F}" dt="2022-08-13T17:05:24.494" v="1611" actId="27636"/>
      <pc:docMkLst>
        <pc:docMk/>
      </pc:docMkLst>
      <pc:sldChg chg="modSp del ord">
        <pc:chgData name="Amalia Spiliakou" userId="f4bd6b91a0b5818a" providerId="LiveId" clId="{573E6A41-E454-4E1E-A019-7F1A2DAF969F}" dt="2022-08-13T16:35:19.037" v="1250" actId="47"/>
        <pc:sldMkLst>
          <pc:docMk/>
          <pc:sldMk cId="2675370265" sldId="256"/>
        </pc:sldMkLst>
        <pc:spChg chg="mod">
          <ac:chgData name="Amalia Spiliakou" userId="f4bd6b91a0b5818a" providerId="LiveId" clId="{573E6A41-E454-4E1E-A019-7F1A2DAF969F}" dt="2022-08-13T14:56:01.914" v="34"/>
          <ac:spMkLst>
            <pc:docMk/>
            <pc:sldMk cId="2675370265" sldId="256"/>
            <ac:spMk id="4" creationId="{0703B619-3F8F-DFAD-66CA-A8CFECD008A6}"/>
          </ac:spMkLst>
        </pc:spChg>
        <pc:picChg chg="mod">
          <ac:chgData name="Amalia Spiliakou" userId="f4bd6b91a0b5818a" providerId="LiveId" clId="{573E6A41-E454-4E1E-A019-7F1A2DAF969F}" dt="2022-08-13T14:56:01.914" v="34"/>
          <ac:picMkLst>
            <pc:docMk/>
            <pc:sldMk cId="2675370265" sldId="256"/>
            <ac:picMk id="1026" creationId="{492D1DD4-3317-7378-E8C5-E93FDF584DA6}"/>
          </ac:picMkLst>
        </pc:picChg>
      </pc:sldChg>
      <pc:sldChg chg="addSp delSp modSp new del mod ord setBg modClrScheme chgLayout">
        <pc:chgData name="Amalia Spiliakou" userId="f4bd6b91a0b5818a" providerId="LiveId" clId="{573E6A41-E454-4E1E-A019-7F1A2DAF969F}" dt="2022-08-13T14:56:41.337" v="41" actId="47"/>
        <pc:sldMkLst>
          <pc:docMk/>
          <pc:sldMk cId="2240927074" sldId="257"/>
        </pc:sldMkLst>
        <pc:spChg chg="del">
          <ac:chgData name="Amalia Spiliakou" userId="f4bd6b91a0b5818a" providerId="LiveId" clId="{573E6A41-E454-4E1E-A019-7F1A2DAF969F}" dt="2022-08-13T14:41:23.644" v="8" actId="700"/>
          <ac:spMkLst>
            <pc:docMk/>
            <pc:sldMk cId="2240927074" sldId="257"/>
            <ac:spMk id="2" creationId="{6EEE51BD-3FA5-23CC-F552-D193D4A0BB22}"/>
          </ac:spMkLst>
        </pc:spChg>
        <pc:spChg chg="add mod">
          <ac:chgData name="Amalia Spiliakou" userId="f4bd6b91a0b5818a" providerId="LiveId" clId="{573E6A41-E454-4E1E-A019-7F1A2DAF969F}" dt="2022-08-13T14:56:01.914" v="34"/>
          <ac:spMkLst>
            <pc:docMk/>
            <pc:sldMk cId="2240927074" sldId="257"/>
            <ac:spMk id="3" creationId="{F46B18E3-C09A-212E-AC13-206306516D2B}"/>
          </ac:spMkLst>
        </pc:spChg>
      </pc:sldChg>
      <pc:sldChg chg="delSp modSp new del mod">
        <pc:chgData name="Amalia Spiliakou" userId="f4bd6b91a0b5818a" providerId="LiveId" clId="{573E6A41-E454-4E1E-A019-7F1A2DAF969F}" dt="2022-08-13T14:56:48.383" v="43" actId="47"/>
        <pc:sldMkLst>
          <pc:docMk/>
          <pc:sldMk cId="199039911" sldId="258"/>
        </pc:sldMkLst>
        <pc:spChg chg="del mod">
          <ac:chgData name="Amalia Spiliakou" userId="f4bd6b91a0b5818a" providerId="LiveId" clId="{573E6A41-E454-4E1E-A019-7F1A2DAF969F}" dt="2022-08-13T14:56:21.308" v="35" actId="478"/>
          <ac:spMkLst>
            <pc:docMk/>
            <pc:sldMk cId="199039911" sldId="258"/>
            <ac:spMk id="2" creationId="{D8B31431-8831-56B3-FBBE-E7BD0D27FB0D}"/>
          </ac:spMkLst>
        </pc:spChg>
      </pc:sldChg>
      <pc:sldChg chg="modSp new del">
        <pc:chgData name="Amalia Spiliakou" userId="f4bd6b91a0b5818a" providerId="LiveId" clId="{573E6A41-E454-4E1E-A019-7F1A2DAF969F}" dt="2022-08-13T14:56:35.120" v="40" actId="47"/>
        <pc:sldMkLst>
          <pc:docMk/>
          <pc:sldMk cId="2624413547" sldId="259"/>
        </pc:sldMkLst>
        <pc:spChg chg="mod">
          <ac:chgData name="Amalia Spiliakou" userId="f4bd6b91a0b5818a" providerId="LiveId" clId="{573E6A41-E454-4E1E-A019-7F1A2DAF969F}" dt="2022-08-13T14:56:26.927" v="37"/>
          <ac:spMkLst>
            <pc:docMk/>
            <pc:sldMk cId="2624413547" sldId="259"/>
            <ac:spMk id="2" creationId="{CC4FDB5A-2903-F5C2-6F9A-E5FA4FD828EA}"/>
          </ac:spMkLst>
        </pc:spChg>
      </pc:sldChg>
      <pc:sldChg chg="addSp modSp new mod ord setBg">
        <pc:chgData name="Amalia Spiliakou" userId="f4bd6b91a0b5818a" providerId="LiveId" clId="{573E6A41-E454-4E1E-A019-7F1A2DAF969F}" dt="2022-08-13T16:51:04.946" v="1537"/>
        <pc:sldMkLst>
          <pc:docMk/>
          <pc:sldMk cId="3064770242" sldId="260"/>
        </pc:sldMkLst>
        <pc:spChg chg="mod">
          <ac:chgData name="Amalia Spiliakou" userId="f4bd6b91a0b5818a" providerId="LiveId" clId="{573E6A41-E454-4E1E-A019-7F1A2DAF969F}" dt="2022-08-13T16:15:59.810" v="1039" actId="20577"/>
          <ac:spMkLst>
            <pc:docMk/>
            <pc:sldMk cId="3064770242" sldId="260"/>
            <ac:spMk id="2" creationId="{AC30DAC6-7794-5257-E282-DB242CAC2DAA}"/>
          </ac:spMkLst>
        </pc:spChg>
        <pc:picChg chg="add mod">
          <ac:chgData name="Amalia Spiliakou" userId="f4bd6b91a0b5818a" providerId="LiveId" clId="{573E6A41-E454-4E1E-A019-7F1A2DAF969F}" dt="2022-08-13T15:04:12.357" v="271" actId="1076"/>
          <ac:picMkLst>
            <pc:docMk/>
            <pc:sldMk cId="3064770242" sldId="260"/>
            <ac:picMk id="2050" creationId="{B7FBF547-442C-5AAD-B7CB-BE347D0EBC44}"/>
          </ac:picMkLst>
        </pc:picChg>
        <pc:picChg chg="add mod">
          <ac:chgData name="Amalia Spiliakou" userId="f4bd6b91a0b5818a" providerId="LiveId" clId="{573E6A41-E454-4E1E-A019-7F1A2DAF969F}" dt="2022-08-13T15:04:41.859" v="279" actId="1035"/>
          <ac:picMkLst>
            <pc:docMk/>
            <pc:sldMk cId="3064770242" sldId="260"/>
            <ac:picMk id="2052" creationId="{C152C3C5-CE4A-CA77-7E6A-5B765A9CD5AB}"/>
          </ac:picMkLst>
        </pc:picChg>
      </pc:sldChg>
      <pc:sldChg chg="addSp modSp new mod ord setBg">
        <pc:chgData name="Amalia Spiliakou" userId="f4bd6b91a0b5818a" providerId="LiveId" clId="{573E6A41-E454-4E1E-A019-7F1A2DAF969F}" dt="2022-08-13T15:59:26.474" v="753"/>
        <pc:sldMkLst>
          <pc:docMk/>
          <pc:sldMk cId="2652377127" sldId="261"/>
        </pc:sldMkLst>
        <pc:spChg chg="mod">
          <ac:chgData name="Amalia Spiliakou" userId="f4bd6b91a0b5818a" providerId="LiveId" clId="{573E6A41-E454-4E1E-A019-7F1A2DAF969F}" dt="2022-08-13T15:37:25.854" v="453" actId="20577"/>
          <ac:spMkLst>
            <pc:docMk/>
            <pc:sldMk cId="2652377127" sldId="261"/>
            <ac:spMk id="2" creationId="{A4318169-1EB8-168D-7831-3EED60BF42AA}"/>
          </ac:spMkLst>
        </pc:spChg>
        <pc:picChg chg="add mod">
          <ac:chgData name="Amalia Spiliakou" userId="f4bd6b91a0b5818a" providerId="LiveId" clId="{573E6A41-E454-4E1E-A019-7F1A2DAF969F}" dt="2022-08-13T15:31:13.388" v="283" actId="1076"/>
          <ac:picMkLst>
            <pc:docMk/>
            <pc:sldMk cId="2652377127" sldId="261"/>
            <ac:picMk id="3074" creationId="{D60437E9-15C7-EEAE-CD12-B1BB5EAA429B}"/>
          </ac:picMkLst>
        </pc:picChg>
        <pc:picChg chg="add mod">
          <ac:chgData name="Amalia Spiliakou" userId="f4bd6b91a0b5818a" providerId="LiveId" clId="{573E6A41-E454-4E1E-A019-7F1A2DAF969F}" dt="2022-08-13T15:36:44.101" v="449" actId="1035"/>
          <ac:picMkLst>
            <pc:docMk/>
            <pc:sldMk cId="2652377127" sldId="261"/>
            <ac:picMk id="3076" creationId="{B308B36C-ED55-65CA-0160-2F0D5315FC15}"/>
          </ac:picMkLst>
        </pc:picChg>
      </pc:sldChg>
      <pc:sldChg chg="addSp modSp new mod ord setBg">
        <pc:chgData name="Amalia Spiliakou" userId="f4bd6b91a0b5818a" providerId="LiveId" clId="{573E6A41-E454-4E1E-A019-7F1A2DAF969F}" dt="2022-08-13T15:44:16.397" v="512"/>
        <pc:sldMkLst>
          <pc:docMk/>
          <pc:sldMk cId="1295403728" sldId="262"/>
        </pc:sldMkLst>
        <pc:spChg chg="mod">
          <ac:chgData name="Amalia Spiliakou" userId="f4bd6b91a0b5818a" providerId="LiveId" clId="{573E6A41-E454-4E1E-A019-7F1A2DAF969F}" dt="2022-08-13T15:40:51.259" v="506" actId="207"/>
          <ac:spMkLst>
            <pc:docMk/>
            <pc:sldMk cId="1295403728" sldId="262"/>
            <ac:spMk id="2" creationId="{D0770185-E371-C04E-863E-134F2855CA33}"/>
          </ac:spMkLst>
        </pc:spChg>
        <pc:picChg chg="add mod">
          <ac:chgData name="Amalia Spiliakou" userId="f4bd6b91a0b5818a" providerId="LiveId" clId="{573E6A41-E454-4E1E-A019-7F1A2DAF969F}" dt="2022-08-13T15:39:26.599" v="457" actId="1076"/>
          <ac:picMkLst>
            <pc:docMk/>
            <pc:sldMk cId="1295403728" sldId="262"/>
            <ac:picMk id="4" creationId="{61EFDCC2-7684-C32B-F70A-F1EB7D1EC405}"/>
          </ac:picMkLst>
        </pc:picChg>
      </pc:sldChg>
      <pc:sldChg chg="modSp add del mod setBg">
        <pc:chgData name="Amalia Spiliakou" userId="f4bd6b91a0b5818a" providerId="LiveId" clId="{573E6A41-E454-4E1E-A019-7F1A2DAF969F}" dt="2022-08-13T16:55:01.685" v="1560" actId="207"/>
        <pc:sldMkLst>
          <pc:docMk/>
          <pc:sldMk cId="2747002848" sldId="263"/>
        </pc:sldMkLst>
        <pc:spChg chg="mod">
          <ac:chgData name="Amalia Spiliakou" userId="f4bd6b91a0b5818a" providerId="LiveId" clId="{573E6A41-E454-4E1E-A019-7F1A2DAF969F}" dt="2022-08-13T16:55:01.685" v="1560" actId="207"/>
          <ac:spMkLst>
            <pc:docMk/>
            <pc:sldMk cId="2747002848" sldId="263"/>
            <ac:spMk id="4" creationId="{A2151266-F686-7B05-31F6-C53EB43928DD}"/>
          </ac:spMkLst>
        </pc:spChg>
      </pc:sldChg>
      <pc:sldChg chg="add del setBg">
        <pc:chgData name="Amalia Spiliakou" userId="f4bd6b91a0b5818a" providerId="LiveId" clId="{573E6A41-E454-4E1E-A019-7F1A2DAF969F}" dt="2022-08-13T14:56:32.986" v="38" actId="47"/>
        <pc:sldMkLst>
          <pc:docMk/>
          <pc:sldMk cId="2453820992" sldId="264"/>
        </pc:sldMkLst>
      </pc:sldChg>
      <pc:sldChg chg="addSp modSp new mod ord setBg">
        <pc:chgData name="Amalia Spiliakou" userId="f4bd6b91a0b5818a" providerId="LiveId" clId="{573E6A41-E454-4E1E-A019-7F1A2DAF969F}" dt="2022-08-13T16:51:07.673" v="1539"/>
        <pc:sldMkLst>
          <pc:docMk/>
          <pc:sldMk cId="2554452401" sldId="264"/>
        </pc:sldMkLst>
        <pc:spChg chg="mod">
          <ac:chgData name="Amalia Spiliakou" userId="f4bd6b91a0b5818a" providerId="LiveId" clId="{573E6A41-E454-4E1E-A019-7F1A2DAF969F}" dt="2022-08-13T15:48:05.987" v="623" actId="207"/>
          <ac:spMkLst>
            <pc:docMk/>
            <pc:sldMk cId="2554452401" sldId="264"/>
            <ac:spMk id="2" creationId="{D47020DC-0608-79F7-9453-C1FF1828574A}"/>
          </ac:spMkLst>
        </pc:spChg>
        <pc:picChg chg="add mod">
          <ac:chgData name="Amalia Spiliakou" userId="f4bd6b91a0b5818a" providerId="LiveId" clId="{573E6A41-E454-4E1E-A019-7F1A2DAF969F}" dt="2022-08-13T15:45:02.352" v="514" actId="1076"/>
          <ac:picMkLst>
            <pc:docMk/>
            <pc:sldMk cId="2554452401" sldId="264"/>
            <ac:picMk id="4098" creationId="{32D73F54-F5D3-0CE4-FB8D-6798CA8C2A29}"/>
          </ac:picMkLst>
        </pc:picChg>
      </pc:sldChg>
      <pc:sldChg chg="addSp modSp new mod ord setBg">
        <pc:chgData name="Amalia Spiliakou" userId="f4bd6b91a0b5818a" providerId="LiveId" clId="{573E6A41-E454-4E1E-A019-7F1A2DAF969F}" dt="2022-08-13T16:08:41.849" v="935" actId="20577"/>
        <pc:sldMkLst>
          <pc:docMk/>
          <pc:sldMk cId="4239511805" sldId="265"/>
        </pc:sldMkLst>
        <pc:spChg chg="mod">
          <ac:chgData name="Amalia Spiliakou" userId="f4bd6b91a0b5818a" providerId="LiveId" clId="{573E6A41-E454-4E1E-A019-7F1A2DAF969F}" dt="2022-08-13T16:08:41.849" v="935" actId="20577"/>
          <ac:spMkLst>
            <pc:docMk/>
            <pc:sldMk cId="4239511805" sldId="265"/>
            <ac:spMk id="2" creationId="{5F26B82F-F49C-A6CC-55A6-71577923378D}"/>
          </ac:spMkLst>
        </pc:spChg>
        <pc:picChg chg="add mod">
          <ac:chgData name="Amalia Spiliakou" userId="f4bd6b91a0b5818a" providerId="LiveId" clId="{573E6A41-E454-4E1E-A019-7F1A2DAF969F}" dt="2022-08-13T15:55:18.839" v="733" actId="1076"/>
          <ac:picMkLst>
            <pc:docMk/>
            <pc:sldMk cId="4239511805" sldId="265"/>
            <ac:picMk id="5122" creationId="{B231472C-D064-6205-0AD7-AAA051722091}"/>
          </ac:picMkLst>
        </pc:picChg>
        <pc:picChg chg="add mod">
          <ac:chgData name="Amalia Spiliakou" userId="f4bd6b91a0b5818a" providerId="LiveId" clId="{573E6A41-E454-4E1E-A019-7F1A2DAF969F}" dt="2022-08-13T15:55:57.457" v="738" actId="1076"/>
          <ac:picMkLst>
            <pc:docMk/>
            <pc:sldMk cId="4239511805" sldId="265"/>
            <ac:picMk id="5124" creationId="{A449FE8A-5CA7-DD5E-46D0-FFA27714A489}"/>
          </ac:picMkLst>
        </pc:picChg>
      </pc:sldChg>
      <pc:sldChg chg="modSp new del mod">
        <pc:chgData name="Amalia Spiliakou" userId="f4bd6b91a0b5818a" providerId="LiveId" clId="{573E6A41-E454-4E1E-A019-7F1A2DAF969F}" dt="2022-08-13T16:01:35.219" v="771" actId="47"/>
        <pc:sldMkLst>
          <pc:docMk/>
          <pc:sldMk cId="251270205" sldId="266"/>
        </pc:sldMkLst>
        <pc:spChg chg="mod">
          <ac:chgData name="Amalia Spiliakou" userId="f4bd6b91a0b5818a" providerId="LiveId" clId="{573E6A41-E454-4E1E-A019-7F1A2DAF969F}" dt="2022-08-13T16:01:15.549" v="770" actId="122"/>
          <ac:spMkLst>
            <pc:docMk/>
            <pc:sldMk cId="251270205" sldId="266"/>
            <ac:spMk id="2" creationId="{FB19EFE2-C82C-4DC2-0832-A5436DD7F262}"/>
          </ac:spMkLst>
        </pc:spChg>
      </pc:sldChg>
      <pc:sldChg chg="addSp modSp new mod ord setBg">
        <pc:chgData name="Amalia Spiliakou" userId="f4bd6b91a0b5818a" providerId="LiveId" clId="{573E6A41-E454-4E1E-A019-7F1A2DAF969F}" dt="2022-08-13T16:06:35.061" v="909"/>
        <pc:sldMkLst>
          <pc:docMk/>
          <pc:sldMk cId="452325916" sldId="266"/>
        </pc:sldMkLst>
        <pc:spChg chg="mod">
          <ac:chgData name="Amalia Spiliakou" userId="f4bd6b91a0b5818a" providerId="LiveId" clId="{573E6A41-E454-4E1E-A019-7F1A2DAF969F}" dt="2022-08-13T16:06:15.611" v="906" actId="207"/>
          <ac:spMkLst>
            <pc:docMk/>
            <pc:sldMk cId="452325916" sldId="266"/>
            <ac:spMk id="2" creationId="{CA2FD5DA-0C0D-7CAC-DF2C-927CE2727BBF}"/>
          </ac:spMkLst>
        </pc:spChg>
        <pc:picChg chg="add mod">
          <ac:chgData name="Amalia Spiliakou" userId="f4bd6b91a0b5818a" providerId="LiveId" clId="{573E6A41-E454-4E1E-A019-7F1A2DAF969F}" dt="2022-08-13T16:05:09.924" v="864" actId="1076"/>
          <ac:picMkLst>
            <pc:docMk/>
            <pc:sldMk cId="452325916" sldId="266"/>
            <ac:picMk id="6146" creationId="{2091344F-B8F8-3E39-ECB1-1692305778C3}"/>
          </ac:picMkLst>
        </pc:picChg>
      </pc:sldChg>
      <pc:sldChg chg="modSp new del mod">
        <pc:chgData name="Amalia Spiliakou" userId="f4bd6b91a0b5818a" providerId="LiveId" clId="{573E6A41-E454-4E1E-A019-7F1A2DAF969F}" dt="2022-08-13T16:00:39.915" v="764" actId="47"/>
        <pc:sldMkLst>
          <pc:docMk/>
          <pc:sldMk cId="1043129651" sldId="266"/>
        </pc:sldMkLst>
        <pc:spChg chg="mod">
          <ac:chgData name="Amalia Spiliakou" userId="f4bd6b91a0b5818a" providerId="LiveId" clId="{573E6A41-E454-4E1E-A019-7F1A2DAF969F}" dt="2022-08-13T16:00:33.805" v="763" actId="6549"/>
          <ac:spMkLst>
            <pc:docMk/>
            <pc:sldMk cId="1043129651" sldId="266"/>
            <ac:spMk id="2" creationId="{318CE8A0-6FFD-4FD3-2B75-846CF929EAA5}"/>
          </ac:spMkLst>
        </pc:spChg>
      </pc:sldChg>
      <pc:sldChg chg="addSp modSp new mod setBg">
        <pc:chgData name="Amalia Spiliakou" userId="f4bd6b91a0b5818a" providerId="LiveId" clId="{573E6A41-E454-4E1E-A019-7F1A2DAF969F}" dt="2022-08-13T16:21:16.168" v="1087" actId="20577"/>
        <pc:sldMkLst>
          <pc:docMk/>
          <pc:sldMk cId="1081707783" sldId="267"/>
        </pc:sldMkLst>
        <pc:spChg chg="mod">
          <ac:chgData name="Amalia Spiliakou" userId="f4bd6b91a0b5818a" providerId="LiveId" clId="{573E6A41-E454-4E1E-A019-7F1A2DAF969F}" dt="2022-08-13T16:21:16.168" v="1087" actId="20577"/>
          <ac:spMkLst>
            <pc:docMk/>
            <pc:sldMk cId="1081707783" sldId="267"/>
            <ac:spMk id="2" creationId="{1C0A59F1-F821-B839-9BF4-89873446BC68}"/>
          </ac:spMkLst>
        </pc:spChg>
        <pc:picChg chg="add mod">
          <ac:chgData name="Amalia Spiliakou" userId="f4bd6b91a0b5818a" providerId="LiveId" clId="{573E6A41-E454-4E1E-A019-7F1A2DAF969F}" dt="2022-08-13T16:18:13.728" v="1050" actId="1076"/>
          <ac:picMkLst>
            <pc:docMk/>
            <pc:sldMk cId="1081707783" sldId="267"/>
            <ac:picMk id="7170" creationId="{44FBCF87-F395-D9AE-1EB9-69041CB3C15D}"/>
          </ac:picMkLst>
        </pc:picChg>
      </pc:sldChg>
      <pc:sldChg chg="addSp delSp modSp new mod setBg">
        <pc:chgData name="Amalia Spiliakou" userId="f4bd6b91a0b5818a" providerId="LiveId" clId="{573E6A41-E454-4E1E-A019-7F1A2DAF969F}" dt="2022-08-13T16:35:06.873" v="1249" actId="20577"/>
        <pc:sldMkLst>
          <pc:docMk/>
          <pc:sldMk cId="1398287836" sldId="268"/>
        </pc:sldMkLst>
        <pc:spChg chg="mod">
          <ac:chgData name="Amalia Spiliakou" userId="f4bd6b91a0b5818a" providerId="LiveId" clId="{573E6A41-E454-4E1E-A019-7F1A2DAF969F}" dt="2022-08-13T16:35:06.873" v="1249" actId="20577"/>
          <ac:spMkLst>
            <pc:docMk/>
            <pc:sldMk cId="1398287836" sldId="268"/>
            <ac:spMk id="2" creationId="{D39DC253-6F34-5131-5BB1-C2186193172D}"/>
          </ac:spMkLst>
        </pc:spChg>
        <pc:spChg chg="add mod">
          <ac:chgData name="Amalia Spiliakou" userId="f4bd6b91a0b5818a" providerId="LiveId" clId="{573E6A41-E454-4E1E-A019-7F1A2DAF969F}" dt="2022-08-13T16:29:22.174" v="1124" actId="6549"/>
          <ac:spMkLst>
            <pc:docMk/>
            <pc:sldMk cId="1398287836" sldId="268"/>
            <ac:spMk id="3" creationId="{B452206C-3D8A-7F9E-C814-3D0D096B5A75}"/>
          </ac:spMkLst>
        </pc:spChg>
        <pc:spChg chg="add del">
          <ac:chgData name="Amalia Spiliakou" userId="f4bd6b91a0b5818a" providerId="LiveId" clId="{573E6A41-E454-4E1E-A019-7F1A2DAF969F}" dt="2022-08-13T16:29:34.301" v="1126"/>
          <ac:spMkLst>
            <pc:docMk/>
            <pc:sldMk cId="1398287836" sldId="268"/>
            <ac:spMk id="4" creationId="{908B84CA-6C9A-4351-4284-035379CE3D06}"/>
          </ac:spMkLst>
        </pc:spChg>
        <pc:spChg chg="add del">
          <ac:chgData name="Amalia Spiliakou" userId="f4bd6b91a0b5818a" providerId="LiveId" clId="{573E6A41-E454-4E1E-A019-7F1A2DAF969F}" dt="2022-08-13T16:32:24.969" v="1197"/>
          <ac:spMkLst>
            <pc:docMk/>
            <pc:sldMk cId="1398287836" sldId="268"/>
            <ac:spMk id="5" creationId="{DF072EE7-5AD7-7FC6-1458-55B04A979AB0}"/>
          </ac:spMkLst>
        </pc:spChg>
        <pc:picChg chg="add del mod">
          <ac:chgData name="Amalia Spiliakou" userId="f4bd6b91a0b5818a" providerId="LiveId" clId="{573E6A41-E454-4E1E-A019-7F1A2DAF969F}" dt="2022-08-13T16:32:37.716" v="1200" actId="478"/>
          <ac:picMkLst>
            <pc:docMk/>
            <pc:sldMk cId="1398287836" sldId="268"/>
            <ac:picMk id="6" creationId="{EF508797-E173-C895-2A8A-4E26832D0EB0}"/>
          </ac:picMkLst>
        </pc:picChg>
        <pc:picChg chg="add del">
          <ac:chgData name="Amalia Spiliakou" userId="f4bd6b91a0b5818a" providerId="LiveId" clId="{573E6A41-E454-4E1E-A019-7F1A2DAF969F}" dt="2022-08-13T16:32:53.219" v="1202" actId="478"/>
          <ac:picMkLst>
            <pc:docMk/>
            <pc:sldMk cId="1398287836" sldId="268"/>
            <ac:picMk id="8198" creationId="{7BC976C7-9CF2-E1B4-5746-F7DB5824FE6E}"/>
          </ac:picMkLst>
        </pc:picChg>
        <pc:picChg chg="add mod">
          <ac:chgData name="Amalia Spiliakou" userId="f4bd6b91a0b5818a" providerId="LiveId" clId="{573E6A41-E454-4E1E-A019-7F1A2DAF969F}" dt="2022-08-13T16:33:33.991" v="1204" actId="1076"/>
          <ac:picMkLst>
            <pc:docMk/>
            <pc:sldMk cId="1398287836" sldId="268"/>
            <ac:picMk id="8200" creationId="{F0A19F29-EBBF-ECD9-E463-D53F5F334CCA}"/>
          </ac:picMkLst>
        </pc:picChg>
        <pc:picChg chg="add mod">
          <ac:chgData name="Amalia Spiliakou" userId="f4bd6b91a0b5818a" providerId="LiveId" clId="{573E6A41-E454-4E1E-A019-7F1A2DAF969F}" dt="2022-08-13T16:35:02.620" v="1246" actId="1076"/>
          <ac:picMkLst>
            <pc:docMk/>
            <pc:sldMk cId="1398287836" sldId="268"/>
            <ac:picMk id="8202" creationId="{0D40F196-E6A9-6354-83E7-8C029F6B8AA3}"/>
          </ac:picMkLst>
        </pc:picChg>
      </pc:sldChg>
      <pc:sldChg chg="addSp modSp new mod setBg modClrScheme chgLayout">
        <pc:chgData name="Amalia Spiliakou" userId="f4bd6b91a0b5818a" providerId="LiveId" clId="{573E6A41-E454-4E1E-A019-7F1A2DAF969F}" dt="2022-08-13T16:43:58.870" v="1388"/>
        <pc:sldMkLst>
          <pc:docMk/>
          <pc:sldMk cId="1268726870" sldId="269"/>
        </pc:sldMkLst>
        <pc:spChg chg="add mod">
          <ac:chgData name="Amalia Spiliakou" userId="f4bd6b91a0b5818a" providerId="LiveId" clId="{573E6A41-E454-4E1E-A019-7F1A2DAF969F}" dt="2022-08-13T16:43:54.913" v="1387" actId="20577"/>
          <ac:spMkLst>
            <pc:docMk/>
            <pc:sldMk cId="1268726870" sldId="269"/>
            <ac:spMk id="2" creationId="{4A621EEC-7F14-0BB3-18D7-4E0CDD7928C6}"/>
          </ac:spMkLst>
        </pc:spChg>
        <pc:picChg chg="add mod">
          <ac:chgData name="Amalia Spiliakou" userId="f4bd6b91a0b5818a" providerId="LiveId" clId="{573E6A41-E454-4E1E-A019-7F1A2DAF969F}" dt="2022-08-13T16:43:34.317" v="1347" actId="1037"/>
          <ac:picMkLst>
            <pc:docMk/>
            <pc:sldMk cId="1268726870" sldId="269"/>
            <ac:picMk id="9218" creationId="{68B0F082-390A-BA36-EC80-F74472A2888F}"/>
          </ac:picMkLst>
        </pc:picChg>
      </pc:sldChg>
      <pc:sldChg chg="addSp delSp modSp new mod setBg">
        <pc:chgData name="Amalia Spiliakou" userId="f4bd6b91a0b5818a" providerId="LiveId" clId="{573E6A41-E454-4E1E-A019-7F1A2DAF969F}" dt="2022-08-13T16:58:30.850" v="1562" actId="478"/>
        <pc:sldMkLst>
          <pc:docMk/>
          <pc:sldMk cId="2938077424" sldId="270"/>
        </pc:sldMkLst>
        <pc:spChg chg="mod">
          <ac:chgData name="Amalia Spiliakou" userId="f4bd6b91a0b5818a" providerId="LiveId" clId="{573E6A41-E454-4E1E-A019-7F1A2DAF969F}" dt="2022-08-13T16:53:20.152" v="1555" actId="20577"/>
          <ac:spMkLst>
            <pc:docMk/>
            <pc:sldMk cId="2938077424" sldId="270"/>
            <ac:spMk id="2" creationId="{20D14087-7CBF-3762-C8BA-FDFC076CB18B}"/>
          </ac:spMkLst>
        </pc:spChg>
        <pc:picChg chg="add del">
          <ac:chgData name="Amalia Spiliakou" userId="f4bd6b91a0b5818a" providerId="LiveId" clId="{573E6A41-E454-4E1E-A019-7F1A2DAF969F}" dt="2022-08-13T16:58:30.850" v="1562" actId="478"/>
          <ac:picMkLst>
            <pc:docMk/>
            <pc:sldMk cId="2938077424" sldId="270"/>
            <ac:picMk id="1026" creationId="{47DE71DD-9701-2D3C-41E7-0CDB02A13601}"/>
          </ac:picMkLst>
        </pc:picChg>
        <pc:picChg chg="add del mod">
          <ac:chgData name="Amalia Spiliakou" userId="f4bd6b91a0b5818a" providerId="LiveId" clId="{573E6A41-E454-4E1E-A019-7F1A2DAF969F}" dt="2022-08-13T16:49:44.180" v="1525" actId="478"/>
          <ac:picMkLst>
            <pc:docMk/>
            <pc:sldMk cId="2938077424" sldId="270"/>
            <ac:picMk id="10242" creationId="{47282707-09F5-43EF-3151-161AC9B7512A}"/>
          </ac:picMkLst>
        </pc:picChg>
        <pc:picChg chg="add mod">
          <ac:chgData name="Amalia Spiliakou" userId="f4bd6b91a0b5818a" providerId="LiveId" clId="{573E6A41-E454-4E1E-A019-7F1A2DAF969F}" dt="2022-08-13T16:50:04.329" v="1529" actId="1076"/>
          <ac:picMkLst>
            <pc:docMk/>
            <pc:sldMk cId="2938077424" sldId="270"/>
            <ac:picMk id="10244" creationId="{3CF2FF46-716C-1339-7D39-77098E6B9E4A}"/>
          </ac:picMkLst>
        </pc:picChg>
        <pc:picChg chg="add del">
          <ac:chgData name="Amalia Spiliakou" userId="f4bd6b91a0b5818a" providerId="LiveId" clId="{573E6A41-E454-4E1E-A019-7F1A2DAF969F}" dt="2022-08-13T16:53:31.857" v="1557" actId="478"/>
          <ac:picMkLst>
            <pc:docMk/>
            <pc:sldMk cId="2938077424" sldId="270"/>
            <ac:picMk id="10246" creationId="{CEEFDE35-036C-7DA7-FE8B-9F58C688D880}"/>
          </ac:picMkLst>
        </pc:picChg>
      </pc:sldChg>
      <pc:sldChg chg="addSp delSp modSp new mod setBg modClrScheme delDesignElem chgLayout">
        <pc:chgData name="Amalia Spiliakou" userId="f4bd6b91a0b5818a" providerId="LiveId" clId="{573E6A41-E454-4E1E-A019-7F1A2DAF969F}" dt="2022-08-13T17:00:17.643" v="1579" actId="27636"/>
        <pc:sldMkLst>
          <pc:docMk/>
          <pc:sldMk cId="2404292076" sldId="271"/>
        </pc:sldMkLst>
        <pc:spChg chg="del">
          <ac:chgData name="Amalia Spiliakou" userId="f4bd6b91a0b5818a" providerId="LiveId" clId="{573E6A41-E454-4E1E-A019-7F1A2DAF969F}" dt="2022-08-13T16:58:47.763" v="1564" actId="700"/>
          <ac:spMkLst>
            <pc:docMk/>
            <pc:sldMk cId="2404292076" sldId="271"/>
            <ac:spMk id="2" creationId="{103E5D47-47AE-095A-FA4D-6DF4C5F33B1A}"/>
          </ac:spMkLst>
        </pc:spChg>
        <pc:spChg chg="add mod ord">
          <ac:chgData name="Amalia Spiliakou" userId="f4bd6b91a0b5818a" providerId="LiveId" clId="{573E6A41-E454-4E1E-A019-7F1A2DAF969F}" dt="2022-08-13T17:00:17.643" v="1579" actId="27636"/>
          <ac:spMkLst>
            <pc:docMk/>
            <pc:sldMk cId="2404292076" sldId="271"/>
            <ac:spMk id="3" creationId="{037DC75C-F273-E112-F7EE-0A1976059482}"/>
          </ac:spMkLst>
        </pc:spChg>
        <pc:spChg chg="add del">
          <ac:chgData name="Amalia Spiliakou" userId="f4bd6b91a0b5818a" providerId="LiveId" clId="{573E6A41-E454-4E1E-A019-7F1A2DAF969F}" dt="2022-08-13T16:59:02.074" v="1567" actId="700"/>
          <ac:spMkLst>
            <pc:docMk/>
            <pc:sldMk cId="2404292076" sldId="271"/>
            <ac:spMk id="2055" creationId="{42A4FC2C-047E-45A5-965D-8E1E3BF09BC6}"/>
          </ac:spMkLst>
        </pc:spChg>
        <pc:picChg chg="add mod">
          <ac:chgData name="Amalia Spiliakou" userId="f4bd6b91a0b5818a" providerId="LiveId" clId="{573E6A41-E454-4E1E-A019-7F1A2DAF969F}" dt="2022-08-13T16:58:52.058" v="1566" actId="26606"/>
          <ac:picMkLst>
            <pc:docMk/>
            <pc:sldMk cId="2404292076" sldId="271"/>
            <ac:picMk id="2050" creationId="{95CC5E29-0706-1E30-B965-595728C40194}"/>
          </ac:picMkLst>
        </pc:picChg>
      </pc:sldChg>
      <pc:sldChg chg="addSp delSp modSp new mod setBg delDesignElem chgLayout">
        <pc:chgData name="Amalia Spiliakou" userId="f4bd6b91a0b5818a" providerId="LiveId" clId="{573E6A41-E454-4E1E-A019-7F1A2DAF969F}" dt="2022-08-13T17:03:15.983" v="1597" actId="27636"/>
        <pc:sldMkLst>
          <pc:docMk/>
          <pc:sldMk cId="1995230367" sldId="272"/>
        </pc:sldMkLst>
        <pc:spChg chg="del">
          <ac:chgData name="Amalia Spiliakou" userId="f4bd6b91a0b5818a" providerId="LiveId" clId="{573E6A41-E454-4E1E-A019-7F1A2DAF969F}" dt="2022-08-13T17:01:33.132" v="1581" actId="478"/>
          <ac:spMkLst>
            <pc:docMk/>
            <pc:sldMk cId="1995230367" sldId="272"/>
            <ac:spMk id="2" creationId="{92DE2D40-258F-C39D-5412-FB10CAF7095A}"/>
          </ac:spMkLst>
        </pc:spChg>
        <pc:spChg chg="add mod ord">
          <ac:chgData name="Amalia Spiliakou" userId="f4bd6b91a0b5818a" providerId="LiveId" clId="{573E6A41-E454-4E1E-A019-7F1A2DAF969F}" dt="2022-08-13T17:03:15.983" v="1597" actId="27636"/>
          <ac:spMkLst>
            <pc:docMk/>
            <pc:sldMk cId="1995230367" sldId="272"/>
            <ac:spMk id="3" creationId="{7CC16266-FD07-C297-65CA-B430E06FE87F}"/>
          </ac:spMkLst>
        </pc:spChg>
        <pc:spChg chg="add del">
          <ac:chgData name="Amalia Spiliakou" userId="f4bd6b91a0b5818a" providerId="LiveId" clId="{573E6A41-E454-4E1E-A019-7F1A2DAF969F}" dt="2022-08-13T17:01:50.487" v="1584" actId="700"/>
          <ac:spMkLst>
            <pc:docMk/>
            <pc:sldMk cId="1995230367" sldId="272"/>
            <ac:spMk id="3079" creationId="{42A4FC2C-047E-45A5-965D-8E1E3BF09BC6}"/>
          </ac:spMkLst>
        </pc:spChg>
        <pc:picChg chg="add mod">
          <ac:chgData name="Amalia Spiliakou" userId="f4bd6b91a0b5818a" providerId="LiveId" clId="{573E6A41-E454-4E1E-A019-7F1A2DAF969F}" dt="2022-08-13T17:01:39.703" v="1583" actId="26606"/>
          <ac:picMkLst>
            <pc:docMk/>
            <pc:sldMk cId="1995230367" sldId="272"/>
            <ac:picMk id="3074" creationId="{D127F5F0-73D1-AE52-4A87-2233368A9F1F}"/>
          </ac:picMkLst>
        </pc:picChg>
      </pc:sldChg>
      <pc:sldChg chg="addSp delSp modSp new mod setBg delDesignElem chgLayout">
        <pc:chgData name="Amalia Spiliakou" userId="f4bd6b91a0b5818a" providerId="LiveId" clId="{573E6A41-E454-4E1E-A019-7F1A2DAF969F}" dt="2022-08-13T17:05:24.494" v="1611" actId="27636"/>
        <pc:sldMkLst>
          <pc:docMk/>
          <pc:sldMk cId="916643995" sldId="273"/>
        </pc:sldMkLst>
        <pc:spChg chg="del">
          <ac:chgData name="Amalia Spiliakou" userId="f4bd6b91a0b5818a" providerId="LiveId" clId="{573E6A41-E454-4E1E-A019-7F1A2DAF969F}" dt="2022-08-13T17:04:07.035" v="1599" actId="478"/>
          <ac:spMkLst>
            <pc:docMk/>
            <pc:sldMk cId="916643995" sldId="273"/>
            <ac:spMk id="2" creationId="{B14FB3B2-17F8-8D72-1817-3833AEEAF5ED}"/>
          </ac:spMkLst>
        </pc:spChg>
        <pc:spChg chg="add mod ord">
          <ac:chgData name="Amalia Spiliakou" userId="f4bd6b91a0b5818a" providerId="LiveId" clId="{573E6A41-E454-4E1E-A019-7F1A2DAF969F}" dt="2022-08-13T17:05:24.494" v="1611" actId="27636"/>
          <ac:spMkLst>
            <pc:docMk/>
            <pc:sldMk cId="916643995" sldId="273"/>
            <ac:spMk id="3" creationId="{324275AD-F6A9-C754-9875-0A9C77A4B0FF}"/>
          </ac:spMkLst>
        </pc:spChg>
        <pc:spChg chg="add del">
          <ac:chgData name="Amalia Spiliakou" userId="f4bd6b91a0b5818a" providerId="LiveId" clId="{573E6A41-E454-4E1E-A019-7F1A2DAF969F}" dt="2022-08-13T17:04:23.032" v="1602" actId="700"/>
          <ac:spMkLst>
            <pc:docMk/>
            <pc:sldMk cId="916643995" sldId="273"/>
            <ac:spMk id="4103" creationId="{42A4FC2C-047E-45A5-965D-8E1E3BF09BC6}"/>
          </ac:spMkLst>
        </pc:spChg>
        <pc:picChg chg="add mod">
          <ac:chgData name="Amalia Spiliakou" userId="f4bd6b91a0b5818a" providerId="LiveId" clId="{573E6A41-E454-4E1E-A019-7F1A2DAF969F}" dt="2022-08-13T17:04:12.729" v="1601" actId="26606"/>
          <ac:picMkLst>
            <pc:docMk/>
            <pc:sldMk cId="916643995" sldId="273"/>
            <ac:picMk id="4098" creationId="{9FEBA6A5-E578-CC4C-B61B-826E6C3731FB}"/>
          </ac:picMkLst>
        </pc:picChg>
      </pc:sldChg>
      <pc:sldMasterChg chg="modSp modSldLayout">
        <pc:chgData name="Amalia Spiliakou" userId="f4bd6b91a0b5818a" providerId="LiveId" clId="{573E6A41-E454-4E1E-A019-7F1A2DAF969F}" dt="2022-08-13T14:56:01.914" v="34"/>
        <pc:sldMasterMkLst>
          <pc:docMk/>
          <pc:sldMasterMk cId="197502662" sldId="2147483648"/>
        </pc:sldMasterMkLst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2" creationId="{22072DF1-5A54-6A53-129F-5CAD226165F2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3" creationId="{B7CC25EE-D8AE-8BDB-3C9D-BA2A8831D932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4" creationId="{8BECD834-EAE4-8C6B-2DA9-D6040D38749D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5" creationId="{EF982425-7CA8-49A2-B792-0012DDAA9496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6" creationId="{976F366F-8D20-E1F0-50F8-E83687F61D1A}"/>
          </ac:spMkLst>
        </pc:sp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746931222" sldId="2147483649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746931222" sldId="2147483649"/>
              <ac:spMk id="2" creationId="{9947D8F2-8233-4100-FCCF-77CD277EC742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746931222" sldId="2147483649"/>
              <ac:spMk id="3" creationId="{B9AFFC7E-CC75-7ED8-EA1E-6AB58E1E9B51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3543363244" sldId="2147483651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3543363244" sldId="2147483651"/>
              <ac:spMk id="2" creationId="{DDDAEC46-896F-FFB7-C824-2709D7BC168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3543363244" sldId="2147483651"/>
              <ac:spMk id="3" creationId="{AF983134-7559-272A-A078-C0019BAD0D22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2998400938" sldId="2147483652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98400938" sldId="2147483652"/>
              <ac:spMk id="3" creationId="{AC16EB21-3896-9F17-C5B4-6923513BE3B9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98400938" sldId="2147483652"/>
              <ac:spMk id="4" creationId="{9F1CC232-DB3D-056D-94BF-C3414652FEA4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2937652585" sldId="2147483653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2" creationId="{8C4B3BD6-4057-0965-55D7-0211B2386399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3" creationId="{223D7FA6-3BCD-1B59-0B0F-77DD17812A4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4" creationId="{310A1890-F1EB-D23F-2033-65F8A7E561B0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5" creationId="{A30740E8-8B93-691E-10A8-E1730905FFD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6" creationId="{D6449093-6BBD-DAE2-8DE4-594592CF64AC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1525173622" sldId="2147483656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525173622" sldId="2147483656"/>
              <ac:spMk id="2" creationId="{D170505C-D70E-83D3-0DA6-5FF2DAD1A407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525173622" sldId="2147483656"/>
              <ac:spMk id="3" creationId="{1DBB469D-D50E-70B6-C257-7E85F22C115E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525173622" sldId="2147483656"/>
              <ac:spMk id="4" creationId="{0CAC0FF7-014D-10EE-D756-E3D6DBD54F26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136202831" sldId="2147483657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36202831" sldId="2147483657"/>
              <ac:spMk id="2" creationId="{2E9518D5-5834-2983-6C53-4652869F3369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36202831" sldId="2147483657"/>
              <ac:spMk id="3" creationId="{40B04520-35EC-62FA-1C48-AC8134D0041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36202831" sldId="2147483657"/>
              <ac:spMk id="4" creationId="{0FBA69D5-DB18-EAED-F04D-96D444C50399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459473250" sldId="2147483659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459473250" sldId="2147483659"/>
              <ac:spMk id="2" creationId="{D6EF2D7A-930F-1564-033F-A9F3CB0C3000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459473250" sldId="2147483659"/>
              <ac:spMk id="3" creationId="{C0878BEC-C0B9-4EC5-32E8-0C541DDEF9E5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0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6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9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7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3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1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1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9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7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693EA-4F2B-4DDC-A37F-DF6C9101E4FB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3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orldhistory.org/image/2554/mummy-portrait-of-lady-aline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history.org/image/2554/mummy-portrait-of-lady-aline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metmuseum.org/art/collection/search/547697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7448869@N03/29622098108" TargetMode="External"/><Relationship Id="rId2" Type="http://schemas.openxmlformats.org/officeDocument/2006/relationships/hyperlink" Target="https://blogs.getty.edu/iris/unlocking-the-secrets-of-ancient-egyptian-funerary-portraits-through-modern-technology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blog.britishmuseum.org/depicting-the-dead-ancient-egyptian-mummy-portrait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etmuseum.org/art/collection/search/54795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metmuseum.org/art/collection/search/547861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flickr.com/photos/carolemage/14304151412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history.org/image/4266/mummy-portrait-of-a-girl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blog.britishmuseum.org/depicting-the-dead-ancient-egyptian-mummy-portraits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ishmuseum.org/collection/object/Y_EA65346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artsy.net/article/artsy-editorial-unraveling-mysteries-ancient-egypts-spellbinding-mummy-portraits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thenationalnews.com/arts-culture/art/louvre-abu-dhabi-joins-global-research-project-to-analyse-ancient-mummy-portraits-1.1062790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2151266-F686-7B05-31F6-C53EB43928DD}"/>
              </a:ext>
            </a:extLst>
          </p:cNvPr>
          <p:cNvSpPr/>
          <p:nvPr/>
        </p:nvSpPr>
        <p:spPr>
          <a:xfrm>
            <a:off x="248575" y="210844"/>
            <a:ext cx="8646850" cy="6436312"/>
          </a:xfrm>
          <a:custGeom>
            <a:avLst/>
            <a:gdLst>
              <a:gd name="connsiteX0" fmla="*/ 0 w 8646850"/>
              <a:gd name="connsiteY0" fmla="*/ 6436312 h 6436312"/>
              <a:gd name="connsiteX1" fmla="*/ 246103 w 8646850"/>
              <a:gd name="connsiteY1" fmla="*/ 6069937 h 6436312"/>
              <a:gd name="connsiteX2" fmla="*/ 578674 w 8646850"/>
              <a:gd name="connsiteY2" fmla="*/ 5574836 h 6436312"/>
              <a:gd name="connsiteX3" fmla="*/ 911245 w 8646850"/>
              <a:gd name="connsiteY3" fmla="*/ 5079735 h 6436312"/>
              <a:gd name="connsiteX4" fmla="*/ 1330285 w 8646850"/>
              <a:gd name="connsiteY4" fmla="*/ 4455908 h 6436312"/>
              <a:gd name="connsiteX5" fmla="*/ 1749324 w 8646850"/>
              <a:gd name="connsiteY5" fmla="*/ 3832081 h 6436312"/>
              <a:gd name="connsiteX6" fmla="*/ 2038661 w 8646850"/>
              <a:gd name="connsiteY6" fmla="*/ 3401343 h 6436312"/>
              <a:gd name="connsiteX7" fmla="*/ 2241530 w 8646850"/>
              <a:gd name="connsiteY7" fmla="*/ 3099332 h 6436312"/>
              <a:gd name="connsiteX8" fmla="*/ 2660569 w 8646850"/>
              <a:gd name="connsiteY8" fmla="*/ 2475505 h 6436312"/>
              <a:gd name="connsiteX9" fmla="*/ 3036375 w 8646850"/>
              <a:gd name="connsiteY9" fmla="*/ 1916041 h 6436312"/>
              <a:gd name="connsiteX10" fmla="*/ 3325712 w 8646850"/>
              <a:gd name="connsiteY10" fmla="*/ 1485303 h 6436312"/>
              <a:gd name="connsiteX11" fmla="*/ 3701517 w 8646850"/>
              <a:gd name="connsiteY11" fmla="*/ 925839 h 6436312"/>
              <a:gd name="connsiteX12" fmla="*/ 4034088 w 8646850"/>
              <a:gd name="connsiteY12" fmla="*/ 430738 h 6436312"/>
              <a:gd name="connsiteX13" fmla="*/ 4323425 w 8646850"/>
              <a:gd name="connsiteY13" fmla="*/ 0 h 6436312"/>
              <a:gd name="connsiteX14" fmla="*/ 4655996 w 8646850"/>
              <a:gd name="connsiteY14" fmla="*/ 495101 h 6436312"/>
              <a:gd name="connsiteX15" fmla="*/ 5075036 w 8646850"/>
              <a:gd name="connsiteY15" fmla="*/ 1118928 h 6436312"/>
              <a:gd name="connsiteX16" fmla="*/ 5450841 w 8646850"/>
              <a:gd name="connsiteY16" fmla="*/ 1678392 h 6436312"/>
              <a:gd name="connsiteX17" fmla="*/ 5696944 w 8646850"/>
              <a:gd name="connsiteY17" fmla="*/ 2044767 h 6436312"/>
              <a:gd name="connsiteX18" fmla="*/ 5899812 w 8646850"/>
              <a:gd name="connsiteY18" fmla="*/ 2346778 h 6436312"/>
              <a:gd name="connsiteX19" fmla="*/ 6275618 w 8646850"/>
              <a:gd name="connsiteY19" fmla="*/ 2906242 h 6436312"/>
              <a:gd name="connsiteX20" fmla="*/ 6478486 w 8646850"/>
              <a:gd name="connsiteY20" fmla="*/ 3208254 h 6436312"/>
              <a:gd name="connsiteX21" fmla="*/ 6724589 w 8646850"/>
              <a:gd name="connsiteY21" fmla="*/ 3574629 h 6436312"/>
              <a:gd name="connsiteX22" fmla="*/ 7013926 w 8646850"/>
              <a:gd name="connsiteY22" fmla="*/ 4005366 h 6436312"/>
              <a:gd name="connsiteX23" fmla="*/ 7432965 w 8646850"/>
              <a:gd name="connsiteY23" fmla="*/ 4629194 h 6436312"/>
              <a:gd name="connsiteX24" fmla="*/ 7765536 w 8646850"/>
              <a:gd name="connsiteY24" fmla="*/ 5124295 h 6436312"/>
              <a:gd name="connsiteX25" fmla="*/ 8054873 w 8646850"/>
              <a:gd name="connsiteY25" fmla="*/ 5555032 h 6436312"/>
              <a:gd name="connsiteX26" fmla="*/ 8646850 w 8646850"/>
              <a:gd name="connsiteY26" fmla="*/ 6436312 h 6436312"/>
              <a:gd name="connsiteX27" fmla="*/ 8243330 w 8646850"/>
              <a:gd name="connsiteY27" fmla="*/ 6436312 h 6436312"/>
              <a:gd name="connsiteX28" fmla="*/ 7753342 w 8646850"/>
              <a:gd name="connsiteY28" fmla="*/ 6436312 h 6436312"/>
              <a:gd name="connsiteX29" fmla="*/ 7349823 w 8646850"/>
              <a:gd name="connsiteY29" fmla="*/ 6436312 h 6436312"/>
              <a:gd name="connsiteX30" fmla="*/ 6773366 w 8646850"/>
              <a:gd name="connsiteY30" fmla="*/ 6436312 h 6436312"/>
              <a:gd name="connsiteX31" fmla="*/ 6110441 w 8646850"/>
              <a:gd name="connsiteY31" fmla="*/ 6436312 h 6436312"/>
              <a:gd name="connsiteX32" fmla="*/ 5620453 w 8646850"/>
              <a:gd name="connsiteY32" fmla="*/ 6436312 h 6436312"/>
              <a:gd name="connsiteX33" fmla="*/ 4871059 w 8646850"/>
              <a:gd name="connsiteY33" fmla="*/ 6436312 h 6436312"/>
              <a:gd name="connsiteX34" fmla="*/ 4208134 w 8646850"/>
              <a:gd name="connsiteY34" fmla="*/ 6436312 h 6436312"/>
              <a:gd name="connsiteX35" fmla="*/ 3718146 w 8646850"/>
              <a:gd name="connsiteY35" fmla="*/ 6436312 h 6436312"/>
              <a:gd name="connsiteX36" fmla="*/ 3314626 w 8646850"/>
              <a:gd name="connsiteY36" fmla="*/ 6436312 h 6436312"/>
              <a:gd name="connsiteX37" fmla="*/ 2824638 w 8646850"/>
              <a:gd name="connsiteY37" fmla="*/ 6436312 h 6436312"/>
              <a:gd name="connsiteX38" fmla="*/ 2075244 w 8646850"/>
              <a:gd name="connsiteY38" fmla="*/ 6436312 h 6436312"/>
              <a:gd name="connsiteX39" fmla="*/ 1498787 w 8646850"/>
              <a:gd name="connsiteY39" fmla="*/ 6436312 h 6436312"/>
              <a:gd name="connsiteX40" fmla="*/ 749394 w 8646850"/>
              <a:gd name="connsiteY40" fmla="*/ 6436312 h 6436312"/>
              <a:gd name="connsiteX41" fmla="*/ 0 w 8646850"/>
              <a:gd name="connsiteY41" fmla="*/ 6436312 h 64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46850" h="6436312" fill="none" extrusionOk="0">
                <a:moveTo>
                  <a:pt x="0" y="6436312"/>
                </a:moveTo>
                <a:cubicBezTo>
                  <a:pt x="82354" y="6242299"/>
                  <a:pt x="164764" y="6271014"/>
                  <a:pt x="246103" y="6069937"/>
                </a:cubicBezTo>
                <a:cubicBezTo>
                  <a:pt x="327442" y="5868860"/>
                  <a:pt x="555559" y="5734270"/>
                  <a:pt x="578674" y="5574836"/>
                </a:cubicBezTo>
                <a:cubicBezTo>
                  <a:pt x="601789" y="5415402"/>
                  <a:pt x="811651" y="5229506"/>
                  <a:pt x="911245" y="5079735"/>
                </a:cubicBezTo>
                <a:cubicBezTo>
                  <a:pt x="1010839" y="4929964"/>
                  <a:pt x="1232571" y="4749603"/>
                  <a:pt x="1330285" y="4455908"/>
                </a:cubicBezTo>
                <a:cubicBezTo>
                  <a:pt x="1427998" y="4162213"/>
                  <a:pt x="1563765" y="4156583"/>
                  <a:pt x="1749324" y="3832081"/>
                </a:cubicBezTo>
                <a:cubicBezTo>
                  <a:pt x="1934883" y="3507579"/>
                  <a:pt x="1991970" y="3495581"/>
                  <a:pt x="2038661" y="3401343"/>
                </a:cubicBezTo>
                <a:cubicBezTo>
                  <a:pt x="2085352" y="3307105"/>
                  <a:pt x="2150209" y="3242046"/>
                  <a:pt x="2241530" y="3099332"/>
                </a:cubicBezTo>
                <a:cubicBezTo>
                  <a:pt x="2332851" y="2956617"/>
                  <a:pt x="2577860" y="2716365"/>
                  <a:pt x="2660569" y="2475505"/>
                </a:cubicBezTo>
                <a:cubicBezTo>
                  <a:pt x="2743278" y="2234645"/>
                  <a:pt x="2951234" y="2074772"/>
                  <a:pt x="3036375" y="1916041"/>
                </a:cubicBezTo>
                <a:cubicBezTo>
                  <a:pt x="3121516" y="1757310"/>
                  <a:pt x="3219720" y="1724046"/>
                  <a:pt x="3325712" y="1485303"/>
                </a:cubicBezTo>
                <a:cubicBezTo>
                  <a:pt x="3431704" y="1246560"/>
                  <a:pt x="3633563" y="1066449"/>
                  <a:pt x="3701517" y="925839"/>
                </a:cubicBezTo>
                <a:cubicBezTo>
                  <a:pt x="3769471" y="785229"/>
                  <a:pt x="3965836" y="648381"/>
                  <a:pt x="4034088" y="430738"/>
                </a:cubicBezTo>
                <a:cubicBezTo>
                  <a:pt x="4102340" y="213095"/>
                  <a:pt x="4205409" y="177768"/>
                  <a:pt x="4323425" y="0"/>
                </a:cubicBezTo>
                <a:cubicBezTo>
                  <a:pt x="4458728" y="174732"/>
                  <a:pt x="4508669" y="333380"/>
                  <a:pt x="4655996" y="495101"/>
                </a:cubicBezTo>
                <a:cubicBezTo>
                  <a:pt x="4803323" y="656822"/>
                  <a:pt x="4853522" y="877563"/>
                  <a:pt x="5075036" y="1118928"/>
                </a:cubicBezTo>
                <a:cubicBezTo>
                  <a:pt x="5296550" y="1360293"/>
                  <a:pt x="5358717" y="1560958"/>
                  <a:pt x="5450841" y="1678392"/>
                </a:cubicBezTo>
                <a:cubicBezTo>
                  <a:pt x="5542965" y="1795826"/>
                  <a:pt x="5606485" y="1962663"/>
                  <a:pt x="5696944" y="2044767"/>
                </a:cubicBezTo>
                <a:cubicBezTo>
                  <a:pt x="5787403" y="2126871"/>
                  <a:pt x="5830685" y="2300422"/>
                  <a:pt x="5899812" y="2346778"/>
                </a:cubicBezTo>
                <a:cubicBezTo>
                  <a:pt x="5968939" y="2393133"/>
                  <a:pt x="6120276" y="2781390"/>
                  <a:pt x="6275618" y="2906242"/>
                </a:cubicBezTo>
                <a:cubicBezTo>
                  <a:pt x="6430960" y="3031095"/>
                  <a:pt x="6379988" y="3098979"/>
                  <a:pt x="6478486" y="3208254"/>
                </a:cubicBezTo>
                <a:cubicBezTo>
                  <a:pt x="6576984" y="3317528"/>
                  <a:pt x="6612769" y="3425259"/>
                  <a:pt x="6724589" y="3574629"/>
                </a:cubicBezTo>
                <a:cubicBezTo>
                  <a:pt x="6836409" y="3723999"/>
                  <a:pt x="6864304" y="3881868"/>
                  <a:pt x="7013926" y="4005366"/>
                </a:cubicBezTo>
                <a:cubicBezTo>
                  <a:pt x="7163548" y="4128864"/>
                  <a:pt x="7219663" y="4415870"/>
                  <a:pt x="7432965" y="4629194"/>
                </a:cubicBezTo>
                <a:cubicBezTo>
                  <a:pt x="7646268" y="4842518"/>
                  <a:pt x="7637325" y="5050861"/>
                  <a:pt x="7765536" y="5124295"/>
                </a:cubicBezTo>
                <a:cubicBezTo>
                  <a:pt x="7893747" y="5197728"/>
                  <a:pt x="7947357" y="5458190"/>
                  <a:pt x="8054873" y="5555032"/>
                </a:cubicBezTo>
                <a:cubicBezTo>
                  <a:pt x="8162388" y="5651874"/>
                  <a:pt x="8457884" y="6164144"/>
                  <a:pt x="8646850" y="6436312"/>
                </a:cubicBezTo>
                <a:cubicBezTo>
                  <a:pt x="8547092" y="6465849"/>
                  <a:pt x="8402672" y="6407415"/>
                  <a:pt x="8243330" y="6436312"/>
                </a:cubicBezTo>
                <a:cubicBezTo>
                  <a:pt x="8083988" y="6465209"/>
                  <a:pt x="7937115" y="6383880"/>
                  <a:pt x="7753342" y="6436312"/>
                </a:cubicBezTo>
                <a:cubicBezTo>
                  <a:pt x="7569569" y="6488744"/>
                  <a:pt x="7525208" y="6398891"/>
                  <a:pt x="7349823" y="6436312"/>
                </a:cubicBezTo>
                <a:cubicBezTo>
                  <a:pt x="7174438" y="6473733"/>
                  <a:pt x="6898623" y="6378502"/>
                  <a:pt x="6773366" y="6436312"/>
                </a:cubicBezTo>
                <a:cubicBezTo>
                  <a:pt x="6648109" y="6494122"/>
                  <a:pt x="6317016" y="6431891"/>
                  <a:pt x="6110441" y="6436312"/>
                </a:cubicBezTo>
                <a:cubicBezTo>
                  <a:pt x="5903866" y="6440733"/>
                  <a:pt x="5832563" y="6420244"/>
                  <a:pt x="5620453" y="6436312"/>
                </a:cubicBezTo>
                <a:cubicBezTo>
                  <a:pt x="5408343" y="6452380"/>
                  <a:pt x="5099598" y="6431929"/>
                  <a:pt x="4871059" y="6436312"/>
                </a:cubicBezTo>
                <a:cubicBezTo>
                  <a:pt x="4642520" y="6440695"/>
                  <a:pt x="4372933" y="6424941"/>
                  <a:pt x="4208134" y="6436312"/>
                </a:cubicBezTo>
                <a:cubicBezTo>
                  <a:pt x="4043336" y="6447683"/>
                  <a:pt x="3953812" y="6409959"/>
                  <a:pt x="3718146" y="6436312"/>
                </a:cubicBezTo>
                <a:cubicBezTo>
                  <a:pt x="3482480" y="6462665"/>
                  <a:pt x="3503204" y="6415132"/>
                  <a:pt x="3314626" y="6436312"/>
                </a:cubicBezTo>
                <a:cubicBezTo>
                  <a:pt x="3126048" y="6457492"/>
                  <a:pt x="3032946" y="6418805"/>
                  <a:pt x="2824638" y="6436312"/>
                </a:cubicBezTo>
                <a:cubicBezTo>
                  <a:pt x="2616330" y="6453819"/>
                  <a:pt x="2278246" y="6379947"/>
                  <a:pt x="2075244" y="6436312"/>
                </a:cubicBezTo>
                <a:cubicBezTo>
                  <a:pt x="1872242" y="6492677"/>
                  <a:pt x="1734740" y="6396603"/>
                  <a:pt x="1498787" y="6436312"/>
                </a:cubicBezTo>
                <a:cubicBezTo>
                  <a:pt x="1262834" y="6476021"/>
                  <a:pt x="939901" y="6389978"/>
                  <a:pt x="749394" y="6436312"/>
                </a:cubicBezTo>
                <a:cubicBezTo>
                  <a:pt x="558887" y="6482646"/>
                  <a:pt x="231705" y="6357041"/>
                  <a:pt x="0" y="6436312"/>
                </a:cubicBezTo>
                <a:close/>
              </a:path>
              <a:path w="8646850" h="6436312" stroke="0" extrusionOk="0">
                <a:moveTo>
                  <a:pt x="0" y="6436312"/>
                </a:moveTo>
                <a:cubicBezTo>
                  <a:pt x="78045" y="6314139"/>
                  <a:pt x="202991" y="6171009"/>
                  <a:pt x="246103" y="6069937"/>
                </a:cubicBezTo>
                <a:cubicBezTo>
                  <a:pt x="289215" y="5968865"/>
                  <a:pt x="556017" y="5684879"/>
                  <a:pt x="621908" y="5510473"/>
                </a:cubicBezTo>
                <a:cubicBezTo>
                  <a:pt x="687799" y="5336067"/>
                  <a:pt x="846090" y="5283179"/>
                  <a:pt x="954479" y="5015372"/>
                </a:cubicBezTo>
                <a:cubicBezTo>
                  <a:pt x="1062868" y="4747565"/>
                  <a:pt x="1337796" y="4561632"/>
                  <a:pt x="1373519" y="4391545"/>
                </a:cubicBezTo>
                <a:cubicBezTo>
                  <a:pt x="1409241" y="4221458"/>
                  <a:pt x="1593726" y="4102334"/>
                  <a:pt x="1662856" y="3960807"/>
                </a:cubicBezTo>
                <a:cubicBezTo>
                  <a:pt x="1731986" y="3819280"/>
                  <a:pt x="1781256" y="3811983"/>
                  <a:pt x="1865724" y="3658796"/>
                </a:cubicBezTo>
                <a:cubicBezTo>
                  <a:pt x="1950192" y="3505609"/>
                  <a:pt x="2062308" y="3375175"/>
                  <a:pt x="2111827" y="3292421"/>
                </a:cubicBezTo>
                <a:cubicBezTo>
                  <a:pt x="2161346" y="3209667"/>
                  <a:pt x="2352695" y="3041438"/>
                  <a:pt x="2444398" y="2797320"/>
                </a:cubicBezTo>
                <a:cubicBezTo>
                  <a:pt x="2536101" y="2553202"/>
                  <a:pt x="2708421" y="2416146"/>
                  <a:pt x="2820203" y="2237856"/>
                </a:cubicBezTo>
                <a:cubicBezTo>
                  <a:pt x="2931986" y="2059566"/>
                  <a:pt x="3013185" y="2037561"/>
                  <a:pt x="3066306" y="1871481"/>
                </a:cubicBezTo>
                <a:cubicBezTo>
                  <a:pt x="3119427" y="1705401"/>
                  <a:pt x="3427553" y="1454917"/>
                  <a:pt x="3485346" y="1247654"/>
                </a:cubicBezTo>
                <a:cubicBezTo>
                  <a:pt x="3543138" y="1040391"/>
                  <a:pt x="3799444" y="790445"/>
                  <a:pt x="3904385" y="623827"/>
                </a:cubicBezTo>
                <a:cubicBezTo>
                  <a:pt x="4009326" y="457210"/>
                  <a:pt x="4166065" y="277330"/>
                  <a:pt x="4323425" y="0"/>
                </a:cubicBezTo>
                <a:cubicBezTo>
                  <a:pt x="4413233" y="109032"/>
                  <a:pt x="4478116" y="273065"/>
                  <a:pt x="4655996" y="495101"/>
                </a:cubicBezTo>
                <a:cubicBezTo>
                  <a:pt x="4833876" y="717137"/>
                  <a:pt x="4860669" y="827177"/>
                  <a:pt x="4988567" y="990202"/>
                </a:cubicBezTo>
                <a:cubicBezTo>
                  <a:pt x="5116465" y="1153227"/>
                  <a:pt x="5169200" y="1341176"/>
                  <a:pt x="5321138" y="1485303"/>
                </a:cubicBezTo>
                <a:cubicBezTo>
                  <a:pt x="5473076" y="1629430"/>
                  <a:pt x="5419925" y="1699171"/>
                  <a:pt x="5524007" y="1787314"/>
                </a:cubicBezTo>
                <a:cubicBezTo>
                  <a:pt x="5628089" y="1875457"/>
                  <a:pt x="5720445" y="2149130"/>
                  <a:pt x="5856578" y="2282415"/>
                </a:cubicBezTo>
                <a:cubicBezTo>
                  <a:pt x="5992711" y="2415700"/>
                  <a:pt x="6041533" y="2601726"/>
                  <a:pt x="6189149" y="2777516"/>
                </a:cubicBezTo>
                <a:cubicBezTo>
                  <a:pt x="6336765" y="2953305"/>
                  <a:pt x="6386526" y="3144020"/>
                  <a:pt x="6564955" y="3336980"/>
                </a:cubicBezTo>
                <a:cubicBezTo>
                  <a:pt x="6743383" y="3529940"/>
                  <a:pt x="6739218" y="3641143"/>
                  <a:pt x="6897526" y="3832081"/>
                </a:cubicBezTo>
                <a:cubicBezTo>
                  <a:pt x="7055834" y="4023019"/>
                  <a:pt x="7032373" y="4040757"/>
                  <a:pt x="7100394" y="4134093"/>
                </a:cubicBezTo>
                <a:cubicBezTo>
                  <a:pt x="7168415" y="4227429"/>
                  <a:pt x="7287325" y="4420718"/>
                  <a:pt x="7346497" y="4500467"/>
                </a:cubicBezTo>
                <a:cubicBezTo>
                  <a:pt x="7405669" y="4580216"/>
                  <a:pt x="7461613" y="4776627"/>
                  <a:pt x="7635834" y="4931205"/>
                </a:cubicBezTo>
                <a:cubicBezTo>
                  <a:pt x="7810055" y="5085783"/>
                  <a:pt x="7879517" y="5333594"/>
                  <a:pt x="8011639" y="5490669"/>
                </a:cubicBezTo>
                <a:cubicBezTo>
                  <a:pt x="8143761" y="5647744"/>
                  <a:pt x="8167139" y="5775397"/>
                  <a:pt x="8257742" y="5857044"/>
                </a:cubicBezTo>
                <a:cubicBezTo>
                  <a:pt x="8348345" y="5938691"/>
                  <a:pt x="8542662" y="6295233"/>
                  <a:pt x="8646850" y="6436312"/>
                </a:cubicBezTo>
                <a:cubicBezTo>
                  <a:pt x="8463892" y="6481957"/>
                  <a:pt x="8231342" y="6392188"/>
                  <a:pt x="7983925" y="6436312"/>
                </a:cubicBezTo>
                <a:cubicBezTo>
                  <a:pt x="7736508" y="6480436"/>
                  <a:pt x="7581695" y="6412258"/>
                  <a:pt x="7321000" y="6436312"/>
                </a:cubicBezTo>
                <a:cubicBezTo>
                  <a:pt x="7060306" y="6460366"/>
                  <a:pt x="6847091" y="6373499"/>
                  <a:pt x="6571606" y="6436312"/>
                </a:cubicBezTo>
                <a:cubicBezTo>
                  <a:pt x="6296121" y="6499125"/>
                  <a:pt x="6299329" y="6404197"/>
                  <a:pt x="6081618" y="6436312"/>
                </a:cubicBezTo>
                <a:cubicBezTo>
                  <a:pt x="5863907" y="6468427"/>
                  <a:pt x="5868137" y="6398527"/>
                  <a:pt x="5764567" y="6436312"/>
                </a:cubicBezTo>
                <a:cubicBezTo>
                  <a:pt x="5660997" y="6474097"/>
                  <a:pt x="5254470" y="6373855"/>
                  <a:pt x="5101642" y="6436312"/>
                </a:cubicBezTo>
                <a:cubicBezTo>
                  <a:pt x="4948814" y="6498769"/>
                  <a:pt x="4746632" y="6393628"/>
                  <a:pt x="4525185" y="6436312"/>
                </a:cubicBezTo>
                <a:cubicBezTo>
                  <a:pt x="4303738" y="6478996"/>
                  <a:pt x="4219497" y="6432703"/>
                  <a:pt x="4121665" y="6436312"/>
                </a:cubicBezTo>
                <a:cubicBezTo>
                  <a:pt x="4023833" y="6439921"/>
                  <a:pt x="3754434" y="6418466"/>
                  <a:pt x="3545209" y="6436312"/>
                </a:cubicBezTo>
                <a:cubicBezTo>
                  <a:pt x="3335984" y="6454158"/>
                  <a:pt x="3231128" y="6418855"/>
                  <a:pt x="3141689" y="6436312"/>
                </a:cubicBezTo>
                <a:cubicBezTo>
                  <a:pt x="3052250" y="6453769"/>
                  <a:pt x="2863927" y="6428788"/>
                  <a:pt x="2651701" y="6436312"/>
                </a:cubicBezTo>
                <a:cubicBezTo>
                  <a:pt x="2439475" y="6443836"/>
                  <a:pt x="2293655" y="6387358"/>
                  <a:pt x="1988776" y="6436312"/>
                </a:cubicBezTo>
                <a:cubicBezTo>
                  <a:pt x="1683898" y="6485266"/>
                  <a:pt x="1572778" y="6365152"/>
                  <a:pt x="1239382" y="6436312"/>
                </a:cubicBezTo>
                <a:cubicBezTo>
                  <a:pt x="905986" y="6507472"/>
                  <a:pt x="1063246" y="6430844"/>
                  <a:pt x="922331" y="6436312"/>
                </a:cubicBezTo>
                <a:cubicBezTo>
                  <a:pt x="781416" y="6441780"/>
                  <a:pt x="288826" y="6327354"/>
                  <a:pt x="0" y="6436312"/>
                </a:cubicBezTo>
                <a:close/>
              </a:path>
            </a:pathLst>
          </a:custGeom>
          <a:solidFill>
            <a:srgbClr val="FFF7EF"/>
          </a:solidFill>
          <a:ln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269827172">
                  <a:prstGeom prst="triangl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60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apyrus" panose="03070502060502030205" pitchFamily="66" charset="0"/>
              </a:rPr>
              <a:t>10</a:t>
            </a:r>
          </a:p>
          <a:p>
            <a:pPr algn="ctr"/>
            <a:r>
              <a:rPr lang="en-US" sz="72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apyrus" panose="03070502060502030205" pitchFamily="66" charset="0"/>
              </a:rPr>
              <a:t>Fayum</a:t>
            </a:r>
          </a:p>
          <a:p>
            <a:pPr algn="ctr"/>
            <a:r>
              <a:rPr lang="en-US" sz="72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apyrus" panose="03070502060502030205" pitchFamily="66" charset="0"/>
              </a:rPr>
              <a:t>Portraits</a:t>
            </a:r>
          </a:p>
          <a:p>
            <a:pPr algn="ctr"/>
            <a:endParaRPr lang="en-US" sz="12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700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21EEC-7F14-0BB3-18D7-4E0CDD792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62" y="365126"/>
            <a:ext cx="436099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Lady Aline,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24 AD, Tempera on Linen, H. 24 cm,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Ägyptisches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Museum Berlin, Germany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400" dirty="0">
                <a:latin typeface="Papyrus" panose="03070502060502030205" pitchFamily="66" charset="0"/>
                <a:hlinkClick r:id="rId2"/>
              </a:rPr>
              <a:t>https://www.worldhistory.org/image/2554/mummy-portrait-of-lady-aline/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  <a:endParaRPr lang="en-US" sz="1400" b="1" dirty="0">
              <a:latin typeface="Papyrus" panose="03070502060502030205" pitchFamily="66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8B0F082-390A-BA36-EC80-F74472A28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46" y="135384"/>
            <a:ext cx="4360992" cy="658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72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ummy Portrait of Lady Aline (Illustration) - World History Encyclopedia">
            <a:extLst>
              <a:ext uri="{FF2B5EF4-FFF2-40B4-BE49-F238E27FC236}">
                <a16:creationId xmlns:a16="http://schemas.microsoft.com/office/drawing/2014/main" id="{D127F5F0-73D1-AE52-4A87-2233368A9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0" r="21160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CC16266-FD07-C297-65CA-B430E06FE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306" y="5708342"/>
            <a:ext cx="1358283" cy="1038687"/>
          </a:xfrm>
        </p:spPr>
        <p:txBody>
          <a:bodyPr>
            <a:normAutofit fontScale="90000"/>
          </a:bodyPr>
          <a:lstStyle/>
          <a:p>
            <a:r>
              <a:rPr lang="en-US" sz="1400" dirty="0">
                <a:latin typeface="Papyrus" panose="03070502060502030205" pitchFamily="66" charset="0"/>
                <a:hlinkClick r:id="rId3"/>
              </a:rPr>
              <a:t>https://www.worldhistory.org/image/2554/mummy-portrait-of-lady-aline/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523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18169-1EB8-168D-7831-3EED60BF4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4944862"/>
            <a:ext cx="5260682" cy="171339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with an Inserted Panel Portrait of a Youth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80–100 AD, Encaustic on Limewood, human remains, linen, mummification material, Panel as exposed: H. 38.1 cm. the MET, NY, USA</a:t>
            </a: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https://www.metmuseum.org/art/collection/search/547697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3074" name="Picture 2" descr="Mummy with an Inserted Panel Portrait of a Youth, Encaustic on limewood, human remains, linen, mummification material ">
            <a:extLst>
              <a:ext uri="{FF2B5EF4-FFF2-40B4-BE49-F238E27FC236}">
                <a16:creationId xmlns:a16="http://schemas.microsoft.com/office/drawing/2014/main" id="{D60437E9-15C7-EEAE-CD12-B1BB5EAA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18" y="0"/>
            <a:ext cx="3240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ummy with an Inserted Panel Portrait of a Youth, Encaustic on limewood, human remains, linen, mummification material ">
            <a:extLst>
              <a:ext uri="{FF2B5EF4-FFF2-40B4-BE49-F238E27FC236}">
                <a16:creationId xmlns:a16="http://schemas.microsoft.com/office/drawing/2014/main" id="{B308B36C-ED55-65CA-0160-2F0D5315F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835" y="181990"/>
            <a:ext cx="3879741" cy="486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37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6B82F-F49C-A6CC-55A6-715779233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5" y="409514"/>
            <a:ext cx="423464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Portrait of a Woman,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100–110 AD, attributed to the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Isidora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Master,  Encaustic on wood, gilt, linen, 48 × 36 × 12.8 cm, The J. Paul Getty Museum, CA,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https://blogs.getty.edu/iris/unlocking-the-secrets-of-ancient-egyptian-funerary-portraits-through-modern-technology/</a:t>
            </a:r>
            <a:r>
              <a:rPr lang="en-US" sz="1300" dirty="0">
                <a:latin typeface="Papyrus" panose="03070502060502030205" pitchFamily="66" charset="0"/>
              </a:rPr>
              <a:t>  and </a:t>
            </a:r>
            <a:r>
              <a:rPr lang="en-US" sz="1300" dirty="0">
                <a:latin typeface="Papyrus" panose="03070502060502030205" pitchFamily="66" charset="0"/>
                <a:hlinkClick r:id="rId3"/>
              </a:rPr>
              <a:t>https://www.flickr.com/photos/7448869@N03/29622098108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  <a:br>
              <a:rPr lang="en-US" sz="13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5122" name="Picture 2" descr="Fayum | Mummy Portrait of a Woman, about A.D. 100–110, attri… | Flickr">
            <a:extLst>
              <a:ext uri="{FF2B5EF4-FFF2-40B4-BE49-F238E27FC236}">
                <a16:creationId xmlns:a16="http://schemas.microsoft.com/office/drawing/2014/main" id="{B231472C-D064-6205-0AD7-AAA051722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598" y="0"/>
            <a:ext cx="4567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Unlocking the Secrets of Ancient Egyptian Funerary Portraits through Modern  Technology | Getty Iris">
            <a:extLst>
              <a:ext uri="{FF2B5EF4-FFF2-40B4-BE49-F238E27FC236}">
                <a16:creationId xmlns:a16="http://schemas.microsoft.com/office/drawing/2014/main" id="{A449FE8A-5CA7-DD5E-46D0-FFA27714A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19" y="133183"/>
            <a:ext cx="3012540" cy="453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1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DC253-6F34-5131-5BB1-C21861931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13" y="365126"/>
            <a:ext cx="377200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of a Greek youth, aged 19-21, named </a:t>
            </a:r>
            <a:r>
              <a:rPr lang="en-U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Artemidorus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in a cartonnage body-case,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early 2</a:t>
            </a:r>
            <a:r>
              <a:rPr lang="en-US" sz="2000" baseline="30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nd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century AD, 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Encaustic on Linen, H. 171 cm, British Museum, London, UK</a:t>
            </a:r>
            <a:b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400" dirty="0">
                <a:latin typeface="Papyrus" panose="03070502060502030205" pitchFamily="66" charset="0"/>
                <a:hlinkClick r:id="rId2"/>
              </a:rPr>
              <a:t>https://blog.britishmuseum.org/depicting-the-dead-ancient-egyptian-mummy-portraits/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452206C-3D8A-7F9E-C814-3D0D096B5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200" name="Picture 8" descr="human mummy; cartonnage; mummy-case | British Museum">
            <a:extLst>
              <a:ext uri="{FF2B5EF4-FFF2-40B4-BE49-F238E27FC236}">
                <a16:creationId xmlns:a16="http://schemas.microsoft.com/office/drawing/2014/main" id="{F0A19F29-EBBF-ECD9-E463-D53F5F334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08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uman mummy; cartonnage; mummy-case | British Museum">
            <a:extLst>
              <a:ext uri="{FF2B5EF4-FFF2-40B4-BE49-F238E27FC236}">
                <a16:creationId xmlns:a16="http://schemas.microsoft.com/office/drawing/2014/main" id="{0D40F196-E6A9-6354-83E7-8C029F6B8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412" y="138500"/>
            <a:ext cx="2892209" cy="434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8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0DAC6-7794-5257-E282-DB242CAC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6"/>
            <a:ext cx="45647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the Boy Eutyches,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100–150 AD, Encaustic on Wood, h. 38 cm, the MET, NY, USA</a:t>
            </a: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https://www.metmuseum.org/art/collection/search/547951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2050" name="Picture 2" descr="Portrait of the Boy Eutyches, Encaustic on wood, paint ">
            <a:extLst>
              <a:ext uri="{FF2B5EF4-FFF2-40B4-BE49-F238E27FC236}">
                <a16:creationId xmlns:a16="http://schemas.microsoft.com/office/drawing/2014/main" id="{B7FBF547-442C-5AAD-B7CB-BE347D0EB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" y="90481"/>
            <a:ext cx="3115951" cy="667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trait of the Boy Eutyches, Encaustic on wood, paint ">
            <a:extLst>
              <a:ext uri="{FF2B5EF4-FFF2-40B4-BE49-F238E27FC236}">
                <a16:creationId xmlns:a16="http://schemas.microsoft.com/office/drawing/2014/main" id="{C152C3C5-CE4A-CA77-7E6A-5B765A9CD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083" y="142041"/>
            <a:ext cx="3719743" cy="520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770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020DC-0608-79F7-9453-C1FF1828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18304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a young woman with a gilded wreath,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120–140 AD, Encaustic, Wood, Gold leaf, H. 36.5 x, the MET, NY,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https://www.metmuseum.org/art/collection/search/547861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4098" name="Picture 2" descr="Portrait of a young woman with a gilded wreath, Encaustic, wood, gold leaf ">
            <a:extLst>
              <a:ext uri="{FF2B5EF4-FFF2-40B4-BE49-F238E27FC236}">
                <a16:creationId xmlns:a16="http://schemas.microsoft.com/office/drawing/2014/main" id="{32D73F54-F5D3-0CE4-FB8D-6798CA8C2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0"/>
            <a:ext cx="3600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452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4087-7CBF-3762-C8BA-FDFC076CB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365126"/>
            <a:ext cx="35623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a Girl,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120-150 AD, Encaustic painting on Sycamore wood, H. 35.5 cm, </a:t>
            </a:r>
            <a:r>
              <a:rPr lang="en-US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Liebieghaus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Frankfurt am Main, Germany 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https://www.flickr.com/photos/carolemage/14304151412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0244" name="Picture 4" descr="Mummy portrait of a girl, AD 120-150, Roman Egypt, wax enc… | Flickr">
            <a:extLst>
              <a:ext uri="{FF2B5EF4-FFF2-40B4-BE49-F238E27FC236}">
                <a16:creationId xmlns:a16="http://schemas.microsoft.com/office/drawing/2014/main" id="{3CF2FF46-716C-1339-7D39-77098E6B9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18651"/>
            <a:ext cx="4190044" cy="662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07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ummy Portrait of a Girl (Illustration) - World History Encyclopedia">
            <a:extLst>
              <a:ext uri="{FF2B5EF4-FFF2-40B4-BE49-F238E27FC236}">
                <a16:creationId xmlns:a16="http://schemas.microsoft.com/office/drawing/2014/main" id="{95CC5E29-0706-1E30-B965-595728C40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0" r="8160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37DC75C-F273-E112-F7EE-0A197605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3964" y="5433134"/>
            <a:ext cx="2494625" cy="1278383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latin typeface="Papyrus" panose="03070502060502030205" pitchFamily="66" charset="0"/>
                <a:hlinkClick r:id="rId3"/>
              </a:rPr>
              <a:t>https://www.worldhistory.org/image/4266/mummy-portrait-of-a-girl/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429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A59F1-F821-B839-9BF4-89873446B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365126"/>
            <a:ext cx="184211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a Woman, </a:t>
            </a: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160-170 AD, Encaustic on Lime Wood and Gold leaf,  H. 55 cm, British Museum, London, UK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https://blog.britishmuseum.org/depicting-the-dead-ancient-egyptian-mummy-portraits/</a:t>
            </a:r>
            <a: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7170" name="Picture 2" descr="Depicting the dead: ancient Egyptian mummy portraits - British Museum Blog">
            <a:extLst>
              <a:ext uri="{FF2B5EF4-FFF2-40B4-BE49-F238E27FC236}">
                <a16:creationId xmlns:a16="http://schemas.microsoft.com/office/drawing/2014/main" id="{44FBCF87-F395-D9AE-1EB9-69041CB3C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07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ummy-portrait | British Museum">
            <a:extLst>
              <a:ext uri="{FF2B5EF4-FFF2-40B4-BE49-F238E27FC236}">
                <a16:creationId xmlns:a16="http://schemas.microsoft.com/office/drawing/2014/main" id="{9FEBA6A5-E578-CC4C-B61B-826E6C373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9" b="39386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24275AD-F6A9-C754-9875-0A9C77A4B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8" y="6134470"/>
            <a:ext cx="2041864" cy="612559"/>
          </a:xfrm>
        </p:spPr>
        <p:txBody>
          <a:bodyPr>
            <a:normAutofit fontScale="90000"/>
          </a:bodyPr>
          <a:lstStyle/>
          <a:p>
            <a:r>
              <a:rPr lang="en-US" sz="1400" dirty="0">
                <a:latin typeface="Papyrus" panose="03070502060502030205" pitchFamily="66" charset="0"/>
                <a:hlinkClick r:id="rId3"/>
              </a:rPr>
              <a:t>https://www.britishmuseum.org/collection/object/Y_EA65346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664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D5DA-0C0D-7CAC-DF2C-927CE2727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365126"/>
            <a:ext cx="442468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Portrait of a Youth,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150–200 AD, Encaustic on Linden Wood, 20.3 × 13 cm, The J. Paul Getty Museum, CA,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https://www.artsy.net/article/artsy-editorial-unraveling-mysteries-ancient-egypts-spellbinding-mummy-portraits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  <a:br>
              <a:rPr lang="en-US" sz="2000" dirty="0">
                <a:latin typeface="Papyrus" panose="03070502060502030205" pitchFamily="66" charset="0"/>
              </a:rPr>
            </a:b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6146" name="Picture 2" descr="Egyptian Mummy Portrait Mysteries Solved by New Getty Research Initiative |  Artsy">
            <a:extLst>
              <a:ext uri="{FF2B5EF4-FFF2-40B4-BE49-F238E27FC236}">
                <a16:creationId xmlns:a16="http://schemas.microsoft.com/office/drawing/2014/main" id="{2091344F-B8F8-3E39-ECB1-169230577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4" y="114300"/>
            <a:ext cx="428625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325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70185-E371-C04E-863E-134F2855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644" y="365126"/>
            <a:ext cx="304670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Funerary Portrait of a Man with a Cup, ca. 225-250 AD,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Antinopolis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(?), Egypt, Wax Paint on Wood, 42.7 x 23 x 0.9 cm, The Louvre Abu Dhabi,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  <a:hlinkClick r:id="rId2"/>
              </a:rPr>
              <a:t>https://www.thenationalnews.com/arts-culture/art/louvre-abu-dhabi-joins-global-research-project-to-analyse-ancient-mummy-portraits-1.1062790</a:t>
            </a:r>
            <a:r>
              <a:rPr lang="en-US" sz="1600" dirty="0">
                <a:latin typeface="Papyrus" panose="03070502060502030205" pitchFamily="66" charset="0"/>
              </a:rPr>
              <a:t> </a:t>
            </a:r>
            <a:br>
              <a:rPr lang="en-US" sz="2000" dirty="0">
                <a:latin typeface="Papyrus" panose="03070502060502030205" pitchFamily="66" charset="0"/>
              </a:rPr>
            </a:b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1EFDCC2-7684-C32B-F70A-F1EB7D1EC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0"/>
            <a:ext cx="4747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03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</TotalTime>
  <Words>839</Words>
  <Application>Microsoft Office PowerPoint</Application>
  <PresentationFormat>On-screen Show (4:3)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Papyrus</vt:lpstr>
      <vt:lpstr>Office Theme</vt:lpstr>
      <vt:lpstr>PowerPoint Presentation</vt:lpstr>
      <vt:lpstr>                                    Portrait of Lady Aline, 24 AD, Tempera on Linen, H. 24 cm, Ägyptisches Museum Berlin, Germany https://www.worldhistory.org/image/2554/mummy-portrait-of-lady-aline/ </vt:lpstr>
      <vt:lpstr>https://www.worldhistory.org/image/2554/mummy-portrait-of-lady-aline/ </vt:lpstr>
      <vt:lpstr> Mummy with an Inserted Panel Portrait of a Youth, 80–100 AD, Encaustic on Limewood, human remains, linen, mummification material, Panel as exposed: H. 38.1 cm. the MET, NY, USA https://www.metmuseum.org/art/collection/search/547697 </vt:lpstr>
      <vt:lpstr>                                        Mummy Portrait of a Woman, 100–110 AD, attributed to the Isidora Master,  Encaustic on wood, gilt, linen, 48 × 36 × 12.8 cm, The J. Paul Getty Museum, CA, USA https://blogs.getty.edu/iris/unlocking-the-secrets-of-ancient-egyptian-funerary-portraits-through-modern-technology/  and https://www.flickr.com/photos/7448869@N03/29622098108   </vt:lpstr>
      <vt:lpstr>                                     Mummy of a Greek youth, aged 19-21, named Artemidorus in a cartonnage body-case, early 2nd century AD,  Encaustic on Linen, H. 171 cm, British Museum, London, UK https://blog.britishmuseum.org/depicting-the-dead-ancient-egyptian-mummy-portraits/ </vt:lpstr>
      <vt:lpstr>                                         Portrait of the Boy Eutyches, 100–150 AD, Encaustic on Wood, h. 38 cm, the MET, NY, USA https://www.metmuseum.org/art/collection/search/547951 </vt:lpstr>
      <vt:lpstr>                                   Portrait of a young woman with a gilded wreath, 120–140 AD, Encaustic, Wood, Gold leaf, H. 36.5 x, the MET, NY, USA https://www.metmuseum.org/art/collection/search/547861 </vt:lpstr>
      <vt:lpstr>                                     Portrait of a Girl, 120-150 AD, Encaustic painting on Sycamore wood, H. 35.5 cm, Liebieghaus, Frankfurt am Main, Germany  https://www.flickr.com/photos/carolemage/14304151412 </vt:lpstr>
      <vt:lpstr>https://www.worldhistory.org/image/4266/mummy-portrait-of-a-girl/ </vt:lpstr>
      <vt:lpstr>                              Portrait of a Woman,  160-170 AD, Encaustic on Lime Wood and Gold leaf,  H. 55 cm, British Museum, London, UK https://blog.britishmuseum.org/depicting-the-dead-ancient-egyptian-mummy-portraits/ </vt:lpstr>
      <vt:lpstr>https://www.britishmuseum.org/collection/object/Y_EA65346 </vt:lpstr>
      <vt:lpstr>                                  Mummy Portrait of a Youth, 150–200 AD, Encaustic on Linden Wood, 20.3 × 13 cm, The J. Paul Getty Museum, CA, USA https://www.artsy.net/article/artsy-editorial-unraveling-mysteries-ancient-egypts-spellbinding-mummy-portraits  </vt:lpstr>
      <vt:lpstr>                                   Funerary Portrait of a Man with a Cup, ca. 225-250 AD, Antinopolis (?), Egypt, Wax Paint on Wood, 42.7 x 23 x 0.9 cm, The Louvre Abu Dhabi,  https://www.thenationalnews.com/arts-culture/art/louvre-abu-dhabi-joins-global-research-project-to-analyse-ancient-mummy-portraits-1.1062790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Εὐψύχι, εὐδαιμόνι - "Farewell, be happy!"[16] Mummy with valedictory inscription and attached funerary portrait, probably from Antinoöpolis. Hadrianic period. Louvre inv. No. AF 6882.[17] https://en.wikipedia.org/wiki/Antino%C3%B6polis </dc:title>
  <dc:creator>Amalia Spiliakou</dc:creator>
  <cp:lastModifiedBy>Amalia Spiliakou</cp:lastModifiedBy>
  <cp:revision>1</cp:revision>
  <dcterms:created xsi:type="dcterms:W3CDTF">2022-08-13T10:00:58Z</dcterms:created>
  <dcterms:modified xsi:type="dcterms:W3CDTF">2022-08-13T17:05:33Z</dcterms:modified>
</cp:coreProperties>
</file>