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8" r:id="rId5"/>
    <p:sldId id="258" r:id="rId6"/>
    <p:sldId id="263" r:id="rId7"/>
    <p:sldId id="260" r:id="rId8"/>
    <p:sldId id="261" r:id="rId9"/>
    <p:sldId id="262" r:id="rId10"/>
    <p:sldId id="267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0F7BAB2-32C1-4519-86D4-10CEADBAACC3}" v="37" dt="2022-08-10T11:08:50.3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50F7BAB2-32C1-4519-86D4-10CEADBAACC3}"/>
    <pc:docChg chg="custSel addSld delSld modSld sldOrd">
      <pc:chgData name="Amalia Spiliakou" userId="f4bd6b91a0b5818a" providerId="LiveId" clId="{50F7BAB2-32C1-4519-86D4-10CEADBAACC3}" dt="2022-08-23T11:48:40.732" v="137" actId="113"/>
      <pc:docMkLst>
        <pc:docMk/>
      </pc:docMkLst>
      <pc:sldChg chg="addSp delSp modSp mod">
        <pc:chgData name="Amalia Spiliakou" userId="f4bd6b91a0b5818a" providerId="LiveId" clId="{50F7BAB2-32C1-4519-86D4-10CEADBAACC3}" dt="2022-08-23T11:44:25.595" v="128" actId="20577"/>
        <pc:sldMkLst>
          <pc:docMk/>
          <pc:sldMk cId="1679522605" sldId="257"/>
        </pc:sldMkLst>
        <pc:spChg chg="mod">
          <ac:chgData name="Amalia Spiliakou" userId="f4bd6b91a0b5818a" providerId="LiveId" clId="{50F7BAB2-32C1-4519-86D4-10CEADBAACC3}" dt="2022-08-23T11:44:25.595" v="128" actId="20577"/>
          <ac:spMkLst>
            <pc:docMk/>
            <pc:sldMk cId="1679522605" sldId="257"/>
            <ac:spMk id="4" creationId="{82F083B4-6DFC-450D-AF2F-274DC67DF87A}"/>
          </ac:spMkLst>
        </pc:spChg>
        <pc:picChg chg="add del">
          <ac:chgData name="Amalia Spiliakou" userId="f4bd6b91a0b5818a" providerId="LiveId" clId="{50F7BAB2-32C1-4519-86D4-10CEADBAACC3}" dt="2022-08-10T05:50:02.711" v="2" actId="478"/>
          <ac:picMkLst>
            <pc:docMk/>
            <pc:sldMk cId="1679522605" sldId="257"/>
            <ac:picMk id="2" creationId="{909A7445-A05F-D5F5-2A7B-166A6C45C2A9}"/>
          </ac:picMkLst>
        </pc:picChg>
        <pc:picChg chg="del">
          <ac:chgData name="Amalia Spiliakou" userId="f4bd6b91a0b5818a" providerId="LiveId" clId="{50F7BAB2-32C1-4519-86D4-10CEADBAACC3}" dt="2022-08-10T05:49:53.158" v="0" actId="478"/>
          <ac:picMkLst>
            <pc:docMk/>
            <pc:sldMk cId="1679522605" sldId="257"/>
            <ac:picMk id="2050" creationId="{CA3FD274-BE4F-4711-A2FF-2D94C2051D8E}"/>
          </ac:picMkLst>
        </pc:picChg>
      </pc:sldChg>
      <pc:sldChg chg="addSp delSp modSp mod">
        <pc:chgData name="Amalia Spiliakou" userId="f4bd6b91a0b5818a" providerId="LiveId" clId="{50F7BAB2-32C1-4519-86D4-10CEADBAACC3}" dt="2022-08-10T06:17:18.224" v="22" actId="255"/>
        <pc:sldMkLst>
          <pc:docMk/>
          <pc:sldMk cId="2533939721" sldId="258"/>
        </pc:sldMkLst>
        <pc:spChg chg="mod">
          <ac:chgData name="Amalia Spiliakou" userId="f4bd6b91a0b5818a" providerId="LiveId" clId="{50F7BAB2-32C1-4519-86D4-10CEADBAACC3}" dt="2022-08-10T06:17:18.224" v="22" actId="255"/>
          <ac:spMkLst>
            <pc:docMk/>
            <pc:sldMk cId="2533939721" sldId="258"/>
            <ac:spMk id="2" creationId="{A9E69C41-5B78-4187-B37B-3D4BC593787C}"/>
          </ac:spMkLst>
        </pc:spChg>
        <pc:picChg chg="add mod">
          <ac:chgData name="Amalia Spiliakou" userId="f4bd6b91a0b5818a" providerId="LiveId" clId="{50F7BAB2-32C1-4519-86D4-10CEADBAACC3}" dt="2022-08-10T06:16:51.846" v="18" actId="1076"/>
          <ac:picMkLst>
            <pc:docMk/>
            <pc:sldMk cId="2533939721" sldId="258"/>
            <ac:picMk id="3" creationId="{E0AC4A75-69A4-AED9-52BD-929DC3AC9A48}"/>
          </ac:picMkLst>
        </pc:picChg>
        <pc:picChg chg="del">
          <ac:chgData name="Amalia Spiliakou" userId="f4bd6b91a0b5818a" providerId="LiveId" clId="{50F7BAB2-32C1-4519-86D4-10CEADBAACC3}" dt="2022-08-10T06:16:27.950" v="16" actId="478"/>
          <ac:picMkLst>
            <pc:docMk/>
            <pc:sldMk cId="2533939721" sldId="258"/>
            <ac:picMk id="1026" creationId="{CF812999-D268-48BD-8A6E-117FBD718543}"/>
          </ac:picMkLst>
        </pc:picChg>
      </pc:sldChg>
      <pc:sldChg chg="addSp delSp modSp mod">
        <pc:chgData name="Amalia Spiliakou" userId="f4bd6b91a0b5818a" providerId="LiveId" clId="{50F7BAB2-32C1-4519-86D4-10CEADBAACC3}" dt="2022-08-23T11:48:40.732" v="137" actId="113"/>
        <pc:sldMkLst>
          <pc:docMk/>
          <pc:sldMk cId="3831158419" sldId="259"/>
        </pc:sldMkLst>
        <pc:spChg chg="mod">
          <ac:chgData name="Amalia Spiliakou" userId="f4bd6b91a0b5818a" providerId="LiveId" clId="{50F7BAB2-32C1-4519-86D4-10CEADBAACC3}" dt="2022-08-23T11:48:40.732" v="137" actId="113"/>
          <ac:spMkLst>
            <pc:docMk/>
            <pc:sldMk cId="3831158419" sldId="259"/>
            <ac:spMk id="2" creationId="{F9CBEDAD-D1AA-4F9B-85E1-F79A1EF63F13}"/>
          </ac:spMkLst>
        </pc:spChg>
        <pc:picChg chg="add del">
          <ac:chgData name="Amalia Spiliakou" userId="f4bd6b91a0b5818a" providerId="LiveId" clId="{50F7BAB2-32C1-4519-86D4-10CEADBAACC3}" dt="2022-08-10T05:50:19.974" v="4" actId="478"/>
          <ac:picMkLst>
            <pc:docMk/>
            <pc:sldMk cId="3831158419" sldId="259"/>
            <ac:picMk id="2050" creationId="{2451138A-B819-6D48-615C-AF00B77FF215}"/>
          </ac:picMkLst>
        </pc:picChg>
        <pc:picChg chg="add mod">
          <ac:chgData name="Amalia Spiliakou" userId="f4bd6b91a0b5818a" providerId="LiveId" clId="{50F7BAB2-32C1-4519-86D4-10CEADBAACC3}" dt="2022-08-10T05:50:32.536" v="7" actId="1076"/>
          <ac:picMkLst>
            <pc:docMk/>
            <pc:sldMk cId="3831158419" sldId="259"/>
            <ac:picMk id="2052" creationId="{2E2025E0-032F-2D0B-F077-22077F37F51D}"/>
          </ac:picMkLst>
        </pc:picChg>
      </pc:sldChg>
      <pc:sldChg chg="addSp modSp mod ord chgLayout">
        <pc:chgData name="Amalia Spiliakou" userId="f4bd6b91a0b5818a" providerId="LiveId" clId="{50F7BAB2-32C1-4519-86D4-10CEADBAACC3}" dt="2022-08-10T11:06:58.768" v="86" actId="14100"/>
        <pc:sldMkLst>
          <pc:docMk/>
          <pc:sldMk cId="68131477" sldId="260"/>
        </pc:sldMkLst>
        <pc:spChg chg="add mod ord">
          <ac:chgData name="Amalia Spiliakou" userId="f4bd6b91a0b5818a" providerId="LiveId" clId="{50F7BAB2-32C1-4519-86D4-10CEADBAACC3}" dt="2022-08-10T11:06:58.768" v="86" actId="14100"/>
          <ac:spMkLst>
            <pc:docMk/>
            <pc:sldMk cId="68131477" sldId="260"/>
            <ac:spMk id="2" creationId="{E9D6CFDD-3FBA-F5E6-64D6-0C95A410E06F}"/>
          </ac:spMkLst>
        </pc:spChg>
        <pc:picChg chg="mod">
          <ac:chgData name="Amalia Spiliakou" userId="f4bd6b91a0b5818a" providerId="LiveId" clId="{50F7BAB2-32C1-4519-86D4-10CEADBAACC3}" dt="2022-08-10T11:05:42.175" v="76" actId="1076"/>
          <ac:picMkLst>
            <pc:docMk/>
            <pc:sldMk cId="68131477" sldId="260"/>
            <ac:picMk id="5122" creationId="{1077D437-0A65-4B62-BF69-B6DA7BCBEE61}"/>
          </ac:picMkLst>
        </pc:picChg>
      </pc:sldChg>
      <pc:sldChg chg="modSp mod">
        <pc:chgData name="Amalia Spiliakou" userId="f4bd6b91a0b5818a" providerId="LiveId" clId="{50F7BAB2-32C1-4519-86D4-10CEADBAACC3}" dt="2022-08-10T06:19:14.305" v="26" actId="255"/>
        <pc:sldMkLst>
          <pc:docMk/>
          <pc:sldMk cId="3088858061" sldId="261"/>
        </pc:sldMkLst>
        <pc:spChg chg="mod">
          <ac:chgData name="Amalia Spiliakou" userId="f4bd6b91a0b5818a" providerId="LiveId" clId="{50F7BAB2-32C1-4519-86D4-10CEADBAACC3}" dt="2022-08-10T06:19:14.305" v="26" actId="255"/>
          <ac:spMkLst>
            <pc:docMk/>
            <pc:sldMk cId="3088858061" sldId="261"/>
            <ac:spMk id="2" creationId="{34FFFA2F-0A2B-44CB-AC41-4F7B6897C4BA}"/>
          </ac:spMkLst>
        </pc:spChg>
      </pc:sldChg>
      <pc:sldChg chg="addSp delSp modSp mod chgLayout">
        <pc:chgData name="Amalia Spiliakou" userId="f4bd6b91a0b5818a" providerId="LiveId" clId="{50F7BAB2-32C1-4519-86D4-10CEADBAACC3}" dt="2022-08-10T10:16:25.552" v="57" actId="14100"/>
        <pc:sldMkLst>
          <pc:docMk/>
          <pc:sldMk cId="1456132657" sldId="262"/>
        </pc:sldMkLst>
        <pc:spChg chg="add del mod ord">
          <ac:chgData name="Amalia Spiliakou" userId="f4bd6b91a0b5818a" providerId="LiveId" clId="{50F7BAB2-32C1-4519-86D4-10CEADBAACC3}" dt="2022-08-10T10:15:28.275" v="49"/>
          <ac:spMkLst>
            <pc:docMk/>
            <pc:sldMk cId="1456132657" sldId="262"/>
            <ac:spMk id="2" creationId="{5737A7CC-086D-EC10-51A8-AE85FB9147B8}"/>
          </ac:spMkLst>
        </pc:spChg>
        <pc:spChg chg="add mod">
          <ac:chgData name="Amalia Spiliakou" userId="f4bd6b91a0b5818a" providerId="LiveId" clId="{50F7BAB2-32C1-4519-86D4-10CEADBAACC3}" dt="2022-08-10T10:16:25.552" v="57" actId="14100"/>
          <ac:spMkLst>
            <pc:docMk/>
            <pc:sldMk cId="1456132657" sldId="262"/>
            <ac:spMk id="3" creationId="{9D58A625-A385-89D7-2E28-F91FD790A962}"/>
          </ac:spMkLst>
        </pc:spChg>
        <pc:picChg chg="add del">
          <ac:chgData name="Amalia Spiliakou" userId="f4bd6b91a0b5818a" providerId="LiveId" clId="{50F7BAB2-32C1-4519-86D4-10CEADBAACC3}" dt="2022-08-10T10:15:51.121" v="53" actId="478"/>
          <ac:picMkLst>
            <pc:docMk/>
            <pc:sldMk cId="1456132657" sldId="262"/>
            <ac:picMk id="2052" creationId="{97A2BA36-C382-5634-3504-92B4FC5F7872}"/>
          </ac:picMkLst>
        </pc:picChg>
      </pc:sldChg>
      <pc:sldChg chg="addSp delSp modSp mod chgLayout">
        <pc:chgData name="Amalia Spiliakou" userId="f4bd6b91a0b5818a" providerId="LiveId" clId="{50F7BAB2-32C1-4519-86D4-10CEADBAACC3}" dt="2022-08-10T10:19:38.835" v="72" actId="14100"/>
        <pc:sldMkLst>
          <pc:docMk/>
          <pc:sldMk cId="740437635" sldId="263"/>
        </pc:sldMkLst>
        <pc:spChg chg="add mod ord">
          <ac:chgData name="Amalia Spiliakou" userId="f4bd6b91a0b5818a" providerId="LiveId" clId="{50F7BAB2-32C1-4519-86D4-10CEADBAACC3}" dt="2022-08-10T10:19:38.835" v="72" actId="14100"/>
          <ac:spMkLst>
            <pc:docMk/>
            <pc:sldMk cId="740437635" sldId="263"/>
            <ac:spMk id="2" creationId="{418798B1-43FB-3E0F-D0C7-9474785A704E}"/>
          </ac:spMkLst>
        </pc:spChg>
        <pc:picChg chg="add del mod">
          <ac:chgData name="Amalia Spiliakou" userId="f4bd6b91a0b5818a" providerId="LiveId" clId="{50F7BAB2-32C1-4519-86D4-10CEADBAACC3}" dt="2022-08-10T10:18:24.440" v="61" actId="478"/>
          <ac:picMkLst>
            <pc:docMk/>
            <pc:sldMk cId="740437635" sldId="263"/>
            <ac:picMk id="3074" creationId="{825BA2DF-E66B-BD11-9568-B04BF35EDD5C}"/>
          </ac:picMkLst>
        </pc:picChg>
        <pc:picChg chg="mod">
          <ac:chgData name="Amalia Spiliakou" userId="f4bd6b91a0b5818a" providerId="LiveId" clId="{50F7BAB2-32C1-4519-86D4-10CEADBAACC3}" dt="2022-08-10T10:18:35.447" v="62" actId="1076"/>
          <ac:picMkLst>
            <pc:docMk/>
            <pc:sldMk cId="740437635" sldId="263"/>
            <ac:picMk id="3076" creationId="{C251F962-8600-4602-8905-CB6452C458EA}"/>
          </ac:picMkLst>
        </pc:picChg>
      </pc:sldChg>
      <pc:sldChg chg="delSp del">
        <pc:chgData name="Amalia Spiliakou" userId="f4bd6b91a0b5818a" providerId="LiveId" clId="{50F7BAB2-32C1-4519-86D4-10CEADBAACC3}" dt="2022-08-10T11:08:53.149" v="88" actId="47"/>
        <pc:sldMkLst>
          <pc:docMk/>
          <pc:sldMk cId="2835757804" sldId="264"/>
        </pc:sldMkLst>
        <pc:picChg chg="del">
          <ac:chgData name="Amalia Spiliakou" userId="f4bd6b91a0b5818a" providerId="LiveId" clId="{50F7BAB2-32C1-4519-86D4-10CEADBAACC3}" dt="2022-08-10T11:08:50.336" v="87" actId="478"/>
          <ac:picMkLst>
            <pc:docMk/>
            <pc:sldMk cId="2835757804" sldId="264"/>
            <ac:picMk id="4" creationId="{3EB9BC03-ED0E-4A9D-A717-72AAA0E82628}"/>
          </ac:picMkLst>
        </pc:picChg>
      </pc:sldChg>
      <pc:sldChg chg="del">
        <pc:chgData name="Amalia Spiliakou" userId="f4bd6b91a0b5818a" providerId="LiveId" clId="{50F7BAB2-32C1-4519-86D4-10CEADBAACC3}" dt="2022-08-10T05:52:15.976" v="12" actId="47"/>
        <pc:sldMkLst>
          <pc:docMk/>
          <pc:sldMk cId="1752513517" sldId="265"/>
        </pc:sldMkLst>
      </pc:sldChg>
      <pc:sldChg chg="addSp delSp modSp new del mod">
        <pc:chgData name="Amalia Spiliakou" userId="f4bd6b91a0b5818a" providerId="LiveId" clId="{50F7BAB2-32C1-4519-86D4-10CEADBAACC3}" dt="2022-08-10T10:07:15.004" v="34" actId="47"/>
        <pc:sldMkLst>
          <pc:docMk/>
          <pc:sldMk cId="510844726" sldId="268"/>
        </pc:sldMkLst>
        <pc:spChg chg="del">
          <ac:chgData name="Amalia Spiliakou" userId="f4bd6b91a0b5818a" providerId="LiveId" clId="{50F7BAB2-32C1-4519-86D4-10CEADBAACC3}" dt="2022-08-10T10:07:05.339" v="32" actId="478"/>
          <ac:spMkLst>
            <pc:docMk/>
            <pc:sldMk cId="510844726" sldId="268"/>
            <ac:spMk id="2" creationId="{79F9C2EB-444A-C210-3454-7AF9CBD726A6}"/>
          </ac:spMkLst>
        </pc:spChg>
        <pc:picChg chg="add mod">
          <ac:chgData name="Amalia Spiliakou" userId="f4bd6b91a0b5818a" providerId="LiveId" clId="{50F7BAB2-32C1-4519-86D4-10CEADBAACC3}" dt="2022-08-10T10:07:06.307" v="33"/>
          <ac:picMkLst>
            <pc:docMk/>
            <pc:sldMk cId="510844726" sldId="268"/>
            <ac:picMk id="3" creationId="{5BCD98F2-AC71-A4C2-81E9-60C2DE6FEDA1}"/>
          </ac:picMkLst>
        </pc:picChg>
      </pc:sldChg>
      <pc:sldChg chg="addSp delSp modSp new mod setBg delDesignElem chgLayout">
        <pc:chgData name="Amalia Spiliakou" userId="f4bd6b91a0b5818a" providerId="LiveId" clId="{50F7BAB2-32C1-4519-86D4-10CEADBAACC3}" dt="2022-08-10T10:20:04.408" v="73" actId="2711"/>
        <pc:sldMkLst>
          <pc:docMk/>
          <pc:sldMk cId="1382055159" sldId="268"/>
        </pc:sldMkLst>
        <pc:spChg chg="del">
          <ac:chgData name="Amalia Spiliakou" userId="f4bd6b91a0b5818a" providerId="LiveId" clId="{50F7BAB2-32C1-4519-86D4-10CEADBAACC3}" dt="2022-08-10T10:07:29.814" v="36" actId="478"/>
          <ac:spMkLst>
            <pc:docMk/>
            <pc:sldMk cId="1382055159" sldId="268"/>
            <ac:spMk id="2" creationId="{63DDCD44-8078-4322-2DEA-A87668309414}"/>
          </ac:spMkLst>
        </pc:spChg>
        <pc:spChg chg="add mod ord">
          <ac:chgData name="Amalia Spiliakou" userId="f4bd6b91a0b5818a" providerId="LiveId" clId="{50F7BAB2-32C1-4519-86D4-10CEADBAACC3}" dt="2022-08-10T10:20:04.408" v="73" actId="2711"/>
          <ac:spMkLst>
            <pc:docMk/>
            <pc:sldMk cId="1382055159" sldId="268"/>
            <ac:spMk id="3" creationId="{89A2A9C8-E0FE-1DC2-C335-8C2C80150D41}"/>
          </ac:spMkLst>
        </pc:spChg>
        <pc:spChg chg="add del">
          <ac:chgData name="Amalia Spiliakou" userId="f4bd6b91a0b5818a" providerId="LiveId" clId="{50F7BAB2-32C1-4519-86D4-10CEADBAACC3}" dt="2022-08-10T10:07:52.301" v="39" actId="700"/>
          <ac:spMkLst>
            <pc:docMk/>
            <pc:sldMk cId="1382055159" sldId="268"/>
            <ac:spMk id="1031" creationId="{42A4FC2C-047E-45A5-965D-8E1E3BF09BC6}"/>
          </ac:spMkLst>
        </pc:spChg>
        <pc:picChg chg="add mod">
          <ac:chgData name="Amalia Spiliakou" userId="f4bd6b91a0b5818a" providerId="LiveId" clId="{50F7BAB2-32C1-4519-86D4-10CEADBAACC3}" dt="2022-08-10T10:07:38.256" v="38" actId="26606"/>
          <ac:picMkLst>
            <pc:docMk/>
            <pc:sldMk cId="1382055159" sldId="268"/>
            <ac:picMk id="1026" creationId="{62FAD035-7CFF-486D-53E2-3E2F06563F77}"/>
          </ac:picMkLst>
        </pc:picChg>
      </pc:sldChg>
      <pc:sldChg chg="addSp modSp new del mod setBg">
        <pc:chgData name="Amalia Spiliakou" userId="f4bd6b91a0b5818a" providerId="LiveId" clId="{50F7BAB2-32C1-4519-86D4-10CEADBAACC3}" dt="2022-08-10T06:21:03.273" v="30" actId="47"/>
        <pc:sldMkLst>
          <pc:docMk/>
          <pc:sldMk cId="3648047492" sldId="268"/>
        </pc:sldMkLst>
        <pc:spChg chg="mod ord">
          <ac:chgData name="Amalia Spiliakou" userId="f4bd6b91a0b5818a" providerId="LiveId" clId="{50F7BAB2-32C1-4519-86D4-10CEADBAACC3}" dt="2022-08-10T06:20:57.799" v="29" actId="26606"/>
          <ac:spMkLst>
            <pc:docMk/>
            <pc:sldMk cId="3648047492" sldId="268"/>
            <ac:spMk id="2" creationId="{38186772-1A27-D840-C9A3-33C89A401897}"/>
          </ac:spMkLst>
        </pc:spChg>
        <pc:spChg chg="add">
          <ac:chgData name="Amalia Spiliakou" userId="f4bd6b91a0b5818a" providerId="LiveId" clId="{50F7BAB2-32C1-4519-86D4-10CEADBAACC3}" dt="2022-08-10T06:20:57.799" v="29" actId="26606"/>
          <ac:spMkLst>
            <pc:docMk/>
            <pc:sldMk cId="3648047492" sldId="268"/>
            <ac:spMk id="2055" creationId="{C1DD1A8A-57D5-4A81-AD04-532B043C5611}"/>
          </ac:spMkLst>
        </pc:spChg>
        <pc:spChg chg="add">
          <ac:chgData name="Amalia Spiliakou" userId="f4bd6b91a0b5818a" providerId="LiveId" clId="{50F7BAB2-32C1-4519-86D4-10CEADBAACC3}" dt="2022-08-10T06:20:57.799" v="29" actId="26606"/>
          <ac:spMkLst>
            <pc:docMk/>
            <pc:sldMk cId="3648047492" sldId="268"/>
            <ac:spMk id="2057" creationId="{007891EC-4501-44ED-A8C8-B11B6DB767AB}"/>
          </ac:spMkLst>
        </pc:spChg>
        <pc:picChg chg="add mod">
          <ac:chgData name="Amalia Spiliakou" userId="f4bd6b91a0b5818a" providerId="LiveId" clId="{50F7BAB2-32C1-4519-86D4-10CEADBAACC3}" dt="2022-08-10T06:20:57.799" v="29" actId="26606"/>
          <ac:picMkLst>
            <pc:docMk/>
            <pc:sldMk cId="3648047492" sldId="268"/>
            <ac:picMk id="2050" creationId="{4A38101D-9828-8994-C1C9-205416DB9DE6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45377D-98FE-4F91-A0F4-D3A28F9AEE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6FAF2E-6141-4FBB-8689-C90FE74D1C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6A92F3-F291-4721-B2B3-A53EFB7B52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1730A-D06C-41DC-BD2A-07045FCE60E4}" type="datetimeFigureOut">
              <a:rPr lang="en-US" smtClean="0"/>
              <a:t>8/23/2022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6F7D13-8699-4C80-A804-80F65E8A0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76BECC-420B-42FF-B557-DDD38693A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F67E6-F471-4D21-984D-D6723D562E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7211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D9EE67-4230-4A08-A509-A4FFAAB63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6BA928-8624-404B-BBC2-4C012EC0B6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2194AE-9F74-4DDA-B70A-BAD0BDD0C6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1730A-D06C-41DC-BD2A-07045FCE60E4}" type="datetimeFigureOut">
              <a:rPr lang="en-US" smtClean="0"/>
              <a:t>8/23/2022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7BA313-C9AE-4743-91C6-0F06B24A04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4924DA-F9D7-41B3-9D92-82643A5FE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F67E6-F471-4D21-984D-D6723D562E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2732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D2A59-6FAB-4A36-9FE1-E63C75380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5E624F-09B0-4CF4-9A1F-ECD5248419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77747A-1B64-40C1-AF86-F6C14AECE6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1730A-D06C-41DC-BD2A-07045FCE60E4}" type="datetimeFigureOut">
              <a:rPr lang="en-US" smtClean="0"/>
              <a:t>8/23/2022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016D2F-EF81-49CD-AB2A-DF8EAB048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F6E324-E3DE-43F2-918A-491C310BA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F67E6-F471-4D21-984D-D6723D562E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0256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553AA-D642-45FD-A897-1CB2EE164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06C004-7F4C-4573-AB6F-9A91365E1A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74E9AD-9875-48D8-AADF-1DD82C84C7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54CA83-3CEA-4767-93D7-96627374A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1730A-D06C-41DC-BD2A-07045FCE60E4}" type="datetimeFigureOut">
              <a:rPr lang="en-US" smtClean="0"/>
              <a:t>8/23/2022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7FFAE1-3BF7-4952-89F2-9C6B79490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2F7EE5-D5D5-46D4-8AC9-4A61BA95D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F67E6-F471-4D21-984D-D6723D562E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2922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51F254-9FBD-4BB9-A74B-5A1A0A9E13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802D46-1E86-413F-A7D9-8101F2C120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28D857-A5CA-4EB4-B297-7DD025BB1E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113D6ED-817B-4C8B-B271-DE17B57673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AAA2BDD-41B4-4F7A-8B9B-029EEEE390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6B4EB4E-D31A-4AC3-9469-62D17F424D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1730A-D06C-41DC-BD2A-07045FCE60E4}" type="datetimeFigureOut">
              <a:rPr lang="en-US" smtClean="0"/>
              <a:t>8/23/2022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152239-34EF-407D-96C8-F6578947E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ADFDCFC-2DF3-4871-A6FA-A1A60FBA9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F67E6-F471-4D21-984D-D6723D562E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9526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318A23-7B14-4D6E-AEE7-884E375FA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D26D5D-830E-4AEA-ACBF-DA39D8E7E0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1730A-D06C-41DC-BD2A-07045FCE60E4}" type="datetimeFigureOut">
              <a:rPr lang="en-US" smtClean="0"/>
              <a:t>8/23/2022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DCF426-3963-49DD-B357-56C1011AD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3B0730-9E5F-4459-A689-B65E591CB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F67E6-F471-4D21-984D-D6723D562E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64890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ED0F707-B0B0-480E-A7BF-E3CF5ABC6E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1730A-D06C-41DC-BD2A-07045FCE60E4}" type="datetimeFigureOut">
              <a:rPr lang="en-US" smtClean="0"/>
              <a:t>8/23/2022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B5B8CB8-E851-4C51-96E8-D43B45B400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881E76-5AC1-4ABB-9E2B-CE82065F7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F67E6-F471-4D21-984D-D6723D562E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03380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F29CF-0C69-4CF2-91F0-997C943B1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2C6340-E21B-47B6-9347-50153052E9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5394C2-80B7-4BF6-9907-F95F685BAD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CDEC46-0F0F-4B7C-B41E-5157421C7B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1730A-D06C-41DC-BD2A-07045FCE60E4}" type="datetimeFigureOut">
              <a:rPr lang="en-US" smtClean="0"/>
              <a:t>8/23/2022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6588C3-601A-4C8A-9BAD-9E528528EF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C9CC22-B408-4C43-88ED-5E6B886B1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F67E6-F471-4D21-984D-D6723D562E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5520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5CAA0-3587-4067-9941-A84328931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00F42D4-391D-4F85-B7D8-89F3E14D55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A37284-D9C4-435C-A763-2AA91494E1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BADE14-FFD2-4599-BB6A-7F2AE4B27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1730A-D06C-41DC-BD2A-07045FCE60E4}" type="datetimeFigureOut">
              <a:rPr lang="en-US" smtClean="0"/>
              <a:t>8/23/2022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AFBF02-6B3A-4FFC-825D-BCE28048A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122E62-6DD6-4542-A986-625EBFFF34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F67E6-F471-4D21-984D-D6723D562E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7343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D8F41B-20FA-4585-9D94-F8A9DB260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B1DFD9-F3E5-4104-B4B8-6044B1F13E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14FFDE-8AFF-45A5-988C-0F7587BC5F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1730A-D06C-41DC-BD2A-07045FCE60E4}" type="datetimeFigureOut">
              <a:rPr lang="en-US" smtClean="0"/>
              <a:t>8/23/2022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D17039-F961-4757-862E-D84E6C81A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A5D1FB-C27B-4AA3-8ADE-6E1588210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F67E6-F471-4D21-984D-D6723D562E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0732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A843567-0707-49F6-85E9-3CF6EA475B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269249-AB45-4FC1-82FE-AF6BD5D389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B65DA-FA63-4C05-A35C-35178DAA4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1730A-D06C-41DC-BD2A-07045FCE60E4}" type="datetimeFigureOut">
              <a:rPr lang="en-US" smtClean="0"/>
              <a:t>8/23/2022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721D91-6237-4F95-B8F4-04802A012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259633-9F94-4896-81E3-034B000031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F67E6-F471-4D21-984D-D6723D562E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8553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D03F90F-1B6F-4B23-AFA1-43CB6B3EB2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A63EE4-C426-4158-BF61-A72D1764CF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04E995-8BE7-49F8-884B-3385583E0A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41730A-D06C-41DC-BD2A-07045FCE60E4}" type="datetimeFigureOut">
              <a:rPr lang="en-US" smtClean="0"/>
              <a:t>8/23/2022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1DA432-C7C3-4E74-A538-28231A270C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C16D02-8F2B-4481-BE26-41655E7CBB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4F67E6-F471-4D21-984D-D6723D562E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6401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www.metmuseum.org/art/collection/search/435888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fashionhistory.fitnyc.edu/1733-chardin-soap-bubbles/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upload.wikimedia.org/wikipedia/commons/a/a6/Jean_Sim%C3%A9on_Chardin%2C_Soap_Bubbles%2C_probably_1733-1734%2C_NGA_994.jpg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aestheticrealism.org/terrain-gallery/art-history-criticism/chardins-soap-bubbles/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aestheticrealism.org/terrain-gallery/art-history-criticism/chardins-soap-bubbles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collections.lacma.org/node/242227" TargetMode="Externa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rocor/6161670003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oap Bubbles">
            <a:extLst>
              <a:ext uri="{FF2B5EF4-FFF2-40B4-BE49-F238E27FC236}">
                <a16:creationId xmlns:a16="http://schemas.microsoft.com/office/drawing/2014/main" id="{D37DD5CE-6AFA-4AC5-AB78-234B08891E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01" b="26681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7509037-364F-498C-B196-DDE02734B763}"/>
              </a:ext>
            </a:extLst>
          </p:cNvPr>
          <p:cNvSpPr txBox="1"/>
          <p:nvPr/>
        </p:nvSpPr>
        <p:spPr>
          <a:xfrm>
            <a:off x="4805680" y="2428240"/>
            <a:ext cx="697992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Jean-Baptiste-Siméon Chardin</a:t>
            </a:r>
            <a:endParaRPr lang="en-US" sz="4800" dirty="0">
              <a:solidFill>
                <a:schemeClr val="accent4">
                  <a:lumMod val="20000"/>
                  <a:lumOff val="80000"/>
                </a:schemeClr>
              </a:solidFill>
              <a:latin typeface="Monotype Corsiva" panose="03010101010201010101" pitchFamily="66" charset="0"/>
            </a:endParaRPr>
          </a:p>
          <a:p>
            <a:pPr algn="ctr"/>
            <a:r>
              <a:rPr lang="en-US" sz="7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Soap Bubbles</a:t>
            </a:r>
            <a:endParaRPr lang="en-US" sz="7200" dirty="0">
              <a:solidFill>
                <a:schemeClr val="accent4">
                  <a:lumMod val="20000"/>
                  <a:lumOff val="80000"/>
                </a:schemeClr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26360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collectionapi.metmuseum.org/api/collection/v1/iiif/435888/1507010/main-image">
            <a:extLst>
              <a:ext uri="{FF2B5EF4-FFF2-40B4-BE49-F238E27FC236}">
                <a16:creationId xmlns:a16="http://schemas.microsoft.com/office/drawing/2014/main" id="{F03822E2-5BD6-4A61-9446-5508C053CE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562" y="3071929"/>
            <a:ext cx="3688079" cy="3565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3-us-west-2.amazonaws.com/collections.lacma.org-images/remote_images/ma-106425-WEB.jpg?OxyZtLx9sVAt173w.zYAHDFXYxtuyjIi">
            <a:extLst>
              <a:ext uri="{FF2B5EF4-FFF2-40B4-BE49-F238E27FC236}">
                <a16:creationId xmlns:a16="http://schemas.microsoft.com/office/drawing/2014/main" id="{D3433332-6C65-4BFF-AC80-191E7E09CB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0346" y="3251859"/>
            <a:ext cx="4139091" cy="3385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Σχετική εικόνα">
            <a:extLst>
              <a:ext uri="{FF2B5EF4-FFF2-40B4-BE49-F238E27FC236}">
                <a16:creationId xmlns:a16="http://schemas.microsoft.com/office/drawing/2014/main" id="{FE4903C1-47A5-4FC6-B7A4-4AFE1E2B12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5103" y="2031620"/>
            <a:ext cx="3610781" cy="4605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82F083B4-6DFC-450D-AF2F-274DC67DF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561" y="365125"/>
            <a:ext cx="11866875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8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8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8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r>
              <a:rPr lang="en-US" sz="31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Jean </a:t>
            </a:r>
            <a:r>
              <a:rPr lang="en-US" sz="31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Siméon</a:t>
            </a:r>
            <a:r>
              <a:rPr lang="en-US" sz="31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 Chardin, 1699-1779</a:t>
            </a:r>
            <a:br>
              <a:rPr lang="en-US" sz="31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r>
              <a:rPr lang="en-US" sz="31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Soap Bubbles, </a:t>
            </a:r>
            <a:r>
              <a:rPr lang="en-US" sz="31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ca. 1733–34, oil on canvas, 61 x 63.2 cm, the MET, NY, USA</a:t>
            </a:r>
            <a:br>
              <a:rPr lang="en-US" sz="31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r>
              <a:rPr lang="en-US" sz="31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Soap Bubbles, </a:t>
            </a:r>
            <a:r>
              <a:rPr lang="en-US" sz="31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1733/1734, oil on canvas, 93 x 74.6 cm, NGA, Washington DC, USA</a:t>
            </a:r>
            <a:br>
              <a:rPr lang="en-US" sz="31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r>
              <a:rPr lang="en-US" sz="31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Soap Bubbles, </a:t>
            </a:r>
            <a:r>
              <a:rPr lang="en-US" sz="31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after 1739, oil on canvas, 60.01 × 73.03 cm, LACMA, CA, USA</a:t>
            </a: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French Script MT" panose="03020402040607040605" pitchFamily="66" charset="0"/>
              </a:rPr>
            </a:br>
            <a:endParaRPr lang="en-US" sz="2000" dirty="0">
              <a:solidFill>
                <a:schemeClr val="accent4">
                  <a:lumMod val="20000"/>
                  <a:lumOff val="80000"/>
                </a:schemeClr>
              </a:solidFill>
              <a:latin typeface="French Script MT" panose="03020402040607040605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95226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CBEDAD-D1AA-4F9B-85E1-F79A1EF63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59612" y="365125"/>
            <a:ext cx="5132387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r>
              <a:rPr lang="en-US" sz="40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Jean </a:t>
            </a:r>
            <a:r>
              <a:rPr lang="en-US" sz="40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Siméon</a:t>
            </a:r>
            <a:r>
              <a:rPr lang="en-US" sz="40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 Chardin, 1699-1779</a:t>
            </a:r>
            <a:br>
              <a:rPr lang="en-US" sz="40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r>
              <a:rPr lang="en-US" sz="40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Soap Bubbles, ca. 1733–34, oil on canvas, 61 x 63.2 cm, the MET, NY</a:t>
            </a:r>
            <a:br>
              <a:rPr lang="en-US" sz="16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r>
              <a:rPr lang="en-US" sz="16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  <a:hlinkClick r:id="rId2"/>
              </a:rPr>
              <a:t>https://www.metmuseum.org/art/collection/search/435888</a:t>
            </a:r>
            <a:r>
              <a:rPr lang="en-US" sz="16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 </a:t>
            </a:r>
            <a:br>
              <a:rPr lang="en-US" sz="40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endParaRPr lang="en-US" sz="4000" dirty="0">
              <a:solidFill>
                <a:schemeClr val="accent4">
                  <a:lumMod val="20000"/>
                  <a:lumOff val="80000"/>
                </a:schemeClr>
              </a:solidFill>
              <a:latin typeface="Monotype Corsiva" panose="03010101010201010101" pitchFamily="66" charset="0"/>
            </a:endParaRPr>
          </a:p>
        </p:txBody>
      </p:sp>
      <p:pic>
        <p:nvPicPr>
          <p:cNvPr id="6146" name="Picture 2" descr="Soap Bubbles">
            <a:extLst>
              <a:ext uri="{FF2B5EF4-FFF2-40B4-BE49-F238E27FC236}">
                <a16:creationId xmlns:a16="http://schemas.microsoft.com/office/drawing/2014/main" id="{850FDEF7-B324-4DF3-94CD-BF963FD64A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0596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Soap Bubbles, Jean Siméon Chardin (French, Paris 1699–1779 Paris), Oil on canvas ">
            <a:extLst>
              <a:ext uri="{FF2B5EF4-FFF2-40B4-BE49-F238E27FC236}">
                <a16:creationId xmlns:a16="http://schemas.microsoft.com/office/drawing/2014/main" id="{2E2025E0-032F-2D0B-F077-22077F37F5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0945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11584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1733-34 – Jean Siméon Chardin, Soap Bubbles">
            <a:extLst>
              <a:ext uri="{FF2B5EF4-FFF2-40B4-BE49-F238E27FC236}">
                <a16:creationId xmlns:a16="http://schemas.microsoft.com/office/drawing/2014/main" id="{62FAD035-7CFF-486D-53E2-3E2F06563F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1" r="2164" b="1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89A2A9C8-E0FE-1DC2-C335-8C2C80150D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34975"/>
            <a:ext cx="10515600" cy="985421"/>
          </a:xfrm>
        </p:spPr>
        <p:txBody>
          <a:bodyPr>
            <a:normAutofit/>
          </a:bodyPr>
          <a:lstStyle/>
          <a:p>
            <a:r>
              <a:rPr lang="en-US" sz="1400" dirty="0">
                <a:latin typeface="Monotype Corsiva" panose="03010101010201010101" pitchFamily="66" charset="0"/>
                <a:hlinkClick r:id="rId3"/>
              </a:rPr>
              <a:t>https://fashionhistory.fitnyc.edu/1733-chardin-soap-bubbles/</a:t>
            </a:r>
            <a:r>
              <a:rPr lang="el-GR" sz="1400" dirty="0">
                <a:latin typeface="Monotype Corsiva" panose="03010101010201010101" pitchFamily="66" charset="0"/>
              </a:rPr>
              <a:t> </a:t>
            </a:r>
            <a:endParaRPr lang="en-US" sz="1400" dirty="0"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20551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E69C41-5B78-4187-B37B-3D4BC5937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365125"/>
            <a:ext cx="5257800" cy="1325563"/>
          </a:xfrm>
        </p:spPr>
        <p:txBody>
          <a:bodyPr>
            <a:noAutofit/>
          </a:bodyPr>
          <a:lstStyle/>
          <a:p>
            <a:pPr algn="r"/>
            <a:br>
              <a:rPr lang="en-US" sz="3200" dirty="0">
                <a:latin typeface="Monotype Corsiva" panose="03010101010201010101" pitchFamily="66" charset="0"/>
              </a:rPr>
            </a:br>
            <a:br>
              <a:rPr lang="en-US" sz="3200" dirty="0">
                <a:latin typeface="Monotype Corsiva" panose="03010101010201010101" pitchFamily="66" charset="0"/>
              </a:rPr>
            </a:br>
            <a:br>
              <a:rPr lang="en-US" sz="3200" dirty="0">
                <a:latin typeface="Monotype Corsiva" panose="03010101010201010101" pitchFamily="66" charset="0"/>
              </a:rPr>
            </a:br>
            <a:br>
              <a:rPr lang="en-US" sz="3200" dirty="0">
                <a:latin typeface="Monotype Corsiva" panose="03010101010201010101" pitchFamily="66" charset="0"/>
              </a:rPr>
            </a:br>
            <a:br>
              <a:rPr lang="en-US" sz="3200" dirty="0">
                <a:latin typeface="Monotype Corsiva" panose="03010101010201010101" pitchFamily="66" charset="0"/>
              </a:rPr>
            </a:br>
            <a:br>
              <a:rPr lang="en-US" sz="3200" dirty="0">
                <a:latin typeface="Monotype Corsiva" panose="03010101010201010101" pitchFamily="66" charset="0"/>
              </a:rPr>
            </a:br>
            <a:br>
              <a:rPr lang="en-US" sz="3200" dirty="0">
                <a:latin typeface="Monotype Corsiva" panose="03010101010201010101" pitchFamily="66" charset="0"/>
              </a:rPr>
            </a:br>
            <a:br>
              <a:rPr lang="en-US" sz="3200" dirty="0">
                <a:latin typeface="Monotype Corsiva" panose="03010101010201010101" pitchFamily="66" charset="0"/>
              </a:rPr>
            </a:br>
            <a:br>
              <a:rPr lang="en-US" sz="3200" dirty="0">
                <a:latin typeface="Monotype Corsiva" panose="03010101010201010101" pitchFamily="66" charset="0"/>
              </a:rPr>
            </a:br>
            <a:br>
              <a:rPr lang="en-US" sz="3200" dirty="0">
                <a:latin typeface="Monotype Corsiva" panose="03010101010201010101" pitchFamily="66" charset="0"/>
              </a:rPr>
            </a:br>
            <a:br>
              <a:rPr lang="en-US" sz="3200" dirty="0">
                <a:latin typeface="Monotype Corsiva" panose="03010101010201010101" pitchFamily="66" charset="0"/>
              </a:rPr>
            </a:br>
            <a:br>
              <a:rPr lang="en-US" sz="3200" dirty="0">
                <a:latin typeface="Monotype Corsiva" panose="03010101010201010101" pitchFamily="66" charset="0"/>
              </a:rPr>
            </a:br>
            <a:br>
              <a:rPr lang="en-US" sz="3200" dirty="0">
                <a:latin typeface="Monotype Corsiva" panose="03010101010201010101" pitchFamily="66" charset="0"/>
              </a:rPr>
            </a:br>
            <a:br>
              <a:rPr lang="en-US" sz="3200" dirty="0">
                <a:latin typeface="Monotype Corsiva" panose="03010101010201010101" pitchFamily="66" charset="0"/>
              </a:rPr>
            </a:br>
            <a:br>
              <a:rPr lang="en-US" sz="3200" dirty="0">
                <a:latin typeface="Monotype Corsiva" panose="03010101010201010101" pitchFamily="66" charset="0"/>
              </a:rPr>
            </a:br>
            <a:br>
              <a:rPr lang="en-US" sz="3200" dirty="0">
                <a:latin typeface="Monotype Corsiva" panose="03010101010201010101" pitchFamily="66" charset="0"/>
              </a:rPr>
            </a:br>
            <a:br>
              <a:rPr lang="en-US" sz="3200" dirty="0">
                <a:latin typeface="Monotype Corsiva" panose="03010101010201010101" pitchFamily="66" charset="0"/>
              </a:rPr>
            </a:br>
            <a:r>
              <a:rPr lang="en-US" sz="36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Jean Siméon Chardin, </a:t>
            </a:r>
            <a:br>
              <a:rPr lang="en-US" sz="36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r>
              <a:rPr lang="en-US" sz="36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1699 - 1779</a:t>
            </a:r>
            <a:br>
              <a:rPr lang="en-US" sz="36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r>
              <a:rPr lang="en-US" sz="36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Soap Bubbles, </a:t>
            </a:r>
            <a:br>
              <a:rPr lang="en-US" sz="36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r>
              <a:rPr lang="en-US" sz="36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probably 1733/1734, </a:t>
            </a:r>
            <a:br>
              <a:rPr lang="en-US" sz="36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r>
              <a:rPr lang="en-US" sz="36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oil on canvas, 93 x 74.6 cm, NGA, Washington DC</a:t>
            </a:r>
            <a:br>
              <a:rPr lang="en-US" sz="36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r>
              <a:rPr lang="en-US" sz="14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  <a:hlinkClick r:id="rId2"/>
              </a:rPr>
              <a:t>https://upload.wikimedia.org/wikipedia/commons/a/a6/Jean_Sim%C3%A9on_Chardin%2C_Soap_Bubbles%2C_probably_1733-1734%2C_NGA_994.jpg</a:t>
            </a:r>
            <a:r>
              <a:rPr lang="en-US" sz="14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 </a:t>
            </a:r>
            <a:br>
              <a:rPr lang="en-US" sz="32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endParaRPr lang="en-US" sz="3200" dirty="0">
              <a:solidFill>
                <a:schemeClr val="accent4">
                  <a:lumMod val="20000"/>
                  <a:lumOff val="80000"/>
                </a:schemeClr>
              </a:solidFill>
              <a:latin typeface="Monotype Corsiva" panose="03010101010201010101" pitchFamily="66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0AC4A75-69A4-AED9-52BD-929DC3AC9A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82562"/>
            <a:ext cx="5257425" cy="649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39397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s://aestheticrealism.org/wp-content/uploads/2012/09/Soap_Bubbles-Detail-ribbon-and-forehead.jpg">
            <a:extLst>
              <a:ext uri="{FF2B5EF4-FFF2-40B4-BE49-F238E27FC236}">
                <a16:creationId xmlns:a16="http://schemas.microsoft.com/office/drawing/2014/main" id="{C251F962-8600-4602-8905-CB6452C458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0797" y="205015"/>
            <a:ext cx="4878705" cy="6447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18798B1-43FB-3E0F-D0C7-9474785A7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9502" y="3994951"/>
            <a:ext cx="2171701" cy="2658034"/>
          </a:xfrm>
        </p:spPr>
        <p:txBody>
          <a:bodyPr>
            <a:normAutofit/>
          </a:bodyPr>
          <a:lstStyle/>
          <a:p>
            <a:pPr algn="ctr"/>
            <a:r>
              <a:rPr lang="en-US" sz="1400" dirty="0">
                <a:latin typeface="Monotype Corsiva" panose="03010101010201010101" pitchFamily="66" charset="0"/>
                <a:hlinkClick r:id="rId3"/>
              </a:rPr>
              <a:t>https://aestheticrealism.org/terrain-gallery/art-history-criticism/chardins-soap-bubbles/</a:t>
            </a:r>
            <a:r>
              <a:rPr lang="en-US" sz="1400" dirty="0">
                <a:latin typeface="Monotype Corsiva" panose="03010101010201010101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404376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oap Bubbles">
            <a:extLst>
              <a:ext uri="{FF2B5EF4-FFF2-40B4-BE49-F238E27FC236}">
                <a16:creationId xmlns:a16="http://schemas.microsoft.com/office/drawing/2014/main" id="{1077D437-0A65-4B62-BF69-B6DA7BCBEE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3190" y="0"/>
            <a:ext cx="69357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9D6CFDD-3FBA-F5E6-64D6-0C95A410E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78976" y="4802819"/>
            <a:ext cx="2769833" cy="1358284"/>
          </a:xfrm>
        </p:spPr>
        <p:txBody>
          <a:bodyPr>
            <a:normAutofit/>
          </a:bodyPr>
          <a:lstStyle/>
          <a:p>
            <a:pPr algn="ctr"/>
            <a:r>
              <a:rPr lang="en-US" sz="1400" dirty="0">
                <a:latin typeface="Monotype Corsiva" panose="03010101010201010101" pitchFamily="66" charset="0"/>
                <a:hlinkClick r:id="rId3"/>
              </a:rPr>
              <a:t>https://aestheticrealism.org/terrain-gallery/art-history-criticism/chardins-soap-bubbles/</a:t>
            </a:r>
            <a:r>
              <a:rPr lang="en-US" sz="1400" dirty="0">
                <a:latin typeface="Monotype Corsiva" panose="03010101010201010101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8131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FFA2F-0A2B-44CB-AC41-4F7B6897C4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2935" y="365125"/>
            <a:ext cx="3888065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36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36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36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36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36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36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36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36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36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36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36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36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36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36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36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36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36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36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r>
              <a:rPr lang="en-US" sz="36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Jean-Baptiste-Siméon Chardin, 1699-1779</a:t>
            </a:r>
            <a:br>
              <a:rPr lang="en-US" sz="36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r>
              <a:rPr lang="en-US" sz="36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Soap Bubbles, after 1739, oil on canvas, </a:t>
            </a:r>
            <a:br>
              <a:rPr lang="en-US" sz="36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r>
              <a:rPr lang="en-US" sz="36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60.01 × 73.03 cm, LACMA, CA</a:t>
            </a:r>
            <a:br>
              <a:rPr lang="en-US" sz="36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r>
              <a:rPr lang="en-US" sz="16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  <a:hlinkClick r:id="rId2"/>
              </a:rPr>
              <a:t>https://collections.lacma.org/node/242227</a:t>
            </a:r>
            <a:r>
              <a:rPr lang="en-US" sz="16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 </a:t>
            </a:r>
            <a:br>
              <a:rPr lang="en-US" sz="36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endParaRPr lang="en-US" sz="3600" dirty="0">
              <a:solidFill>
                <a:schemeClr val="accent4">
                  <a:lumMod val="20000"/>
                  <a:lumOff val="80000"/>
                </a:schemeClr>
              </a:solidFill>
              <a:latin typeface="Monotype Corsiva" panose="03010101010201010101" pitchFamily="66" charset="0"/>
            </a:endParaRPr>
          </a:p>
        </p:txBody>
      </p:sp>
      <p:pic>
        <p:nvPicPr>
          <p:cNvPr id="9218" name="Picture 2" descr="https://s3-us-west-2.amazonaws.com/collections.lacma.org-images/remote_images/ma-106425-WEB.jpg?OxyZtLx9sVAt173w.zYAHDFXYxtuyjIi">
            <a:extLst>
              <a:ext uri="{FF2B5EF4-FFF2-40B4-BE49-F238E27FC236}">
                <a16:creationId xmlns:a16="http://schemas.microsoft.com/office/drawing/2014/main" id="{75265AE0-2530-4CF5-875D-02BA9EC298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680" y="324650"/>
            <a:ext cx="7541935" cy="616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88580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Σχετική εικόνα">
            <a:extLst>
              <a:ext uri="{FF2B5EF4-FFF2-40B4-BE49-F238E27FC236}">
                <a16:creationId xmlns:a16="http://schemas.microsoft.com/office/drawing/2014/main" id="{C8618CF7-B292-4084-B8FA-6848412AB5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84" b="16717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Jean-Baptiste-Siméon Chardin | (detail) Soap Bubbles, c. 173… | Flickr">
            <a:extLst>
              <a:ext uri="{FF2B5EF4-FFF2-40B4-BE49-F238E27FC236}">
                <a16:creationId xmlns:a16="http://schemas.microsoft.com/office/drawing/2014/main" id="{9D58A625-A385-89D7-2E28-F91FD790A962}"/>
              </a:ext>
            </a:extLst>
          </p:cNvPr>
          <p:cNvSpPr>
            <a:spLocks noGrp="1" noChangeAspect="1" noChangeArrowheads="1"/>
          </p:cNvSpPr>
          <p:nvPr>
            <p:ph type="title"/>
          </p:nvPr>
        </p:nvSpPr>
        <p:spPr bwMode="auto">
          <a:xfrm>
            <a:off x="838200" y="6134470"/>
            <a:ext cx="10515600" cy="541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r>
              <a:rPr lang="en-US" sz="1400" dirty="0">
                <a:latin typeface="Monotype Corsiva" panose="03010101010201010101" pitchFamily="66" charset="0"/>
                <a:hlinkClick r:id="rId3"/>
              </a:rPr>
              <a:t>https://www.flickr.com/photos/rocor/6161670003</a:t>
            </a:r>
            <a:r>
              <a:rPr lang="en-US" sz="1400" dirty="0">
                <a:latin typeface="Monotype Corsiva" panose="03010101010201010101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561326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collectionapi.metmuseum.org/api/collection/v1/iiif/435888/1507010/main-image">
            <a:extLst>
              <a:ext uri="{FF2B5EF4-FFF2-40B4-BE49-F238E27FC236}">
                <a16:creationId xmlns:a16="http://schemas.microsoft.com/office/drawing/2014/main" id="{F03822E2-5BD6-4A61-9446-5508C053CE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562" y="3071929"/>
            <a:ext cx="3688079" cy="3565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3-us-west-2.amazonaws.com/collections.lacma.org-images/remote_images/ma-106425-WEB.jpg?OxyZtLx9sVAt173w.zYAHDFXYxtuyjIi">
            <a:extLst>
              <a:ext uri="{FF2B5EF4-FFF2-40B4-BE49-F238E27FC236}">
                <a16:creationId xmlns:a16="http://schemas.microsoft.com/office/drawing/2014/main" id="{D3433332-6C65-4BFF-AC80-191E7E09CB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0346" y="3251859"/>
            <a:ext cx="4139091" cy="3385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Σχετική εικόνα">
            <a:extLst>
              <a:ext uri="{FF2B5EF4-FFF2-40B4-BE49-F238E27FC236}">
                <a16:creationId xmlns:a16="http://schemas.microsoft.com/office/drawing/2014/main" id="{FE4903C1-47A5-4FC6-B7A4-4AFE1E2B12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5103" y="2031620"/>
            <a:ext cx="3610781" cy="4605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82F083B4-6DFC-450D-AF2F-274DC67DF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561" y="365125"/>
            <a:ext cx="11866875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8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8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sz="8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r>
              <a:rPr lang="en-US" sz="31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Jean Siméon Chardin French, 1699-1779</a:t>
            </a:r>
            <a:br>
              <a:rPr lang="en-US" sz="31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r>
              <a:rPr lang="en-US" sz="31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Soap Bubbles, ca. 1733–34, oil on canvas, 61 x 63.2 cm, the MET, NY</a:t>
            </a:r>
            <a:br>
              <a:rPr lang="en-US" sz="31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r>
              <a:rPr lang="en-US" sz="31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Soap Bubbles, probably 1733/1734, oil on canvas, 93 x 74.6 cm, NGA, Washington DC</a:t>
            </a:r>
            <a:br>
              <a:rPr lang="en-US" sz="31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r>
              <a:rPr lang="en-US" sz="31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Soap Bubbles, after 1739, oil on canvas, 60.01 × 73.03 cm, LACMA, CA</a:t>
            </a: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French Script MT" panose="03020402040607040605" pitchFamily="66" charset="0"/>
              </a:rPr>
            </a:br>
            <a:endParaRPr lang="en-US" sz="2000" b="1" dirty="0">
              <a:solidFill>
                <a:schemeClr val="accent4">
                  <a:lumMod val="20000"/>
                  <a:lumOff val="80000"/>
                </a:schemeClr>
              </a:solidFill>
              <a:latin typeface="French Script MT" panose="03020402040607040605" pitchFamily="66" charset="0"/>
            </a:endParaRPr>
          </a:p>
        </p:txBody>
      </p:sp>
      <p:pic>
        <p:nvPicPr>
          <p:cNvPr id="2050" name="Picture 2" descr="Soap Bubbles">
            <a:extLst>
              <a:ext uri="{FF2B5EF4-FFF2-40B4-BE49-F238E27FC236}">
                <a16:creationId xmlns:a16="http://schemas.microsoft.com/office/drawing/2014/main" id="{CA3FD274-BE4F-4711-A2FF-2D94C2051D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561" y="3054290"/>
            <a:ext cx="3688079" cy="3582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43042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408</Words>
  <Application>Microsoft Office PowerPoint</Application>
  <PresentationFormat>Widescreen</PresentationFormat>
  <Paragraphs>11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French Script MT</vt:lpstr>
      <vt:lpstr>Monotype Corsiva</vt:lpstr>
      <vt:lpstr>Office Theme</vt:lpstr>
      <vt:lpstr>PowerPoint Presentation</vt:lpstr>
      <vt:lpstr>   Jean Siméon Chardin, 1699-1779 Soap Bubbles, ca. 1733–34, oil on canvas, 61 x 63.2 cm, the MET, NY, USA Soap Bubbles, 1733/1734, oil on canvas, 93 x 74.6 cm, NGA, Washington DC, USA Soap Bubbles, after 1739, oil on canvas, 60.01 × 73.03 cm, LACMA, CA, USA </vt:lpstr>
      <vt:lpstr>                       Jean Siméon Chardin, 1699-1779 Soap Bubbles, ca. 1733–34, oil on canvas, 61 x 63.2 cm, the MET, NY https://www.metmuseum.org/art/collection/search/435888  </vt:lpstr>
      <vt:lpstr>https://fashionhistory.fitnyc.edu/1733-chardin-soap-bubbles/ </vt:lpstr>
      <vt:lpstr>                 Jean Siméon Chardin,  1699 - 1779 Soap Bubbles,  probably 1733/1734,  oil on canvas, 93 x 74.6 cm, NGA, Washington DC https://upload.wikimedia.org/wikipedia/commons/a/a6/Jean_Sim%C3%A9on_Chardin%2C_Soap_Bubbles%2C_probably_1733-1734%2C_NGA_994.jpg  </vt:lpstr>
      <vt:lpstr>https://aestheticrealism.org/terrain-gallery/art-history-criticism/chardins-soap-bubbles/ </vt:lpstr>
      <vt:lpstr>https://aestheticrealism.org/terrain-gallery/art-history-criticism/chardins-soap-bubbles/ </vt:lpstr>
      <vt:lpstr>                  Jean-Baptiste-Siméon Chardin, 1699-1779 Soap Bubbles, after 1739, oil on canvas,  60.01 × 73.03 cm, LACMA, CA https://collections.lacma.org/node/242227  </vt:lpstr>
      <vt:lpstr>https://www.flickr.com/photos/rocor/6161670003 </vt:lpstr>
      <vt:lpstr>   Jean Siméon Chardin French, 1699-1779 Soap Bubbles, ca. 1733–34, oil on canvas, 61 x 63.2 cm, the MET, NY Soap Bubbles, probably 1733/1734, oil on canvas, 93 x 74.6 cm, NGA, Washington DC Soap Bubbles, after 1739, oil on canvas, 60.01 × 73.03 cm, LACMA, CA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4</cp:revision>
  <dcterms:created xsi:type="dcterms:W3CDTF">2020-01-15T04:19:34Z</dcterms:created>
  <dcterms:modified xsi:type="dcterms:W3CDTF">2022-08-23T11:48:51Z</dcterms:modified>
</cp:coreProperties>
</file>