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CFF52-F455-49B4-80CC-830D2B57EDE3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A6EEE-DADF-4CE7-8EB4-01C126D5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46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CFF52-F455-49B4-80CC-830D2B57EDE3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A6EEE-DADF-4CE7-8EB4-01C126D5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239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CFF52-F455-49B4-80CC-830D2B57EDE3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A6EEE-DADF-4CE7-8EB4-01C126D5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425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CFF52-F455-49B4-80CC-830D2B57EDE3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A6EEE-DADF-4CE7-8EB4-01C126D5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109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CFF52-F455-49B4-80CC-830D2B57EDE3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A6EEE-DADF-4CE7-8EB4-01C126D5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235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CFF52-F455-49B4-80CC-830D2B57EDE3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A6EEE-DADF-4CE7-8EB4-01C126D5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394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CFF52-F455-49B4-80CC-830D2B57EDE3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A6EEE-DADF-4CE7-8EB4-01C126D5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933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CFF52-F455-49B4-80CC-830D2B57EDE3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A6EEE-DADF-4CE7-8EB4-01C126D5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071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CFF52-F455-49B4-80CC-830D2B57EDE3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A6EEE-DADF-4CE7-8EB4-01C126D5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489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CFF52-F455-49B4-80CC-830D2B57EDE3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A6EEE-DADF-4CE7-8EB4-01C126D5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318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CFF52-F455-49B4-80CC-830D2B57EDE3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A6EEE-DADF-4CE7-8EB4-01C126D5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364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CFF52-F455-49B4-80CC-830D2B57EDE3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A6EEE-DADF-4CE7-8EB4-01C126D5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86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tmuseum.org/art/collection/search/436947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Claude_Monet_Painting_in_his_Studio#/media/File:Monet_Painting_on_His_Studio_Boat_Edouard_Manet_1874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%C3%89douard_Manet_--The_Monet_Family_in_Their_Garden_at_Argenteuil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Banks_of_the_Seine_at_Argenteuil_Edouard_Manet_1874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8/8d/Edouard_Manet_003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A2151266-F686-7B05-31F6-C53EB43928DD}"/>
              </a:ext>
            </a:extLst>
          </p:cNvPr>
          <p:cNvSpPr/>
          <p:nvPr/>
        </p:nvSpPr>
        <p:spPr>
          <a:xfrm>
            <a:off x="248575" y="210844"/>
            <a:ext cx="8646850" cy="6436312"/>
          </a:xfrm>
          <a:custGeom>
            <a:avLst/>
            <a:gdLst>
              <a:gd name="connsiteX0" fmla="*/ 0 w 8646850"/>
              <a:gd name="connsiteY0" fmla="*/ 6436312 h 6436312"/>
              <a:gd name="connsiteX1" fmla="*/ 246103 w 8646850"/>
              <a:gd name="connsiteY1" fmla="*/ 6069937 h 6436312"/>
              <a:gd name="connsiteX2" fmla="*/ 578674 w 8646850"/>
              <a:gd name="connsiteY2" fmla="*/ 5574836 h 6436312"/>
              <a:gd name="connsiteX3" fmla="*/ 911245 w 8646850"/>
              <a:gd name="connsiteY3" fmla="*/ 5079735 h 6436312"/>
              <a:gd name="connsiteX4" fmla="*/ 1330285 w 8646850"/>
              <a:gd name="connsiteY4" fmla="*/ 4455908 h 6436312"/>
              <a:gd name="connsiteX5" fmla="*/ 1749324 w 8646850"/>
              <a:gd name="connsiteY5" fmla="*/ 3832081 h 6436312"/>
              <a:gd name="connsiteX6" fmla="*/ 2038661 w 8646850"/>
              <a:gd name="connsiteY6" fmla="*/ 3401343 h 6436312"/>
              <a:gd name="connsiteX7" fmla="*/ 2241530 w 8646850"/>
              <a:gd name="connsiteY7" fmla="*/ 3099332 h 6436312"/>
              <a:gd name="connsiteX8" fmla="*/ 2660569 w 8646850"/>
              <a:gd name="connsiteY8" fmla="*/ 2475505 h 6436312"/>
              <a:gd name="connsiteX9" fmla="*/ 3036375 w 8646850"/>
              <a:gd name="connsiteY9" fmla="*/ 1916041 h 6436312"/>
              <a:gd name="connsiteX10" fmla="*/ 3325712 w 8646850"/>
              <a:gd name="connsiteY10" fmla="*/ 1485303 h 6436312"/>
              <a:gd name="connsiteX11" fmla="*/ 3701517 w 8646850"/>
              <a:gd name="connsiteY11" fmla="*/ 925839 h 6436312"/>
              <a:gd name="connsiteX12" fmla="*/ 4034088 w 8646850"/>
              <a:gd name="connsiteY12" fmla="*/ 430738 h 6436312"/>
              <a:gd name="connsiteX13" fmla="*/ 4323425 w 8646850"/>
              <a:gd name="connsiteY13" fmla="*/ 0 h 6436312"/>
              <a:gd name="connsiteX14" fmla="*/ 4655996 w 8646850"/>
              <a:gd name="connsiteY14" fmla="*/ 495101 h 6436312"/>
              <a:gd name="connsiteX15" fmla="*/ 5075036 w 8646850"/>
              <a:gd name="connsiteY15" fmla="*/ 1118928 h 6436312"/>
              <a:gd name="connsiteX16" fmla="*/ 5450841 w 8646850"/>
              <a:gd name="connsiteY16" fmla="*/ 1678392 h 6436312"/>
              <a:gd name="connsiteX17" fmla="*/ 5696944 w 8646850"/>
              <a:gd name="connsiteY17" fmla="*/ 2044767 h 6436312"/>
              <a:gd name="connsiteX18" fmla="*/ 5899812 w 8646850"/>
              <a:gd name="connsiteY18" fmla="*/ 2346778 h 6436312"/>
              <a:gd name="connsiteX19" fmla="*/ 6275618 w 8646850"/>
              <a:gd name="connsiteY19" fmla="*/ 2906242 h 6436312"/>
              <a:gd name="connsiteX20" fmla="*/ 6478486 w 8646850"/>
              <a:gd name="connsiteY20" fmla="*/ 3208254 h 6436312"/>
              <a:gd name="connsiteX21" fmla="*/ 6724589 w 8646850"/>
              <a:gd name="connsiteY21" fmla="*/ 3574629 h 6436312"/>
              <a:gd name="connsiteX22" fmla="*/ 7013926 w 8646850"/>
              <a:gd name="connsiteY22" fmla="*/ 4005366 h 6436312"/>
              <a:gd name="connsiteX23" fmla="*/ 7432965 w 8646850"/>
              <a:gd name="connsiteY23" fmla="*/ 4629194 h 6436312"/>
              <a:gd name="connsiteX24" fmla="*/ 7765536 w 8646850"/>
              <a:gd name="connsiteY24" fmla="*/ 5124295 h 6436312"/>
              <a:gd name="connsiteX25" fmla="*/ 8054873 w 8646850"/>
              <a:gd name="connsiteY25" fmla="*/ 5555032 h 6436312"/>
              <a:gd name="connsiteX26" fmla="*/ 8646850 w 8646850"/>
              <a:gd name="connsiteY26" fmla="*/ 6436312 h 6436312"/>
              <a:gd name="connsiteX27" fmla="*/ 8243330 w 8646850"/>
              <a:gd name="connsiteY27" fmla="*/ 6436312 h 6436312"/>
              <a:gd name="connsiteX28" fmla="*/ 7753342 w 8646850"/>
              <a:gd name="connsiteY28" fmla="*/ 6436312 h 6436312"/>
              <a:gd name="connsiteX29" fmla="*/ 7349823 w 8646850"/>
              <a:gd name="connsiteY29" fmla="*/ 6436312 h 6436312"/>
              <a:gd name="connsiteX30" fmla="*/ 6773366 w 8646850"/>
              <a:gd name="connsiteY30" fmla="*/ 6436312 h 6436312"/>
              <a:gd name="connsiteX31" fmla="*/ 6110441 w 8646850"/>
              <a:gd name="connsiteY31" fmla="*/ 6436312 h 6436312"/>
              <a:gd name="connsiteX32" fmla="*/ 5620453 w 8646850"/>
              <a:gd name="connsiteY32" fmla="*/ 6436312 h 6436312"/>
              <a:gd name="connsiteX33" fmla="*/ 4871059 w 8646850"/>
              <a:gd name="connsiteY33" fmla="*/ 6436312 h 6436312"/>
              <a:gd name="connsiteX34" fmla="*/ 4208134 w 8646850"/>
              <a:gd name="connsiteY34" fmla="*/ 6436312 h 6436312"/>
              <a:gd name="connsiteX35" fmla="*/ 3718146 w 8646850"/>
              <a:gd name="connsiteY35" fmla="*/ 6436312 h 6436312"/>
              <a:gd name="connsiteX36" fmla="*/ 3314626 w 8646850"/>
              <a:gd name="connsiteY36" fmla="*/ 6436312 h 6436312"/>
              <a:gd name="connsiteX37" fmla="*/ 2824638 w 8646850"/>
              <a:gd name="connsiteY37" fmla="*/ 6436312 h 6436312"/>
              <a:gd name="connsiteX38" fmla="*/ 2075244 w 8646850"/>
              <a:gd name="connsiteY38" fmla="*/ 6436312 h 6436312"/>
              <a:gd name="connsiteX39" fmla="*/ 1498787 w 8646850"/>
              <a:gd name="connsiteY39" fmla="*/ 6436312 h 6436312"/>
              <a:gd name="connsiteX40" fmla="*/ 749394 w 8646850"/>
              <a:gd name="connsiteY40" fmla="*/ 6436312 h 6436312"/>
              <a:gd name="connsiteX41" fmla="*/ 0 w 8646850"/>
              <a:gd name="connsiteY41" fmla="*/ 6436312 h 6436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8646850" h="6436312" fill="none" extrusionOk="0">
                <a:moveTo>
                  <a:pt x="0" y="6436312"/>
                </a:moveTo>
                <a:cubicBezTo>
                  <a:pt x="82354" y="6242299"/>
                  <a:pt x="164764" y="6271014"/>
                  <a:pt x="246103" y="6069937"/>
                </a:cubicBezTo>
                <a:cubicBezTo>
                  <a:pt x="327442" y="5868860"/>
                  <a:pt x="555559" y="5734270"/>
                  <a:pt x="578674" y="5574836"/>
                </a:cubicBezTo>
                <a:cubicBezTo>
                  <a:pt x="601789" y="5415402"/>
                  <a:pt x="811651" y="5229506"/>
                  <a:pt x="911245" y="5079735"/>
                </a:cubicBezTo>
                <a:cubicBezTo>
                  <a:pt x="1010839" y="4929964"/>
                  <a:pt x="1232571" y="4749603"/>
                  <a:pt x="1330285" y="4455908"/>
                </a:cubicBezTo>
                <a:cubicBezTo>
                  <a:pt x="1427998" y="4162213"/>
                  <a:pt x="1563765" y="4156583"/>
                  <a:pt x="1749324" y="3832081"/>
                </a:cubicBezTo>
                <a:cubicBezTo>
                  <a:pt x="1934883" y="3507579"/>
                  <a:pt x="1991970" y="3495581"/>
                  <a:pt x="2038661" y="3401343"/>
                </a:cubicBezTo>
                <a:cubicBezTo>
                  <a:pt x="2085352" y="3307105"/>
                  <a:pt x="2150209" y="3242046"/>
                  <a:pt x="2241530" y="3099332"/>
                </a:cubicBezTo>
                <a:cubicBezTo>
                  <a:pt x="2332851" y="2956617"/>
                  <a:pt x="2577860" y="2716365"/>
                  <a:pt x="2660569" y="2475505"/>
                </a:cubicBezTo>
                <a:cubicBezTo>
                  <a:pt x="2743278" y="2234645"/>
                  <a:pt x="2951234" y="2074772"/>
                  <a:pt x="3036375" y="1916041"/>
                </a:cubicBezTo>
                <a:cubicBezTo>
                  <a:pt x="3121516" y="1757310"/>
                  <a:pt x="3219720" y="1724046"/>
                  <a:pt x="3325712" y="1485303"/>
                </a:cubicBezTo>
                <a:cubicBezTo>
                  <a:pt x="3431704" y="1246560"/>
                  <a:pt x="3633563" y="1066449"/>
                  <a:pt x="3701517" y="925839"/>
                </a:cubicBezTo>
                <a:cubicBezTo>
                  <a:pt x="3769471" y="785229"/>
                  <a:pt x="3965836" y="648381"/>
                  <a:pt x="4034088" y="430738"/>
                </a:cubicBezTo>
                <a:cubicBezTo>
                  <a:pt x="4102340" y="213095"/>
                  <a:pt x="4205409" y="177768"/>
                  <a:pt x="4323425" y="0"/>
                </a:cubicBezTo>
                <a:cubicBezTo>
                  <a:pt x="4458728" y="174732"/>
                  <a:pt x="4508669" y="333380"/>
                  <a:pt x="4655996" y="495101"/>
                </a:cubicBezTo>
                <a:cubicBezTo>
                  <a:pt x="4803323" y="656822"/>
                  <a:pt x="4853522" y="877563"/>
                  <a:pt x="5075036" y="1118928"/>
                </a:cubicBezTo>
                <a:cubicBezTo>
                  <a:pt x="5296550" y="1360293"/>
                  <a:pt x="5358717" y="1560958"/>
                  <a:pt x="5450841" y="1678392"/>
                </a:cubicBezTo>
                <a:cubicBezTo>
                  <a:pt x="5542965" y="1795826"/>
                  <a:pt x="5606485" y="1962663"/>
                  <a:pt x="5696944" y="2044767"/>
                </a:cubicBezTo>
                <a:cubicBezTo>
                  <a:pt x="5787403" y="2126871"/>
                  <a:pt x="5830685" y="2300422"/>
                  <a:pt x="5899812" y="2346778"/>
                </a:cubicBezTo>
                <a:cubicBezTo>
                  <a:pt x="5968939" y="2393133"/>
                  <a:pt x="6120276" y="2781390"/>
                  <a:pt x="6275618" y="2906242"/>
                </a:cubicBezTo>
                <a:cubicBezTo>
                  <a:pt x="6430960" y="3031095"/>
                  <a:pt x="6379988" y="3098979"/>
                  <a:pt x="6478486" y="3208254"/>
                </a:cubicBezTo>
                <a:cubicBezTo>
                  <a:pt x="6576984" y="3317528"/>
                  <a:pt x="6612769" y="3425259"/>
                  <a:pt x="6724589" y="3574629"/>
                </a:cubicBezTo>
                <a:cubicBezTo>
                  <a:pt x="6836409" y="3723999"/>
                  <a:pt x="6864304" y="3881868"/>
                  <a:pt x="7013926" y="4005366"/>
                </a:cubicBezTo>
                <a:cubicBezTo>
                  <a:pt x="7163548" y="4128864"/>
                  <a:pt x="7219663" y="4415870"/>
                  <a:pt x="7432965" y="4629194"/>
                </a:cubicBezTo>
                <a:cubicBezTo>
                  <a:pt x="7646268" y="4842518"/>
                  <a:pt x="7637325" y="5050861"/>
                  <a:pt x="7765536" y="5124295"/>
                </a:cubicBezTo>
                <a:cubicBezTo>
                  <a:pt x="7893747" y="5197728"/>
                  <a:pt x="7947357" y="5458190"/>
                  <a:pt x="8054873" y="5555032"/>
                </a:cubicBezTo>
                <a:cubicBezTo>
                  <a:pt x="8162388" y="5651874"/>
                  <a:pt x="8457884" y="6164144"/>
                  <a:pt x="8646850" y="6436312"/>
                </a:cubicBezTo>
                <a:cubicBezTo>
                  <a:pt x="8547092" y="6465849"/>
                  <a:pt x="8402672" y="6407415"/>
                  <a:pt x="8243330" y="6436312"/>
                </a:cubicBezTo>
                <a:cubicBezTo>
                  <a:pt x="8083988" y="6465209"/>
                  <a:pt x="7937115" y="6383880"/>
                  <a:pt x="7753342" y="6436312"/>
                </a:cubicBezTo>
                <a:cubicBezTo>
                  <a:pt x="7569569" y="6488744"/>
                  <a:pt x="7525208" y="6398891"/>
                  <a:pt x="7349823" y="6436312"/>
                </a:cubicBezTo>
                <a:cubicBezTo>
                  <a:pt x="7174438" y="6473733"/>
                  <a:pt x="6898623" y="6378502"/>
                  <a:pt x="6773366" y="6436312"/>
                </a:cubicBezTo>
                <a:cubicBezTo>
                  <a:pt x="6648109" y="6494122"/>
                  <a:pt x="6317016" y="6431891"/>
                  <a:pt x="6110441" y="6436312"/>
                </a:cubicBezTo>
                <a:cubicBezTo>
                  <a:pt x="5903866" y="6440733"/>
                  <a:pt x="5832563" y="6420244"/>
                  <a:pt x="5620453" y="6436312"/>
                </a:cubicBezTo>
                <a:cubicBezTo>
                  <a:pt x="5408343" y="6452380"/>
                  <a:pt x="5099598" y="6431929"/>
                  <a:pt x="4871059" y="6436312"/>
                </a:cubicBezTo>
                <a:cubicBezTo>
                  <a:pt x="4642520" y="6440695"/>
                  <a:pt x="4372933" y="6424941"/>
                  <a:pt x="4208134" y="6436312"/>
                </a:cubicBezTo>
                <a:cubicBezTo>
                  <a:pt x="4043336" y="6447683"/>
                  <a:pt x="3953812" y="6409959"/>
                  <a:pt x="3718146" y="6436312"/>
                </a:cubicBezTo>
                <a:cubicBezTo>
                  <a:pt x="3482480" y="6462665"/>
                  <a:pt x="3503204" y="6415132"/>
                  <a:pt x="3314626" y="6436312"/>
                </a:cubicBezTo>
                <a:cubicBezTo>
                  <a:pt x="3126048" y="6457492"/>
                  <a:pt x="3032946" y="6418805"/>
                  <a:pt x="2824638" y="6436312"/>
                </a:cubicBezTo>
                <a:cubicBezTo>
                  <a:pt x="2616330" y="6453819"/>
                  <a:pt x="2278246" y="6379947"/>
                  <a:pt x="2075244" y="6436312"/>
                </a:cubicBezTo>
                <a:cubicBezTo>
                  <a:pt x="1872242" y="6492677"/>
                  <a:pt x="1734740" y="6396603"/>
                  <a:pt x="1498787" y="6436312"/>
                </a:cubicBezTo>
                <a:cubicBezTo>
                  <a:pt x="1262834" y="6476021"/>
                  <a:pt x="939901" y="6389978"/>
                  <a:pt x="749394" y="6436312"/>
                </a:cubicBezTo>
                <a:cubicBezTo>
                  <a:pt x="558887" y="6482646"/>
                  <a:pt x="231705" y="6357041"/>
                  <a:pt x="0" y="6436312"/>
                </a:cubicBezTo>
                <a:close/>
              </a:path>
              <a:path w="8646850" h="6436312" stroke="0" extrusionOk="0">
                <a:moveTo>
                  <a:pt x="0" y="6436312"/>
                </a:moveTo>
                <a:cubicBezTo>
                  <a:pt x="78045" y="6314139"/>
                  <a:pt x="202991" y="6171009"/>
                  <a:pt x="246103" y="6069937"/>
                </a:cubicBezTo>
                <a:cubicBezTo>
                  <a:pt x="289215" y="5968865"/>
                  <a:pt x="556017" y="5684879"/>
                  <a:pt x="621908" y="5510473"/>
                </a:cubicBezTo>
                <a:cubicBezTo>
                  <a:pt x="687799" y="5336067"/>
                  <a:pt x="846090" y="5283179"/>
                  <a:pt x="954479" y="5015372"/>
                </a:cubicBezTo>
                <a:cubicBezTo>
                  <a:pt x="1062868" y="4747565"/>
                  <a:pt x="1337796" y="4561632"/>
                  <a:pt x="1373519" y="4391545"/>
                </a:cubicBezTo>
                <a:cubicBezTo>
                  <a:pt x="1409241" y="4221458"/>
                  <a:pt x="1593726" y="4102334"/>
                  <a:pt x="1662856" y="3960807"/>
                </a:cubicBezTo>
                <a:cubicBezTo>
                  <a:pt x="1731986" y="3819280"/>
                  <a:pt x="1781256" y="3811983"/>
                  <a:pt x="1865724" y="3658796"/>
                </a:cubicBezTo>
                <a:cubicBezTo>
                  <a:pt x="1950192" y="3505609"/>
                  <a:pt x="2062308" y="3375175"/>
                  <a:pt x="2111827" y="3292421"/>
                </a:cubicBezTo>
                <a:cubicBezTo>
                  <a:pt x="2161346" y="3209667"/>
                  <a:pt x="2352695" y="3041438"/>
                  <a:pt x="2444398" y="2797320"/>
                </a:cubicBezTo>
                <a:cubicBezTo>
                  <a:pt x="2536101" y="2553202"/>
                  <a:pt x="2708421" y="2416146"/>
                  <a:pt x="2820203" y="2237856"/>
                </a:cubicBezTo>
                <a:cubicBezTo>
                  <a:pt x="2931986" y="2059566"/>
                  <a:pt x="3013185" y="2037561"/>
                  <a:pt x="3066306" y="1871481"/>
                </a:cubicBezTo>
                <a:cubicBezTo>
                  <a:pt x="3119427" y="1705401"/>
                  <a:pt x="3427553" y="1454917"/>
                  <a:pt x="3485346" y="1247654"/>
                </a:cubicBezTo>
                <a:cubicBezTo>
                  <a:pt x="3543138" y="1040391"/>
                  <a:pt x="3799444" y="790445"/>
                  <a:pt x="3904385" y="623827"/>
                </a:cubicBezTo>
                <a:cubicBezTo>
                  <a:pt x="4009326" y="457210"/>
                  <a:pt x="4166065" y="277330"/>
                  <a:pt x="4323425" y="0"/>
                </a:cubicBezTo>
                <a:cubicBezTo>
                  <a:pt x="4413233" y="109032"/>
                  <a:pt x="4478116" y="273065"/>
                  <a:pt x="4655996" y="495101"/>
                </a:cubicBezTo>
                <a:cubicBezTo>
                  <a:pt x="4833876" y="717137"/>
                  <a:pt x="4860669" y="827177"/>
                  <a:pt x="4988567" y="990202"/>
                </a:cubicBezTo>
                <a:cubicBezTo>
                  <a:pt x="5116465" y="1153227"/>
                  <a:pt x="5169200" y="1341176"/>
                  <a:pt x="5321138" y="1485303"/>
                </a:cubicBezTo>
                <a:cubicBezTo>
                  <a:pt x="5473076" y="1629430"/>
                  <a:pt x="5419925" y="1699171"/>
                  <a:pt x="5524007" y="1787314"/>
                </a:cubicBezTo>
                <a:cubicBezTo>
                  <a:pt x="5628089" y="1875457"/>
                  <a:pt x="5720445" y="2149130"/>
                  <a:pt x="5856578" y="2282415"/>
                </a:cubicBezTo>
                <a:cubicBezTo>
                  <a:pt x="5992711" y="2415700"/>
                  <a:pt x="6041533" y="2601726"/>
                  <a:pt x="6189149" y="2777516"/>
                </a:cubicBezTo>
                <a:cubicBezTo>
                  <a:pt x="6336765" y="2953305"/>
                  <a:pt x="6386526" y="3144020"/>
                  <a:pt x="6564955" y="3336980"/>
                </a:cubicBezTo>
                <a:cubicBezTo>
                  <a:pt x="6743383" y="3529940"/>
                  <a:pt x="6739218" y="3641143"/>
                  <a:pt x="6897526" y="3832081"/>
                </a:cubicBezTo>
                <a:cubicBezTo>
                  <a:pt x="7055834" y="4023019"/>
                  <a:pt x="7032373" y="4040757"/>
                  <a:pt x="7100394" y="4134093"/>
                </a:cubicBezTo>
                <a:cubicBezTo>
                  <a:pt x="7168415" y="4227429"/>
                  <a:pt x="7287325" y="4420718"/>
                  <a:pt x="7346497" y="4500467"/>
                </a:cubicBezTo>
                <a:cubicBezTo>
                  <a:pt x="7405669" y="4580216"/>
                  <a:pt x="7461613" y="4776627"/>
                  <a:pt x="7635834" y="4931205"/>
                </a:cubicBezTo>
                <a:cubicBezTo>
                  <a:pt x="7810055" y="5085783"/>
                  <a:pt x="7879517" y="5333594"/>
                  <a:pt x="8011639" y="5490669"/>
                </a:cubicBezTo>
                <a:cubicBezTo>
                  <a:pt x="8143761" y="5647744"/>
                  <a:pt x="8167139" y="5775397"/>
                  <a:pt x="8257742" y="5857044"/>
                </a:cubicBezTo>
                <a:cubicBezTo>
                  <a:pt x="8348345" y="5938691"/>
                  <a:pt x="8542662" y="6295233"/>
                  <a:pt x="8646850" y="6436312"/>
                </a:cubicBezTo>
                <a:cubicBezTo>
                  <a:pt x="8463892" y="6481957"/>
                  <a:pt x="8231342" y="6392188"/>
                  <a:pt x="7983925" y="6436312"/>
                </a:cubicBezTo>
                <a:cubicBezTo>
                  <a:pt x="7736508" y="6480436"/>
                  <a:pt x="7581695" y="6412258"/>
                  <a:pt x="7321000" y="6436312"/>
                </a:cubicBezTo>
                <a:cubicBezTo>
                  <a:pt x="7060306" y="6460366"/>
                  <a:pt x="6847091" y="6373499"/>
                  <a:pt x="6571606" y="6436312"/>
                </a:cubicBezTo>
                <a:cubicBezTo>
                  <a:pt x="6296121" y="6499125"/>
                  <a:pt x="6299329" y="6404197"/>
                  <a:pt x="6081618" y="6436312"/>
                </a:cubicBezTo>
                <a:cubicBezTo>
                  <a:pt x="5863907" y="6468427"/>
                  <a:pt x="5868137" y="6398527"/>
                  <a:pt x="5764567" y="6436312"/>
                </a:cubicBezTo>
                <a:cubicBezTo>
                  <a:pt x="5660997" y="6474097"/>
                  <a:pt x="5254470" y="6373855"/>
                  <a:pt x="5101642" y="6436312"/>
                </a:cubicBezTo>
                <a:cubicBezTo>
                  <a:pt x="4948814" y="6498769"/>
                  <a:pt x="4746632" y="6393628"/>
                  <a:pt x="4525185" y="6436312"/>
                </a:cubicBezTo>
                <a:cubicBezTo>
                  <a:pt x="4303738" y="6478996"/>
                  <a:pt x="4219497" y="6432703"/>
                  <a:pt x="4121665" y="6436312"/>
                </a:cubicBezTo>
                <a:cubicBezTo>
                  <a:pt x="4023833" y="6439921"/>
                  <a:pt x="3754434" y="6418466"/>
                  <a:pt x="3545209" y="6436312"/>
                </a:cubicBezTo>
                <a:cubicBezTo>
                  <a:pt x="3335984" y="6454158"/>
                  <a:pt x="3231128" y="6418855"/>
                  <a:pt x="3141689" y="6436312"/>
                </a:cubicBezTo>
                <a:cubicBezTo>
                  <a:pt x="3052250" y="6453769"/>
                  <a:pt x="2863927" y="6428788"/>
                  <a:pt x="2651701" y="6436312"/>
                </a:cubicBezTo>
                <a:cubicBezTo>
                  <a:pt x="2439475" y="6443836"/>
                  <a:pt x="2293655" y="6387358"/>
                  <a:pt x="1988776" y="6436312"/>
                </a:cubicBezTo>
                <a:cubicBezTo>
                  <a:pt x="1683898" y="6485266"/>
                  <a:pt x="1572778" y="6365152"/>
                  <a:pt x="1239382" y="6436312"/>
                </a:cubicBezTo>
                <a:cubicBezTo>
                  <a:pt x="905986" y="6507472"/>
                  <a:pt x="1063246" y="6430844"/>
                  <a:pt x="922331" y="6436312"/>
                </a:cubicBezTo>
                <a:cubicBezTo>
                  <a:pt x="781416" y="6441780"/>
                  <a:pt x="288826" y="6327354"/>
                  <a:pt x="0" y="6436312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3269827172">
                  <a:prstGeom prst="triangl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6000" dirty="0">
                <a:ln w="0"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The</a:t>
            </a:r>
          </a:p>
          <a:p>
            <a:pPr algn="ctr"/>
            <a:r>
              <a:rPr lang="en-US" sz="6000" dirty="0">
                <a:ln w="0"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Summer </a:t>
            </a:r>
          </a:p>
          <a:p>
            <a:pPr algn="ctr"/>
            <a:r>
              <a:rPr lang="en-US" sz="6000" dirty="0">
                <a:ln w="0"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of 1874</a:t>
            </a:r>
          </a:p>
          <a:p>
            <a:pPr algn="ctr"/>
            <a:endParaRPr lang="en-US" sz="12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4400" dirty="0">
                <a:ln w="0"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Édouard Manet</a:t>
            </a:r>
          </a:p>
          <a:p>
            <a:pPr algn="ctr"/>
            <a:r>
              <a:rPr lang="en-US" sz="4400" dirty="0">
                <a:ln w="0"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1832-1883</a:t>
            </a: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7002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wo people on a boat&#10;&#10;Description automatically generated with low confidence">
            <a:extLst>
              <a:ext uri="{FF2B5EF4-FFF2-40B4-BE49-F238E27FC236}">
                <a16:creationId xmlns:a16="http://schemas.microsoft.com/office/drawing/2014/main" id="{AB26054B-5622-EDFD-AFAC-EF7FDD0CD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BFE6C74-FBC7-AE8A-FA29-AB8760B21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761608"/>
            <a:ext cx="7886700" cy="807868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800" b="1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Boating, </a:t>
            </a:r>
            <a:r>
              <a:rPr lang="en-US" sz="18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1874, oil on canvas, 97.2 x 130.2 cm, the MET, NY, USA</a:t>
            </a:r>
            <a:br>
              <a:rPr lang="en-US" sz="18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https://www.metmuseum.org/art/collection/search/436947</a:t>
            </a: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592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9039A8B-DD8C-1F85-D616-E2DB32192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2498"/>
            <a:ext cx="7972148" cy="6453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4E2E8D-A336-CFEF-DA3F-C3510850F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2148" y="365126"/>
            <a:ext cx="1171851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Monet in his Studio Boat, </a:t>
            </a:r>
            <a:r>
              <a:rPr lang="en-US" sz="18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1874, </a:t>
            </a:r>
            <a:br>
              <a:rPr lang="en-US" sz="18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Oil on Canvas, 82.5 x 100.5 cm, Neue </a:t>
            </a:r>
            <a:r>
              <a:rPr lang="en-US" sz="180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Pinakothek</a:t>
            </a:r>
            <a:r>
              <a:rPr lang="en-US" sz="18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Munich, Germany</a:t>
            </a:r>
            <a:br>
              <a:rPr lang="en-US" sz="1800" dirty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3"/>
              </a:rPr>
              <a:t>https://en.wikipedia.org/wiki/Claude_Monet_Painting_in_his_Studio#/media/File:Monet_Painting_on_His_Studio_Boat_Edouard_Manet_1874.jpg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51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075D59CB-2759-18AF-6FDD-99D5C7A28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848"/>
            <a:ext cx="9144000" cy="563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5D13EE-89C9-A56F-B55D-514C060B0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Monet Family in their Garden</a:t>
            </a:r>
            <a:r>
              <a:rPr lang="en-US" sz="1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1874, Oil on Canvas, </a:t>
            </a:r>
            <a:r>
              <a:rPr lang="de-DE" sz="1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61x99.7 cm, </a:t>
            </a:r>
            <a:r>
              <a:rPr lang="de-DE" sz="18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1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MET, NY, USA</a:t>
            </a:r>
            <a:br>
              <a:rPr lang="de-D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https://commons.wikimedia.org/wiki/File:%C3%89douard_Manet_--The_Monet_Family_in_Their_Garden_at_Argenteuil.jpg</a:t>
            </a:r>
            <a:r>
              <a:rPr lang="de-DE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333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74CD5184-45E7-2EE1-45B4-197D2E455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836"/>
            <a:ext cx="9144000" cy="565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E78223-4823-59CC-E0BE-20A79311E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Banks of the Seine at Argenteuil, </a:t>
            </a:r>
            <a:r>
              <a:rPr lang="en-US" sz="1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1874, Oil on Canvas, </a:t>
            </a:r>
            <a:r>
              <a:rPr lang="de-DE" sz="1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62.3x103 cm, </a:t>
            </a:r>
            <a:r>
              <a:rPr lang="en-US" sz="18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Courtauld</a:t>
            </a:r>
            <a:r>
              <a:rPr lang="en-US" sz="1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Gallery, London, UK</a:t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https://commons.wikimedia.org/wiki/File:Banks_of_the_Seine_at_Argenteuil_Edouard_Manet_1874.jpg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046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00A1A9BE-607E-6AD1-12EB-EE754CA64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112" y="0"/>
            <a:ext cx="52514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FB0340-E3BB-3EAD-139D-1B9BD4737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38" y="365126"/>
            <a:ext cx="2998587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Argenteuil, </a:t>
            </a:r>
            <a:r>
              <a:rPr lang="en-US" sz="18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1874, Oil on Canvas, 149x115 cm, </a:t>
            </a:r>
            <a:r>
              <a:rPr lang="en-US" sz="180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Musée</a:t>
            </a:r>
            <a:r>
              <a:rPr lang="en-US" sz="18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des Beaux-Arts, Tournai, France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https://upload.wikimedia.org/wikipedia/commons/8/8d/Edouard_Manet_003.jpg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628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A2151266-F686-7B05-31F6-C53EB43928DD}"/>
              </a:ext>
            </a:extLst>
          </p:cNvPr>
          <p:cNvSpPr/>
          <p:nvPr/>
        </p:nvSpPr>
        <p:spPr>
          <a:xfrm>
            <a:off x="248575" y="210844"/>
            <a:ext cx="8646850" cy="6436312"/>
          </a:xfrm>
          <a:custGeom>
            <a:avLst/>
            <a:gdLst>
              <a:gd name="connsiteX0" fmla="*/ 0 w 8646850"/>
              <a:gd name="connsiteY0" fmla="*/ 6436312 h 6436312"/>
              <a:gd name="connsiteX1" fmla="*/ 246103 w 8646850"/>
              <a:gd name="connsiteY1" fmla="*/ 6069937 h 6436312"/>
              <a:gd name="connsiteX2" fmla="*/ 578674 w 8646850"/>
              <a:gd name="connsiteY2" fmla="*/ 5574836 h 6436312"/>
              <a:gd name="connsiteX3" fmla="*/ 911245 w 8646850"/>
              <a:gd name="connsiteY3" fmla="*/ 5079735 h 6436312"/>
              <a:gd name="connsiteX4" fmla="*/ 1330285 w 8646850"/>
              <a:gd name="connsiteY4" fmla="*/ 4455908 h 6436312"/>
              <a:gd name="connsiteX5" fmla="*/ 1749324 w 8646850"/>
              <a:gd name="connsiteY5" fmla="*/ 3832081 h 6436312"/>
              <a:gd name="connsiteX6" fmla="*/ 2038661 w 8646850"/>
              <a:gd name="connsiteY6" fmla="*/ 3401343 h 6436312"/>
              <a:gd name="connsiteX7" fmla="*/ 2241530 w 8646850"/>
              <a:gd name="connsiteY7" fmla="*/ 3099332 h 6436312"/>
              <a:gd name="connsiteX8" fmla="*/ 2660569 w 8646850"/>
              <a:gd name="connsiteY8" fmla="*/ 2475505 h 6436312"/>
              <a:gd name="connsiteX9" fmla="*/ 3036375 w 8646850"/>
              <a:gd name="connsiteY9" fmla="*/ 1916041 h 6436312"/>
              <a:gd name="connsiteX10" fmla="*/ 3325712 w 8646850"/>
              <a:gd name="connsiteY10" fmla="*/ 1485303 h 6436312"/>
              <a:gd name="connsiteX11" fmla="*/ 3701517 w 8646850"/>
              <a:gd name="connsiteY11" fmla="*/ 925839 h 6436312"/>
              <a:gd name="connsiteX12" fmla="*/ 4034088 w 8646850"/>
              <a:gd name="connsiteY12" fmla="*/ 430738 h 6436312"/>
              <a:gd name="connsiteX13" fmla="*/ 4323425 w 8646850"/>
              <a:gd name="connsiteY13" fmla="*/ 0 h 6436312"/>
              <a:gd name="connsiteX14" fmla="*/ 4655996 w 8646850"/>
              <a:gd name="connsiteY14" fmla="*/ 495101 h 6436312"/>
              <a:gd name="connsiteX15" fmla="*/ 5075036 w 8646850"/>
              <a:gd name="connsiteY15" fmla="*/ 1118928 h 6436312"/>
              <a:gd name="connsiteX16" fmla="*/ 5450841 w 8646850"/>
              <a:gd name="connsiteY16" fmla="*/ 1678392 h 6436312"/>
              <a:gd name="connsiteX17" fmla="*/ 5696944 w 8646850"/>
              <a:gd name="connsiteY17" fmla="*/ 2044767 h 6436312"/>
              <a:gd name="connsiteX18" fmla="*/ 5899812 w 8646850"/>
              <a:gd name="connsiteY18" fmla="*/ 2346778 h 6436312"/>
              <a:gd name="connsiteX19" fmla="*/ 6275618 w 8646850"/>
              <a:gd name="connsiteY19" fmla="*/ 2906242 h 6436312"/>
              <a:gd name="connsiteX20" fmla="*/ 6478486 w 8646850"/>
              <a:gd name="connsiteY20" fmla="*/ 3208254 h 6436312"/>
              <a:gd name="connsiteX21" fmla="*/ 6724589 w 8646850"/>
              <a:gd name="connsiteY21" fmla="*/ 3574629 h 6436312"/>
              <a:gd name="connsiteX22" fmla="*/ 7013926 w 8646850"/>
              <a:gd name="connsiteY22" fmla="*/ 4005366 h 6436312"/>
              <a:gd name="connsiteX23" fmla="*/ 7432965 w 8646850"/>
              <a:gd name="connsiteY23" fmla="*/ 4629194 h 6436312"/>
              <a:gd name="connsiteX24" fmla="*/ 7765536 w 8646850"/>
              <a:gd name="connsiteY24" fmla="*/ 5124295 h 6436312"/>
              <a:gd name="connsiteX25" fmla="*/ 8054873 w 8646850"/>
              <a:gd name="connsiteY25" fmla="*/ 5555032 h 6436312"/>
              <a:gd name="connsiteX26" fmla="*/ 8646850 w 8646850"/>
              <a:gd name="connsiteY26" fmla="*/ 6436312 h 6436312"/>
              <a:gd name="connsiteX27" fmla="*/ 8243330 w 8646850"/>
              <a:gd name="connsiteY27" fmla="*/ 6436312 h 6436312"/>
              <a:gd name="connsiteX28" fmla="*/ 7753342 w 8646850"/>
              <a:gd name="connsiteY28" fmla="*/ 6436312 h 6436312"/>
              <a:gd name="connsiteX29" fmla="*/ 7349823 w 8646850"/>
              <a:gd name="connsiteY29" fmla="*/ 6436312 h 6436312"/>
              <a:gd name="connsiteX30" fmla="*/ 6773366 w 8646850"/>
              <a:gd name="connsiteY30" fmla="*/ 6436312 h 6436312"/>
              <a:gd name="connsiteX31" fmla="*/ 6110441 w 8646850"/>
              <a:gd name="connsiteY31" fmla="*/ 6436312 h 6436312"/>
              <a:gd name="connsiteX32" fmla="*/ 5620453 w 8646850"/>
              <a:gd name="connsiteY32" fmla="*/ 6436312 h 6436312"/>
              <a:gd name="connsiteX33" fmla="*/ 4871059 w 8646850"/>
              <a:gd name="connsiteY33" fmla="*/ 6436312 h 6436312"/>
              <a:gd name="connsiteX34" fmla="*/ 4208134 w 8646850"/>
              <a:gd name="connsiteY34" fmla="*/ 6436312 h 6436312"/>
              <a:gd name="connsiteX35" fmla="*/ 3718146 w 8646850"/>
              <a:gd name="connsiteY35" fmla="*/ 6436312 h 6436312"/>
              <a:gd name="connsiteX36" fmla="*/ 3314626 w 8646850"/>
              <a:gd name="connsiteY36" fmla="*/ 6436312 h 6436312"/>
              <a:gd name="connsiteX37" fmla="*/ 2824638 w 8646850"/>
              <a:gd name="connsiteY37" fmla="*/ 6436312 h 6436312"/>
              <a:gd name="connsiteX38" fmla="*/ 2075244 w 8646850"/>
              <a:gd name="connsiteY38" fmla="*/ 6436312 h 6436312"/>
              <a:gd name="connsiteX39" fmla="*/ 1498787 w 8646850"/>
              <a:gd name="connsiteY39" fmla="*/ 6436312 h 6436312"/>
              <a:gd name="connsiteX40" fmla="*/ 749394 w 8646850"/>
              <a:gd name="connsiteY40" fmla="*/ 6436312 h 6436312"/>
              <a:gd name="connsiteX41" fmla="*/ 0 w 8646850"/>
              <a:gd name="connsiteY41" fmla="*/ 6436312 h 6436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8646850" h="6436312" fill="none" extrusionOk="0">
                <a:moveTo>
                  <a:pt x="0" y="6436312"/>
                </a:moveTo>
                <a:cubicBezTo>
                  <a:pt x="82354" y="6242299"/>
                  <a:pt x="164764" y="6271014"/>
                  <a:pt x="246103" y="6069937"/>
                </a:cubicBezTo>
                <a:cubicBezTo>
                  <a:pt x="327442" y="5868860"/>
                  <a:pt x="555559" y="5734270"/>
                  <a:pt x="578674" y="5574836"/>
                </a:cubicBezTo>
                <a:cubicBezTo>
                  <a:pt x="601789" y="5415402"/>
                  <a:pt x="811651" y="5229506"/>
                  <a:pt x="911245" y="5079735"/>
                </a:cubicBezTo>
                <a:cubicBezTo>
                  <a:pt x="1010839" y="4929964"/>
                  <a:pt x="1232571" y="4749603"/>
                  <a:pt x="1330285" y="4455908"/>
                </a:cubicBezTo>
                <a:cubicBezTo>
                  <a:pt x="1427998" y="4162213"/>
                  <a:pt x="1563765" y="4156583"/>
                  <a:pt x="1749324" y="3832081"/>
                </a:cubicBezTo>
                <a:cubicBezTo>
                  <a:pt x="1934883" y="3507579"/>
                  <a:pt x="1991970" y="3495581"/>
                  <a:pt x="2038661" y="3401343"/>
                </a:cubicBezTo>
                <a:cubicBezTo>
                  <a:pt x="2085352" y="3307105"/>
                  <a:pt x="2150209" y="3242046"/>
                  <a:pt x="2241530" y="3099332"/>
                </a:cubicBezTo>
                <a:cubicBezTo>
                  <a:pt x="2332851" y="2956617"/>
                  <a:pt x="2577860" y="2716365"/>
                  <a:pt x="2660569" y="2475505"/>
                </a:cubicBezTo>
                <a:cubicBezTo>
                  <a:pt x="2743278" y="2234645"/>
                  <a:pt x="2951234" y="2074772"/>
                  <a:pt x="3036375" y="1916041"/>
                </a:cubicBezTo>
                <a:cubicBezTo>
                  <a:pt x="3121516" y="1757310"/>
                  <a:pt x="3219720" y="1724046"/>
                  <a:pt x="3325712" y="1485303"/>
                </a:cubicBezTo>
                <a:cubicBezTo>
                  <a:pt x="3431704" y="1246560"/>
                  <a:pt x="3633563" y="1066449"/>
                  <a:pt x="3701517" y="925839"/>
                </a:cubicBezTo>
                <a:cubicBezTo>
                  <a:pt x="3769471" y="785229"/>
                  <a:pt x="3965836" y="648381"/>
                  <a:pt x="4034088" y="430738"/>
                </a:cubicBezTo>
                <a:cubicBezTo>
                  <a:pt x="4102340" y="213095"/>
                  <a:pt x="4205409" y="177768"/>
                  <a:pt x="4323425" y="0"/>
                </a:cubicBezTo>
                <a:cubicBezTo>
                  <a:pt x="4458728" y="174732"/>
                  <a:pt x="4508669" y="333380"/>
                  <a:pt x="4655996" y="495101"/>
                </a:cubicBezTo>
                <a:cubicBezTo>
                  <a:pt x="4803323" y="656822"/>
                  <a:pt x="4853522" y="877563"/>
                  <a:pt x="5075036" y="1118928"/>
                </a:cubicBezTo>
                <a:cubicBezTo>
                  <a:pt x="5296550" y="1360293"/>
                  <a:pt x="5358717" y="1560958"/>
                  <a:pt x="5450841" y="1678392"/>
                </a:cubicBezTo>
                <a:cubicBezTo>
                  <a:pt x="5542965" y="1795826"/>
                  <a:pt x="5606485" y="1962663"/>
                  <a:pt x="5696944" y="2044767"/>
                </a:cubicBezTo>
                <a:cubicBezTo>
                  <a:pt x="5787403" y="2126871"/>
                  <a:pt x="5830685" y="2300422"/>
                  <a:pt x="5899812" y="2346778"/>
                </a:cubicBezTo>
                <a:cubicBezTo>
                  <a:pt x="5968939" y="2393133"/>
                  <a:pt x="6120276" y="2781390"/>
                  <a:pt x="6275618" y="2906242"/>
                </a:cubicBezTo>
                <a:cubicBezTo>
                  <a:pt x="6430960" y="3031095"/>
                  <a:pt x="6379988" y="3098979"/>
                  <a:pt x="6478486" y="3208254"/>
                </a:cubicBezTo>
                <a:cubicBezTo>
                  <a:pt x="6576984" y="3317528"/>
                  <a:pt x="6612769" y="3425259"/>
                  <a:pt x="6724589" y="3574629"/>
                </a:cubicBezTo>
                <a:cubicBezTo>
                  <a:pt x="6836409" y="3723999"/>
                  <a:pt x="6864304" y="3881868"/>
                  <a:pt x="7013926" y="4005366"/>
                </a:cubicBezTo>
                <a:cubicBezTo>
                  <a:pt x="7163548" y="4128864"/>
                  <a:pt x="7219663" y="4415870"/>
                  <a:pt x="7432965" y="4629194"/>
                </a:cubicBezTo>
                <a:cubicBezTo>
                  <a:pt x="7646268" y="4842518"/>
                  <a:pt x="7637325" y="5050861"/>
                  <a:pt x="7765536" y="5124295"/>
                </a:cubicBezTo>
                <a:cubicBezTo>
                  <a:pt x="7893747" y="5197728"/>
                  <a:pt x="7947357" y="5458190"/>
                  <a:pt x="8054873" y="5555032"/>
                </a:cubicBezTo>
                <a:cubicBezTo>
                  <a:pt x="8162388" y="5651874"/>
                  <a:pt x="8457884" y="6164144"/>
                  <a:pt x="8646850" y="6436312"/>
                </a:cubicBezTo>
                <a:cubicBezTo>
                  <a:pt x="8547092" y="6465849"/>
                  <a:pt x="8402672" y="6407415"/>
                  <a:pt x="8243330" y="6436312"/>
                </a:cubicBezTo>
                <a:cubicBezTo>
                  <a:pt x="8083988" y="6465209"/>
                  <a:pt x="7937115" y="6383880"/>
                  <a:pt x="7753342" y="6436312"/>
                </a:cubicBezTo>
                <a:cubicBezTo>
                  <a:pt x="7569569" y="6488744"/>
                  <a:pt x="7525208" y="6398891"/>
                  <a:pt x="7349823" y="6436312"/>
                </a:cubicBezTo>
                <a:cubicBezTo>
                  <a:pt x="7174438" y="6473733"/>
                  <a:pt x="6898623" y="6378502"/>
                  <a:pt x="6773366" y="6436312"/>
                </a:cubicBezTo>
                <a:cubicBezTo>
                  <a:pt x="6648109" y="6494122"/>
                  <a:pt x="6317016" y="6431891"/>
                  <a:pt x="6110441" y="6436312"/>
                </a:cubicBezTo>
                <a:cubicBezTo>
                  <a:pt x="5903866" y="6440733"/>
                  <a:pt x="5832563" y="6420244"/>
                  <a:pt x="5620453" y="6436312"/>
                </a:cubicBezTo>
                <a:cubicBezTo>
                  <a:pt x="5408343" y="6452380"/>
                  <a:pt x="5099598" y="6431929"/>
                  <a:pt x="4871059" y="6436312"/>
                </a:cubicBezTo>
                <a:cubicBezTo>
                  <a:pt x="4642520" y="6440695"/>
                  <a:pt x="4372933" y="6424941"/>
                  <a:pt x="4208134" y="6436312"/>
                </a:cubicBezTo>
                <a:cubicBezTo>
                  <a:pt x="4043336" y="6447683"/>
                  <a:pt x="3953812" y="6409959"/>
                  <a:pt x="3718146" y="6436312"/>
                </a:cubicBezTo>
                <a:cubicBezTo>
                  <a:pt x="3482480" y="6462665"/>
                  <a:pt x="3503204" y="6415132"/>
                  <a:pt x="3314626" y="6436312"/>
                </a:cubicBezTo>
                <a:cubicBezTo>
                  <a:pt x="3126048" y="6457492"/>
                  <a:pt x="3032946" y="6418805"/>
                  <a:pt x="2824638" y="6436312"/>
                </a:cubicBezTo>
                <a:cubicBezTo>
                  <a:pt x="2616330" y="6453819"/>
                  <a:pt x="2278246" y="6379947"/>
                  <a:pt x="2075244" y="6436312"/>
                </a:cubicBezTo>
                <a:cubicBezTo>
                  <a:pt x="1872242" y="6492677"/>
                  <a:pt x="1734740" y="6396603"/>
                  <a:pt x="1498787" y="6436312"/>
                </a:cubicBezTo>
                <a:cubicBezTo>
                  <a:pt x="1262834" y="6476021"/>
                  <a:pt x="939901" y="6389978"/>
                  <a:pt x="749394" y="6436312"/>
                </a:cubicBezTo>
                <a:cubicBezTo>
                  <a:pt x="558887" y="6482646"/>
                  <a:pt x="231705" y="6357041"/>
                  <a:pt x="0" y="6436312"/>
                </a:cubicBezTo>
                <a:close/>
              </a:path>
              <a:path w="8646850" h="6436312" stroke="0" extrusionOk="0">
                <a:moveTo>
                  <a:pt x="0" y="6436312"/>
                </a:moveTo>
                <a:cubicBezTo>
                  <a:pt x="78045" y="6314139"/>
                  <a:pt x="202991" y="6171009"/>
                  <a:pt x="246103" y="6069937"/>
                </a:cubicBezTo>
                <a:cubicBezTo>
                  <a:pt x="289215" y="5968865"/>
                  <a:pt x="556017" y="5684879"/>
                  <a:pt x="621908" y="5510473"/>
                </a:cubicBezTo>
                <a:cubicBezTo>
                  <a:pt x="687799" y="5336067"/>
                  <a:pt x="846090" y="5283179"/>
                  <a:pt x="954479" y="5015372"/>
                </a:cubicBezTo>
                <a:cubicBezTo>
                  <a:pt x="1062868" y="4747565"/>
                  <a:pt x="1337796" y="4561632"/>
                  <a:pt x="1373519" y="4391545"/>
                </a:cubicBezTo>
                <a:cubicBezTo>
                  <a:pt x="1409241" y="4221458"/>
                  <a:pt x="1593726" y="4102334"/>
                  <a:pt x="1662856" y="3960807"/>
                </a:cubicBezTo>
                <a:cubicBezTo>
                  <a:pt x="1731986" y="3819280"/>
                  <a:pt x="1781256" y="3811983"/>
                  <a:pt x="1865724" y="3658796"/>
                </a:cubicBezTo>
                <a:cubicBezTo>
                  <a:pt x="1950192" y="3505609"/>
                  <a:pt x="2062308" y="3375175"/>
                  <a:pt x="2111827" y="3292421"/>
                </a:cubicBezTo>
                <a:cubicBezTo>
                  <a:pt x="2161346" y="3209667"/>
                  <a:pt x="2352695" y="3041438"/>
                  <a:pt x="2444398" y="2797320"/>
                </a:cubicBezTo>
                <a:cubicBezTo>
                  <a:pt x="2536101" y="2553202"/>
                  <a:pt x="2708421" y="2416146"/>
                  <a:pt x="2820203" y="2237856"/>
                </a:cubicBezTo>
                <a:cubicBezTo>
                  <a:pt x="2931986" y="2059566"/>
                  <a:pt x="3013185" y="2037561"/>
                  <a:pt x="3066306" y="1871481"/>
                </a:cubicBezTo>
                <a:cubicBezTo>
                  <a:pt x="3119427" y="1705401"/>
                  <a:pt x="3427553" y="1454917"/>
                  <a:pt x="3485346" y="1247654"/>
                </a:cubicBezTo>
                <a:cubicBezTo>
                  <a:pt x="3543138" y="1040391"/>
                  <a:pt x="3799444" y="790445"/>
                  <a:pt x="3904385" y="623827"/>
                </a:cubicBezTo>
                <a:cubicBezTo>
                  <a:pt x="4009326" y="457210"/>
                  <a:pt x="4166065" y="277330"/>
                  <a:pt x="4323425" y="0"/>
                </a:cubicBezTo>
                <a:cubicBezTo>
                  <a:pt x="4413233" y="109032"/>
                  <a:pt x="4478116" y="273065"/>
                  <a:pt x="4655996" y="495101"/>
                </a:cubicBezTo>
                <a:cubicBezTo>
                  <a:pt x="4833876" y="717137"/>
                  <a:pt x="4860669" y="827177"/>
                  <a:pt x="4988567" y="990202"/>
                </a:cubicBezTo>
                <a:cubicBezTo>
                  <a:pt x="5116465" y="1153227"/>
                  <a:pt x="5169200" y="1341176"/>
                  <a:pt x="5321138" y="1485303"/>
                </a:cubicBezTo>
                <a:cubicBezTo>
                  <a:pt x="5473076" y="1629430"/>
                  <a:pt x="5419925" y="1699171"/>
                  <a:pt x="5524007" y="1787314"/>
                </a:cubicBezTo>
                <a:cubicBezTo>
                  <a:pt x="5628089" y="1875457"/>
                  <a:pt x="5720445" y="2149130"/>
                  <a:pt x="5856578" y="2282415"/>
                </a:cubicBezTo>
                <a:cubicBezTo>
                  <a:pt x="5992711" y="2415700"/>
                  <a:pt x="6041533" y="2601726"/>
                  <a:pt x="6189149" y="2777516"/>
                </a:cubicBezTo>
                <a:cubicBezTo>
                  <a:pt x="6336765" y="2953305"/>
                  <a:pt x="6386526" y="3144020"/>
                  <a:pt x="6564955" y="3336980"/>
                </a:cubicBezTo>
                <a:cubicBezTo>
                  <a:pt x="6743383" y="3529940"/>
                  <a:pt x="6739218" y="3641143"/>
                  <a:pt x="6897526" y="3832081"/>
                </a:cubicBezTo>
                <a:cubicBezTo>
                  <a:pt x="7055834" y="4023019"/>
                  <a:pt x="7032373" y="4040757"/>
                  <a:pt x="7100394" y="4134093"/>
                </a:cubicBezTo>
                <a:cubicBezTo>
                  <a:pt x="7168415" y="4227429"/>
                  <a:pt x="7287325" y="4420718"/>
                  <a:pt x="7346497" y="4500467"/>
                </a:cubicBezTo>
                <a:cubicBezTo>
                  <a:pt x="7405669" y="4580216"/>
                  <a:pt x="7461613" y="4776627"/>
                  <a:pt x="7635834" y="4931205"/>
                </a:cubicBezTo>
                <a:cubicBezTo>
                  <a:pt x="7810055" y="5085783"/>
                  <a:pt x="7879517" y="5333594"/>
                  <a:pt x="8011639" y="5490669"/>
                </a:cubicBezTo>
                <a:cubicBezTo>
                  <a:pt x="8143761" y="5647744"/>
                  <a:pt x="8167139" y="5775397"/>
                  <a:pt x="8257742" y="5857044"/>
                </a:cubicBezTo>
                <a:cubicBezTo>
                  <a:pt x="8348345" y="5938691"/>
                  <a:pt x="8542662" y="6295233"/>
                  <a:pt x="8646850" y="6436312"/>
                </a:cubicBezTo>
                <a:cubicBezTo>
                  <a:pt x="8463892" y="6481957"/>
                  <a:pt x="8231342" y="6392188"/>
                  <a:pt x="7983925" y="6436312"/>
                </a:cubicBezTo>
                <a:cubicBezTo>
                  <a:pt x="7736508" y="6480436"/>
                  <a:pt x="7581695" y="6412258"/>
                  <a:pt x="7321000" y="6436312"/>
                </a:cubicBezTo>
                <a:cubicBezTo>
                  <a:pt x="7060306" y="6460366"/>
                  <a:pt x="6847091" y="6373499"/>
                  <a:pt x="6571606" y="6436312"/>
                </a:cubicBezTo>
                <a:cubicBezTo>
                  <a:pt x="6296121" y="6499125"/>
                  <a:pt x="6299329" y="6404197"/>
                  <a:pt x="6081618" y="6436312"/>
                </a:cubicBezTo>
                <a:cubicBezTo>
                  <a:pt x="5863907" y="6468427"/>
                  <a:pt x="5868137" y="6398527"/>
                  <a:pt x="5764567" y="6436312"/>
                </a:cubicBezTo>
                <a:cubicBezTo>
                  <a:pt x="5660997" y="6474097"/>
                  <a:pt x="5254470" y="6373855"/>
                  <a:pt x="5101642" y="6436312"/>
                </a:cubicBezTo>
                <a:cubicBezTo>
                  <a:pt x="4948814" y="6498769"/>
                  <a:pt x="4746632" y="6393628"/>
                  <a:pt x="4525185" y="6436312"/>
                </a:cubicBezTo>
                <a:cubicBezTo>
                  <a:pt x="4303738" y="6478996"/>
                  <a:pt x="4219497" y="6432703"/>
                  <a:pt x="4121665" y="6436312"/>
                </a:cubicBezTo>
                <a:cubicBezTo>
                  <a:pt x="4023833" y="6439921"/>
                  <a:pt x="3754434" y="6418466"/>
                  <a:pt x="3545209" y="6436312"/>
                </a:cubicBezTo>
                <a:cubicBezTo>
                  <a:pt x="3335984" y="6454158"/>
                  <a:pt x="3231128" y="6418855"/>
                  <a:pt x="3141689" y="6436312"/>
                </a:cubicBezTo>
                <a:cubicBezTo>
                  <a:pt x="3052250" y="6453769"/>
                  <a:pt x="2863927" y="6428788"/>
                  <a:pt x="2651701" y="6436312"/>
                </a:cubicBezTo>
                <a:cubicBezTo>
                  <a:pt x="2439475" y="6443836"/>
                  <a:pt x="2293655" y="6387358"/>
                  <a:pt x="1988776" y="6436312"/>
                </a:cubicBezTo>
                <a:cubicBezTo>
                  <a:pt x="1683898" y="6485266"/>
                  <a:pt x="1572778" y="6365152"/>
                  <a:pt x="1239382" y="6436312"/>
                </a:cubicBezTo>
                <a:cubicBezTo>
                  <a:pt x="905986" y="6507472"/>
                  <a:pt x="1063246" y="6430844"/>
                  <a:pt x="922331" y="6436312"/>
                </a:cubicBezTo>
                <a:cubicBezTo>
                  <a:pt x="781416" y="6441780"/>
                  <a:pt x="288826" y="6327354"/>
                  <a:pt x="0" y="6436312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3269827172">
                  <a:prstGeom prst="triangl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60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60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7200" dirty="0">
                <a:ln w="0"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The End</a:t>
            </a: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88821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</TotalTime>
  <Words>331</Words>
  <Application>Microsoft Office PowerPoint</Application>
  <PresentationFormat>On-screen Show (4:3)</PresentationFormat>
  <Paragraphs>33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Boating, 1874, oil on canvas, 97.2 x 130.2 cm, the MET, NY, USA https://www.metmuseum.org/art/collection/search/436947  </vt:lpstr>
      <vt:lpstr>                       Monet in his Studio Boat, 1874,  Oil on Canvas, 82.5 x 100.5 cm, Neue Pinakothek, Munich, Germany https://en.wikipedia.org/wiki/Claude_Monet_Painting_in_his_Studio#/media/File:Monet_Painting_on_His_Studio_Boat_Edouard_Manet_1874.jpg</vt:lpstr>
      <vt:lpstr>The Monet Family in their Garden, 1874, Oil on Canvas, 61x99.7 cm, the MET, NY, USA https://commons.wikimedia.org/wiki/File:%C3%89douard_Manet_--The_Monet_Family_in_Their_Garden_at_Argenteuil.jpg    </vt:lpstr>
      <vt:lpstr> Banks of the Seine at Argenteuil, 1874, Oil on Canvas, 62.3x103 cm, Courtauld Gallery, London, UK https://commons.wikimedia.org/wiki/File:Banks_of_the_Seine_at_Argenteuil_Edouard_Manet_1874.jpg      </vt:lpstr>
      <vt:lpstr>                                  Argenteuil, 1874, Oil on Canvas, 149x115 cm, Musée des Beaux-Arts, Tournai, France https://upload.wikimedia.org/wikipedia/commons/8/8d/Edouard_Manet_003.jpg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2022-06-21T04:58:03Z</dcterms:created>
  <dcterms:modified xsi:type="dcterms:W3CDTF">2022-06-21T05:45:12Z</dcterms:modified>
</cp:coreProperties>
</file>