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6" r:id="rId3"/>
    <p:sldId id="260" r:id="rId4"/>
    <p:sldId id="258" r:id="rId5"/>
    <p:sldId id="257" r:id="rId6"/>
    <p:sldId id="259" r:id="rId7"/>
    <p:sldId id="271" r:id="rId8"/>
    <p:sldId id="275" r:id="rId9"/>
    <p:sldId id="273" r:id="rId10"/>
    <p:sldId id="262" r:id="rId11"/>
    <p:sldId id="261" r:id="rId12"/>
    <p:sldId id="272" r:id="rId13"/>
    <p:sldId id="263" r:id="rId14"/>
    <p:sldId id="266" r:id="rId15"/>
    <p:sldId id="267" r:id="rId16"/>
    <p:sldId id="270" r:id="rId17"/>
    <p:sldId id="268" r:id="rId18"/>
    <p:sldId id="269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D1BE34-EA6C-4E63-903A-120AB84B19A6}" v="25" dt="2022-04-05T08:31:22.6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1" d="100"/>
          <a:sy n="81" d="100"/>
        </p:scale>
        <p:origin x="802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58D1BE34-EA6C-4E63-903A-120AB84B19A6}"/>
    <pc:docChg chg="undo redo custSel addSld delSld modSld">
      <pc:chgData name="Amalia Spiliakou" userId="f4bd6b91a0b5818a" providerId="LiveId" clId="{58D1BE34-EA6C-4E63-903A-120AB84B19A6}" dt="2022-04-05T08:32:26.953" v="389" actId="20577"/>
      <pc:docMkLst>
        <pc:docMk/>
      </pc:docMkLst>
      <pc:sldChg chg="modSp mod">
        <pc:chgData name="Amalia Spiliakou" userId="f4bd6b91a0b5818a" providerId="LiveId" clId="{58D1BE34-EA6C-4E63-903A-120AB84B19A6}" dt="2022-04-05T08:32:26.953" v="389" actId="20577"/>
        <pc:sldMkLst>
          <pc:docMk/>
          <pc:sldMk cId="4159992857" sldId="256"/>
        </pc:sldMkLst>
        <pc:spChg chg="mod">
          <ac:chgData name="Amalia Spiliakou" userId="f4bd6b91a0b5818a" providerId="LiveId" clId="{58D1BE34-EA6C-4E63-903A-120AB84B19A6}" dt="2022-04-05T08:32:26.953" v="389" actId="20577"/>
          <ac:spMkLst>
            <pc:docMk/>
            <pc:sldMk cId="4159992857" sldId="256"/>
            <ac:spMk id="4" creationId="{E3B43114-00ED-457B-8A46-1660774607AE}"/>
          </ac:spMkLst>
        </pc:spChg>
      </pc:sldChg>
      <pc:sldChg chg="setBg">
        <pc:chgData name="Amalia Spiliakou" userId="f4bd6b91a0b5818a" providerId="LiveId" clId="{58D1BE34-EA6C-4E63-903A-120AB84B19A6}" dt="2022-04-05T08:05:31.358" v="92"/>
        <pc:sldMkLst>
          <pc:docMk/>
          <pc:sldMk cId="2722902959" sldId="257"/>
        </pc:sldMkLst>
      </pc:sldChg>
      <pc:sldChg chg="setBg">
        <pc:chgData name="Amalia Spiliakou" userId="f4bd6b91a0b5818a" providerId="LiveId" clId="{58D1BE34-EA6C-4E63-903A-120AB84B19A6}" dt="2022-04-05T08:05:38.838" v="93"/>
        <pc:sldMkLst>
          <pc:docMk/>
          <pc:sldMk cId="3388332347" sldId="259"/>
        </pc:sldMkLst>
      </pc:sldChg>
      <pc:sldChg chg="setBg">
        <pc:chgData name="Amalia Spiliakou" userId="f4bd6b91a0b5818a" providerId="LiveId" clId="{58D1BE34-EA6C-4E63-903A-120AB84B19A6}" dt="2022-04-05T08:05:56.914" v="94"/>
        <pc:sldMkLst>
          <pc:docMk/>
          <pc:sldMk cId="1859443758" sldId="261"/>
        </pc:sldMkLst>
      </pc:sldChg>
      <pc:sldChg chg="modSp mod setBg">
        <pc:chgData name="Amalia Spiliakou" userId="f4bd6b91a0b5818a" providerId="LiveId" clId="{58D1BE34-EA6C-4E63-903A-120AB84B19A6}" dt="2022-04-05T08:07:47.224" v="124" actId="6549"/>
        <pc:sldMkLst>
          <pc:docMk/>
          <pc:sldMk cId="638851560" sldId="266"/>
        </pc:sldMkLst>
        <pc:spChg chg="mod">
          <ac:chgData name="Amalia Spiliakou" userId="f4bd6b91a0b5818a" providerId="LiveId" clId="{58D1BE34-EA6C-4E63-903A-120AB84B19A6}" dt="2022-04-05T08:07:47.224" v="124" actId="6549"/>
          <ac:spMkLst>
            <pc:docMk/>
            <pc:sldMk cId="638851560" sldId="266"/>
            <ac:spMk id="2" creationId="{66038AB3-9A69-4DF3-942A-38BA4CD2B7CD}"/>
          </ac:spMkLst>
        </pc:spChg>
      </pc:sldChg>
      <pc:sldChg chg="setBg">
        <pc:chgData name="Amalia Spiliakou" userId="f4bd6b91a0b5818a" providerId="LiveId" clId="{58D1BE34-EA6C-4E63-903A-120AB84B19A6}" dt="2022-04-05T08:08:02.055" v="125"/>
        <pc:sldMkLst>
          <pc:docMk/>
          <pc:sldMk cId="2586904327" sldId="267"/>
        </pc:sldMkLst>
      </pc:sldChg>
      <pc:sldChg chg="modSp mod setBg">
        <pc:chgData name="Amalia Spiliakou" userId="f4bd6b91a0b5818a" providerId="LiveId" clId="{58D1BE34-EA6C-4E63-903A-120AB84B19A6}" dt="2022-04-05T08:08:48.785" v="128" actId="255"/>
        <pc:sldMkLst>
          <pc:docMk/>
          <pc:sldMk cId="3709970911" sldId="269"/>
        </pc:sldMkLst>
        <pc:spChg chg="mod">
          <ac:chgData name="Amalia Spiliakou" userId="f4bd6b91a0b5818a" providerId="LiveId" clId="{58D1BE34-EA6C-4E63-903A-120AB84B19A6}" dt="2022-04-05T08:08:48.785" v="128" actId="255"/>
          <ac:spMkLst>
            <pc:docMk/>
            <pc:sldMk cId="3709970911" sldId="269"/>
            <ac:spMk id="2" creationId="{767D8B12-FBFB-4708-A080-5605B610A16C}"/>
          </ac:spMkLst>
        </pc:spChg>
      </pc:sldChg>
      <pc:sldChg chg="setBg">
        <pc:chgData name="Amalia Spiliakou" userId="f4bd6b91a0b5818a" providerId="LiveId" clId="{58D1BE34-EA6C-4E63-903A-120AB84B19A6}" dt="2022-04-05T08:08:09.821" v="126"/>
        <pc:sldMkLst>
          <pc:docMk/>
          <pc:sldMk cId="2578023465" sldId="270"/>
        </pc:sldMkLst>
      </pc:sldChg>
      <pc:sldChg chg="addSp modSp new mod setBg">
        <pc:chgData name="Amalia Spiliakou" userId="f4bd6b91a0b5818a" providerId="LiveId" clId="{58D1BE34-EA6C-4E63-903A-120AB84B19A6}" dt="2022-04-05T08:05:12.871" v="91"/>
        <pc:sldMkLst>
          <pc:docMk/>
          <pc:sldMk cId="547021405" sldId="273"/>
        </pc:sldMkLst>
        <pc:spChg chg="mod">
          <ac:chgData name="Amalia Spiliakou" userId="f4bd6b91a0b5818a" providerId="LiveId" clId="{58D1BE34-EA6C-4E63-903A-120AB84B19A6}" dt="2022-04-05T08:05:07.267" v="90" actId="207"/>
          <ac:spMkLst>
            <pc:docMk/>
            <pc:sldMk cId="547021405" sldId="273"/>
            <ac:spMk id="2" creationId="{3906D851-BAF4-4AC2-8194-7E346E14BEC2}"/>
          </ac:spMkLst>
        </pc:spChg>
        <pc:picChg chg="add mod">
          <ac:chgData name="Amalia Spiliakou" userId="f4bd6b91a0b5818a" providerId="LiveId" clId="{58D1BE34-EA6C-4E63-903A-120AB84B19A6}" dt="2022-04-05T08:02:37.507" v="4" actId="1076"/>
          <ac:picMkLst>
            <pc:docMk/>
            <pc:sldMk cId="547021405" sldId="273"/>
            <ac:picMk id="17410" creationId="{4C89CE5F-F13E-4527-A2EA-B3D9D202983B}"/>
          </ac:picMkLst>
        </pc:picChg>
      </pc:sldChg>
      <pc:sldChg chg="new del">
        <pc:chgData name="Amalia Spiliakou" userId="f4bd6b91a0b5818a" providerId="LiveId" clId="{58D1BE34-EA6C-4E63-903A-120AB84B19A6}" dt="2022-04-05T08:14:31.517" v="187" actId="47"/>
        <pc:sldMkLst>
          <pc:docMk/>
          <pc:sldMk cId="672705785" sldId="274"/>
        </pc:sldMkLst>
      </pc:sldChg>
      <pc:sldChg chg="addSp modSp new mod setBg">
        <pc:chgData name="Amalia Spiliakou" userId="f4bd6b91a0b5818a" providerId="LiveId" clId="{58D1BE34-EA6C-4E63-903A-120AB84B19A6}" dt="2022-04-05T08:14:26.222" v="186"/>
        <pc:sldMkLst>
          <pc:docMk/>
          <pc:sldMk cId="2611348522" sldId="275"/>
        </pc:sldMkLst>
        <pc:spChg chg="mod">
          <ac:chgData name="Amalia Spiliakou" userId="f4bd6b91a0b5818a" providerId="LiveId" clId="{58D1BE34-EA6C-4E63-903A-120AB84B19A6}" dt="2022-04-05T08:14:21.415" v="185" actId="207"/>
          <ac:spMkLst>
            <pc:docMk/>
            <pc:sldMk cId="2611348522" sldId="275"/>
            <ac:spMk id="2" creationId="{FFF8BED6-E0AD-41D3-899E-2A9452CE0BEB}"/>
          </ac:spMkLst>
        </pc:spChg>
        <pc:picChg chg="add mod">
          <ac:chgData name="Amalia Spiliakou" userId="f4bd6b91a0b5818a" providerId="LiveId" clId="{58D1BE34-EA6C-4E63-903A-120AB84B19A6}" dt="2022-04-05T08:14:09.338" v="184" actId="1076"/>
          <ac:picMkLst>
            <pc:docMk/>
            <pc:sldMk cId="2611348522" sldId="275"/>
            <ac:picMk id="18434" creationId="{E31BFBB3-15DD-496B-85FF-26336CD66C78}"/>
          </ac:picMkLst>
        </pc:picChg>
      </pc:sldChg>
      <pc:sldChg chg="addSp delSp modSp new mod chgLayout">
        <pc:chgData name="Amalia Spiliakou" userId="f4bd6b91a0b5818a" providerId="LiveId" clId="{58D1BE34-EA6C-4E63-903A-120AB84B19A6}" dt="2022-04-05T08:31:34.548" v="381" actId="14100"/>
        <pc:sldMkLst>
          <pc:docMk/>
          <pc:sldMk cId="472463284" sldId="276"/>
        </pc:sldMkLst>
        <pc:spChg chg="del">
          <ac:chgData name="Amalia Spiliakou" userId="f4bd6b91a0b5818a" providerId="LiveId" clId="{58D1BE34-EA6C-4E63-903A-120AB84B19A6}" dt="2022-04-05T08:27:14.292" v="193" actId="478"/>
          <ac:spMkLst>
            <pc:docMk/>
            <pc:sldMk cId="472463284" sldId="276"/>
            <ac:spMk id="2" creationId="{0F0CA2D4-0B37-4F1F-AAE8-4E59157130B5}"/>
          </ac:spMkLst>
        </pc:spChg>
        <pc:spChg chg="add mod ord">
          <ac:chgData name="Amalia Spiliakou" userId="f4bd6b91a0b5818a" providerId="LiveId" clId="{58D1BE34-EA6C-4E63-903A-120AB84B19A6}" dt="2022-04-05T08:31:34.548" v="381" actId="14100"/>
          <ac:spMkLst>
            <pc:docMk/>
            <pc:sldMk cId="472463284" sldId="276"/>
            <ac:spMk id="3" creationId="{6068C460-3781-4145-A21B-C1D4E2BB9431}"/>
          </ac:spMkLst>
        </pc:spChg>
        <pc:picChg chg="add mod">
          <ac:chgData name="Amalia Spiliakou" userId="f4bd6b91a0b5818a" providerId="LiveId" clId="{58D1BE34-EA6C-4E63-903A-120AB84B19A6}" dt="2022-04-05T08:27:20.725" v="194" actId="14100"/>
          <ac:picMkLst>
            <pc:docMk/>
            <pc:sldMk cId="472463284" sldId="276"/>
            <ac:picMk id="19458" creationId="{9B8C4676-1E70-4771-BF3B-DC4C700B92E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442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54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827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591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71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591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770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021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038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56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1FDE-8DA8-4470-8EAE-CE649F7D332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10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F1FDE-8DA8-4470-8EAE-CE649F7D332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3E5C-8C42-4E08-B9BE-FD80C7A67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478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pubhist.com/w15056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llection.crystalbridges.org/objects/56/isles-of-shoals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Poppies_on_the_Isles_of_Shoals,_Childe_Hassam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Childe_Hassam,_Poppies,_Isles_of_Shoals,_1891.jpg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historynet.com/childe-hassams-island-escape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incollect.com/articles/american-impressionist-childe-hassam-and-the-isles-of-shoals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americanart.si.edu/artwork/garden-its-glory-10075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ncartmuseum.org/exhibition/american-impressionist-childe-hassam-and-the-isles-of-shoals/#uael-gallery-11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metmuseum.org/art/collection/search/11032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collect.com/articles/american-impressionist-childe-hassam-and-the-isles-of-shoals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historynet.com/childe-hassams-island-escape/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yperallergic.com/333153/finding-the-realism-in-impressionist-childe-hassams-work/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collect.com/articles/american-impressionist-childe-hassam-and-the-isles-of-shoals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incollect.com/articles/american-impressionist-childe-hassam-and-the-isles-of-shoals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incollect.com/articles/american-impressionist-childe-hassam-and-the-isles-of-shoals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historynet.com/childe-hassams-island-escape/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collect.com/articles/american-impressionist-childe-hassam-and-the-isles-of-shoals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www.metmuseum.org/art/collection/search/15583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B43114-00ED-457B-8A46-166077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32" y="365126"/>
            <a:ext cx="4408868" cy="1325563"/>
          </a:xfrm>
        </p:spPr>
        <p:txBody>
          <a:bodyPr>
            <a:noAutofit/>
          </a:bodyPr>
          <a:lstStyle/>
          <a:p>
            <a:pPr algn="ctr"/>
            <a:br>
              <a:rPr lang="en-US" dirty="0">
                <a:latin typeface="Harrington" panose="04040505050A02020702" pitchFamily="82" charset="0"/>
              </a:rPr>
            </a:br>
            <a:br>
              <a:rPr lang="en-US" dirty="0">
                <a:latin typeface="Harrington" panose="04040505050A02020702" pitchFamily="82" charset="0"/>
              </a:rPr>
            </a:br>
            <a:br>
              <a:rPr lang="en-US" dirty="0">
                <a:latin typeface="Harrington" panose="04040505050A02020702" pitchFamily="82" charset="0"/>
              </a:rPr>
            </a:br>
            <a:br>
              <a:rPr lang="en-US" dirty="0">
                <a:latin typeface="Harrington" panose="04040505050A02020702" pitchFamily="82" charset="0"/>
              </a:rPr>
            </a:br>
            <a:br>
              <a:rPr lang="en-US" dirty="0">
                <a:latin typeface="Harrington" panose="04040505050A02020702" pitchFamily="82" charset="0"/>
              </a:rPr>
            </a:br>
            <a:br>
              <a:rPr lang="en-US" dirty="0">
                <a:latin typeface="Harrington" panose="04040505050A02020702" pitchFamily="82" charset="0"/>
              </a:rPr>
            </a:br>
            <a:br>
              <a:rPr lang="en-US" dirty="0">
                <a:latin typeface="Harrington" panose="04040505050A02020702" pitchFamily="82" charset="0"/>
              </a:rPr>
            </a:br>
            <a:br>
              <a:rPr lang="en-US" dirty="0">
                <a:latin typeface="Harrington" panose="04040505050A02020702" pitchFamily="82" charset="0"/>
              </a:rPr>
            </a:br>
            <a:br>
              <a:rPr lang="en-US" dirty="0">
                <a:latin typeface="Harrington" panose="04040505050A02020702" pitchFamily="82" charset="0"/>
              </a:rPr>
            </a:br>
            <a:r>
              <a:rPr lang="en-US" sz="4800" dirty="0">
                <a:solidFill>
                  <a:srgbClr val="F7F7F7"/>
                </a:solidFill>
                <a:latin typeface="Harrington" panose="04040505050A02020702" pitchFamily="82" charset="0"/>
              </a:rPr>
              <a:t>15 Paintings </a:t>
            </a:r>
            <a:br>
              <a:rPr lang="en-US" sz="48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r>
              <a:rPr lang="en-US" sz="4800">
                <a:solidFill>
                  <a:srgbClr val="F7F7F7"/>
                </a:solidFill>
                <a:latin typeface="Harrington" panose="04040505050A02020702" pitchFamily="82" charset="0"/>
              </a:rPr>
              <a:t>by </a:t>
            </a:r>
            <a:br>
              <a:rPr lang="en-US" sz="4800">
                <a:solidFill>
                  <a:srgbClr val="F7F7F7"/>
                </a:solidFill>
                <a:latin typeface="Harrington" panose="04040505050A02020702" pitchFamily="82" charset="0"/>
              </a:rPr>
            </a:br>
            <a:r>
              <a:rPr lang="en-US" sz="4800">
                <a:solidFill>
                  <a:srgbClr val="F7F7F7"/>
                </a:solidFill>
                <a:latin typeface="Harrington" panose="04040505050A02020702" pitchFamily="82" charset="0"/>
              </a:rPr>
              <a:t>Child Hassam </a:t>
            </a:r>
            <a:r>
              <a:rPr lang="en-US" sz="4800" dirty="0">
                <a:solidFill>
                  <a:srgbClr val="F7F7F7"/>
                </a:solidFill>
                <a:latin typeface="Harrington" panose="04040505050A02020702" pitchFamily="82" charset="0"/>
              </a:rPr>
              <a:t>depicting the Isles of Shoals</a:t>
            </a:r>
            <a:br>
              <a:rPr lang="en-US" sz="48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r>
              <a:rPr lang="en-US" sz="1600" b="1" dirty="0">
                <a:solidFill>
                  <a:srgbClr val="F7F7F7"/>
                </a:solidFill>
                <a:latin typeface="Harrington" panose="04040505050A02020702" pitchFamily="82" charset="0"/>
              </a:rPr>
              <a:t>Childe Hassam</a:t>
            </a:r>
            <a:r>
              <a:rPr lang="en-US" sz="1600" dirty="0">
                <a:solidFill>
                  <a:srgbClr val="F7F7F7"/>
                </a:solidFill>
                <a:latin typeface="Harrington" panose="04040505050A02020702" pitchFamily="82" charset="0"/>
              </a:rPr>
              <a:t>, 1859–1935 </a:t>
            </a:r>
            <a:br>
              <a:rPr lang="en-US" sz="16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r>
              <a:rPr lang="en-US" sz="1600" b="1" dirty="0">
                <a:solidFill>
                  <a:srgbClr val="F7F7F7"/>
                </a:solidFill>
                <a:latin typeface="Harrington" panose="04040505050A02020702" pitchFamily="82" charset="0"/>
              </a:rPr>
              <a:t>Self-Portrait,</a:t>
            </a:r>
            <a:r>
              <a:rPr lang="en-US" sz="1600" dirty="0">
                <a:solidFill>
                  <a:srgbClr val="F7F7F7"/>
                </a:solidFill>
                <a:latin typeface="Harrington" panose="04040505050A02020702" pitchFamily="82" charset="0"/>
              </a:rPr>
              <a:t> 1914, Oil on Canvas, 83.4 x 52.7 cm, American Academy of Arts and Letters, NY, USA </a:t>
            </a:r>
            <a:r>
              <a:rPr lang="en-US" sz="1600" dirty="0">
                <a:latin typeface="Harrington" panose="04040505050A02020702" pitchFamily="82" charset="0"/>
                <a:hlinkClick r:id="rId2"/>
              </a:rPr>
              <a:t>https://www.pubhist.com/w15056</a:t>
            </a:r>
            <a:r>
              <a:rPr lang="en-US" sz="1600" dirty="0">
                <a:latin typeface="Harrington" panose="04040505050A02020702" pitchFamily="82" charset="0"/>
              </a:rPr>
              <a:t> </a:t>
            </a:r>
            <a:br>
              <a:rPr lang="en-US" sz="1600" dirty="0">
                <a:latin typeface="Harrington" panose="04040505050A02020702" pitchFamily="82" charset="0"/>
              </a:rPr>
            </a:br>
            <a:br>
              <a:rPr lang="en-US" sz="1600" dirty="0">
                <a:latin typeface="Harrington" panose="04040505050A02020702" pitchFamily="82" charset="0"/>
              </a:rPr>
            </a:br>
            <a:endParaRPr lang="en-US" sz="1600" dirty="0">
              <a:latin typeface="Harrington" panose="04040505050A02020702" pitchFamily="82" charset="0"/>
            </a:endParaRPr>
          </a:p>
        </p:txBody>
      </p:sp>
      <p:pic>
        <p:nvPicPr>
          <p:cNvPr id="8" name="Picture 7" descr="A painting of a person holding a staff&#10;&#10;Description automatically generated with medium confidence">
            <a:extLst>
              <a:ext uri="{FF2B5EF4-FFF2-40B4-BE49-F238E27FC236}">
                <a16:creationId xmlns:a16="http://schemas.microsoft.com/office/drawing/2014/main" id="{54F4DBAC-3BE1-41BA-84B1-90F88A61FD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988" y="0"/>
            <a:ext cx="4307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92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Photography by Dwight Primiano">
            <a:extLst>
              <a:ext uri="{FF2B5EF4-FFF2-40B4-BE49-F238E27FC236}">
                <a16:creationId xmlns:a16="http://schemas.microsoft.com/office/drawing/2014/main" id="{9B8C4676-1E70-4771-BF3B-DC4C700B9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068C460-3781-4145-A21B-C1D4E2BB9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712642"/>
            <a:ext cx="7886700" cy="1036949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latin typeface="Harrington" panose="04040505050A02020702" pitchFamily="82" charset="0"/>
              </a:rPr>
              <a:t>Isles of Shoals, </a:t>
            </a:r>
            <a:r>
              <a:rPr lang="en-US" sz="2000" dirty="0">
                <a:latin typeface="Harrington" panose="04040505050A02020702" pitchFamily="82" charset="0"/>
              </a:rPr>
              <a:t>1886, Watercolor and Gouache on Paper, 52.7 x 73 cm, Crystal Bridges Museum of American Art, Bentonville, AR, USA </a:t>
            </a:r>
            <a:r>
              <a:rPr lang="en-US" sz="2000" dirty="0">
                <a:latin typeface="Harrington" panose="04040505050A02020702" pitchFamily="82" charset="0"/>
                <a:hlinkClick r:id="rId3"/>
              </a:rPr>
              <a:t>https://collection.crystalbridges.org/objects/56/isles-of-shoals</a:t>
            </a:r>
            <a:r>
              <a:rPr lang="en-US" sz="2000" dirty="0">
                <a:latin typeface="Harrington" panose="04040505050A020207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72463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149588D5-0154-4570-94C7-1E9CB0575A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3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8CD8096-890E-4E1E-9B54-4E613F069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48" y="5279010"/>
            <a:ext cx="8880050" cy="1395167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Harrington" panose="04040505050A02020702" pitchFamily="82" charset="0"/>
              </a:rPr>
              <a:t>Poppies on the Isles of Shoals</a:t>
            </a:r>
            <a:r>
              <a:rPr lang="en-US" sz="2000" dirty="0">
                <a:solidFill>
                  <a:schemeClr val="bg1"/>
                </a:solidFill>
                <a:latin typeface="Harrington" panose="04040505050A02020702" pitchFamily="82" charset="0"/>
              </a:rPr>
              <a:t>, 1890. Oil on Canvas, 45.7 x 55.7 cm, Brooklyn Museum, NY, USA </a:t>
            </a:r>
            <a:r>
              <a:rPr lang="en-US" sz="2000" dirty="0">
                <a:latin typeface="Harrington" panose="04040505050A02020702" pitchFamily="82" charset="0"/>
                <a:hlinkClick r:id="rId3"/>
              </a:rPr>
              <a:t>https://commons.wikimedia.org/wiki/File:Poppies_on_the_Isles_of_Shoals,_Childe_Hassam.jpg</a:t>
            </a:r>
            <a:r>
              <a:rPr lang="en-US" sz="2000" dirty="0">
                <a:latin typeface="Harrington" panose="04040505050A020207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4345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ody of water with rocks and plants around it&#10;&#10;Description automatically generated with low confidence">
            <a:extLst>
              <a:ext uri="{FF2B5EF4-FFF2-40B4-BE49-F238E27FC236}">
                <a16:creationId xmlns:a16="http://schemas.microsoft.com/office/drawing/2014/main" id="{CE2491C4-6305-4EBD-8D90-1E5920B247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7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4AEB6A-F5E8-44F0-8366-D1FB03515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21" y="5850384"/>
            <a:ext cx="8984202" cy="85225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solidFill>
                  <a:schemeClr val="bg1"/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Poppies on the Isles of Shoals, </a:t>
            </a:r>
            <a:r>
              <a:rPr lang="en-US" sz="2000" dirty="0">
                <a:solidFill>
                  <a:schemeClr val="bg1"/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1891, 50.2x61 cm, National Gallery of Art, Washington DC, USA </a:t>
            </a:r>
            <a:br>
              <a:rPr lang="en-US" sz="2000" dirty="0"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u="sng" dirty="0">
                <a:solidFill>
                  <a:srgbClr val="0563C1"/>
                </a:solidFill>
                <a:effectLst/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https://commons.wikimedia.org/wiki/File:Childe_Hassam,_Poppies,_Isles_of_Shoals,_1891.jpg</a:t>
            </a:r>
            <a:endParaRPr lang="en-US" sz="2000" dirty="0">
              <a:solidFill>
                <a:srgbClr val="FFFFFF"/>
              </a:solidFill>
              <a:latin typeface="Harrington" panose="04040505050A0202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074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AE0AE-D54E-4E38-95BB-7ABCAEF51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1179" y="365126"/>
            <a:ext cx="306896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r>
              <a:rPr lang="en-US" sz="2200" b="1" dirty="0">
                <a:solidFill>
                  <a:srgbClr val="F7F7F7"/>
                </a:solidFill>
                <a:latin typeface="Harrington" panose="04040505050A02020702" pitchFamily="82" charset="0"/>
              </a:rPr>
              <a:t>In the Garden, </a:t>
            </a:r>
            <a:r>
              <a:rPr lang="en-US" sz="2200" dirty="0">
                <a:solidFill>
                  <a:srgbClr val="F7F7F7"/>
                </a:solidFill>
                <a:latin typeface="Harrington" panose="04040505050A02020702" pitchFamily="82" charset="0"/>
              </a:rPr>
              <a:t>1892 Smithsonian American Art Museum, Washington DC, USA </a:t>
            </a:r>
            <a:r>
              <a:rPr lang="en-US" sz="2200" dirty="0">
                <a:latin typeface="Harrington" panose="04040505050A02020702" pitchFamily="82" charset="0"/>
                <a:hlinkClick r:id="rId2"/>
              </a:rPr>
              <a:t>https://www.historynet.com/childe-hassams-island-escape/</a:t>
            </a:r>
            <a:r>
              <a:rPr lang="en-US" sz="2200" dirty="0">
                <a:latin typeface="Harrington" panose="04040505050A02020702" pitchFamily="82" charset="0"/>
              </a:rPr>
              <a:t> 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6825ED2E-B915-466C-B4A1-FA8809250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57" y="0"/>
            <a:ext cx="5591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902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23399-168A-474C-B131-DA220D2B3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844" y="365126"/>
            <a:ext cx="3179794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r>
              <a:rPr lang="en-US" sz="2200" b="1" dirty="0">
                <a:solidFill>
                  <a:schemeClr val="bg1"/>
                </a:solidFill>
                <a:latin typeface="Harrington" panose="04040505050A02020702" pitchFamily="82" charset="0"/>
              </a:rPr>
              <a:t>The Island Garden</a:t>
            </a:r>
            <a:r>
              <a:rPr lang="en-US" sz="2200" dirty="0">
                <a:solidFill>
                  <a:schemeClr val="bg1"/>
                </a:solidFill>
                <a:latin typeface="Harrington" panose="04040505050A02020702" pitchFamily="82" charset="0"/>
              </a:rPr>
              <a:t>, 1892</a:t>
            </a:r>
            <a:br>
              <a:rPr lang="en-US" sz="2200" dirty="0">
                <a:solidFill>
                  <a:schemeClr val="bg1"/>
                </a:solidFill>
                <a:latin typeface="Harrington" panose="04040505050A02020702" pitchFamily="82" charset="0"/>
              </a:rPr>
            </a:br>
            <a:r>
              <a:rPr lang="en-US" sz="2200" dirty="0">
                <a:solidFill>
                  <a:schemeClr val="bg1"/>
                </a:solidFill>
                <a:latin typeface="Harrington" panose="04040505050A02020702" pitchFamily="82" charset="0"/>
              </a:rPr>
              <a:t>Watercolor on Paper, 44.4 x 35.5 cm, Smithsonian American Art Museum, Washington DC, USA</a:t>
            </a:r>
            <a:br>
              <a:rPr lang="en-US" sz="2200" dirty="0">
                <a:solidFill>
                  <a:schemeClr val="bg1"/>
                </a:solidFill>
                <a:latin typeface="Harrington" panose="04040505050A02020702" pitchFamily="82" charset="0"/>
              </a:rPr>
            </a:br>
            <a:r>
              <a:rPr lang="en-US" sz="2200" dirty="0">
                <a:latin typeface="Harrington" panose="04040505050A02020702" pitchFamily="82" charset="0"/>
                <a:hlinkClick r:id="rId2"/>
              </a:rPr>
              <a:t>https://www.incollect.com/articles/american-impressionist-childe-hassam-and-the-isles-of-shoals</a:t>
            </a:r>
            <a:r>
              <a:rPr lang="en-US" sz="2200" dirty="0">
                <a:latin typeface="Harrington" panose="04040505050A02020702" pitchFamily="82" charset="0"/>
              </a:rPr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71B5D37-0B3E-4706-A6AB-BCEC29C29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994" y="0"/>
            <a:ext cx="5491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332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7FAEF-8A77-476C-88AB-E3AF14812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54" y="365126"/>
            <a:ext cx="4179316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br>
              <a:rPr lang="en-US" sz="2000" b="1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</a:br>
            <a:r>
              <a:rPr lang="en-US" sz="2200" b="1" dirty="0">
                <a:solidFill>
                  <a:srgbClr val="F7F7F7"/>
                </a:solidFill>
                <a:effectLst/>
                <a:latin typeface="Harrington" panose="04040505050A02020702" pitchFamily="82" charset="0"/>
              </a:rPr>
              <a:t>The Garden in Its Glory</a:t>
            </a:r>
            <a:r>
              <a:rPr lang="en-US" sz="2200" b="0" i="1" dirty="0">
                <a:solidFill>
                  <a:srgbClr val="F7F7F7"/>
                </a:solidFill>
                <a:effectLst/>
                <a:latin typeface="Harrington" panose="04040505050A02020702" pitchFamily="82" charset="0"/>
              </a:rPr>
              <a:t>, </a:t>
            </a:r>
            <a:r>
              <a:rPr lang="en-US" sz="2200" b="0" dirty="0">
                <a:solidFill>
                  <a:srgbClr val="F7F7F7"/>
                </a:solidFill>
                <a:effectLst/>
                <a:latin typeface="Harrington" panose="04040505050A02020702" pitchFamily="82" charset="0"/>
              </a:rPr>
              <a:t>1892, W</a:t>
            </a:r>
            <a:r>
              <a:rPr lang="en-US" sz="2200" b="0" i="0" dirty="0">
                <a:solidFill>
                  <a:srgbClr val="F7F7F7"/>
                </a:solidFill>
                <a:effectLst/>
                <a:latin typeface="Harrington" panose="04040505050A02020702" pitchFamily="82" charset="0"/>
              </a:rPr>
              <a:t>atercolor on Paper, 50.6 x 35.2 cm, Smithsonian American Art Museum, Washington DC, USA </a:t>
            </a:r>
            <a:r>
              <a:rPr lang="en-US" sz="2200" b="0" i="0" dirty="0">
                <a:solidFill>
                  <a:srgbClr val="081F2C"/>
                </a:solidFill>
                <a:effectLst/>
                <a:latin typeface="Harrington" panose="04040505050A02020702" pitchFamily="82" charset="0"/>
                <a:hlinkClick r:id="rId2"/>
              </a:rPr>
              <a:t>https://americanart.si.edu/artwork/garden-its-glory-10075</a:t>
            </a:r>
            <a:r>
              <a:rPr lang="en-US" sz="2200" b="0" i="0" dirty="0">
                <a:solidFill>
                  <a:srgbClr val="081F2C"/>
                </a:solidFill>
                <a:effectLst/>
                <a:latin typeface="Harrington" panose="04040505050A02020702" pitchFamily="82" charset="0"/>
              </a:rPr>
              <a:t> </a:t>
            </a:r>
            <a:endParaRPr lang="en-US" sz="2200" dirty="0">
              <a:latin typeface="Harrington" panose="04040505050A02020702" pitchFamily="82" charset="0"/>
            </a:endParaRP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02559B81-ADF9-4015-8036-459B9E494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985" y="85430"/>
            <a:ext cx="4647562" cy="6687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664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8BED6-E0AD-41D3-899E-2A9452CE0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F7F7F7"/>
                </a:solidFill>
                <a:latin typeface="Harrington" panose="04040505050A02020702" pitchFamily="82" charset="0"/>
              </a:rPr>
              <a:t>Moonlight,</a:t>
            </a:r>
            <a: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  <a:t> 1892, Oil on Canvas, 45.72x57.15 cm, Private collection</a:t>
            </a:r>
            <a:br>
              <a:rPr lang="en-US" sz="2000" dirty="0">
                <a:latin typeface="Harrington" panose="04040505050A02020702" pitchFamily="82" charset="0"/>
              </a:rPr>
            </a:br>
            <a:r>
              <a:rPr lang="en-US" sz="2000" dirty="0">
                <a:latin typeface="Harrington" panose="04040505050A02020702" pitchFamily="82" charset="0"/>
                <a:hlinkClick r:id="rId2"/>
              </a:rPr>
              <a:t>https://ncartmuseum.org/exhibition/american-impressionist-childe-hassam-and-the-isles-of-shoals/#uael-gallery-11</a:t>
            </a:r>
            <a:r>
              <a:rPr lang="en-US" sz="2000" dirty="0">
                <a:latin typeface="Harrington" panose="04040505050A02020702" pitchFamily="82" charset="0"/>
              </a:rPr>
              <a:t> </a:t>
            </a:r>
            <a:br>
              <a:rPr lang="en-US" sz="2000" dirty="0">
                <a:latin typeface="Harrington" panose="04040505050A02020702" pitchFamily="82" charset="0"/>
              </a:rPr>
            </a:br>
            <a:endParaRPr lang="en-US" sz="2000" dirty="0">
              <a:latin typeface="Harrington" panose="04040505050A02020702" pitchFamily="82" charset="0"/>
            </a:endParaRP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E31BFBB3-15DD-496B-85FF-26336CD66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934" y="1480008"/>
            <a:ext cx="6428132" cy="519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348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6D851-BAF4-4AC2-8194-7E346E14B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48" y="365126"/>
            <a:ext cx="8880050" cy="132556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Coast Scene, Isles of Shoals,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1901, Oil on Canvas, 63.2 x 76.5 cm, the MET, NY, USA</a:t>
            </a:r>
            <a:br>
              <a:rPr lang="en-US" sz="2000" dirty="0">
                <a:latin typeface="Harrington" panose="04040505050A02020702" pitchFamily="82" charset="0"/>
              </a:rPr>
            </a:br>
            <a:r>
              <a:rPr lang="en-US" sz="2000" dirty="0">
                <a:latin typeface="Harrington" panose="04040505050A02020702" pitchFamily="82" charset="0"/>
                <a:hlinkClick r:id="rId2"/>
              </a:rPr>
              <a:t>https://www.metmuseum.org/art/collection/search/11032</a:t>
            </a:r>
            <a:r>
              <a:rPr lang="en-US" sz="2000" dirty="0">
                <a:latin typeface="Harrington" panose="04040505050A02020702" pitchFamily="82" charset="0"/>
              </a:rPr>
              <a:t> </a:t>
            </a:r>
            <a:br>
              <a:rPr lang="en-US" sz="2000" dirty="0">
                <a:latin typeface="Harrington" panose="04040505050A02020702" pitchFamily="82" charset="0"/>
              </a:rPr>
            </a:br>
            <a:endParaRPr lang="en-US" sz="2000" dirty="0">
              <a:latin typeface="Harrington" panose="04040505050A02020702" pitchFamily="82" charset="0"/>
            </a:endParaRPr>
          </a:p>
        </p:txBody>
      </p:sp>
      <p:pic>
        <p:nvPicPr>
          <p:cNvPr id="17410" name="Picture 2" descr="Childe Hassam | Coast Scene, Isles of Shoals | American | The Metropolitan  Museum of Art">
            <a:extLst>
              <a:ext uri="{FF2B5EF4-FFF2-40B4-BE49-F238E27FC236}">
                <a16:creationId xmlns:a16="http://schemas.microsoft.com/office/drawing/2014/main" id="{4C89CE5F-F13E-4527-A2EA-B3D9D2029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138" y="1483575"/>
            <a:ext cx="6241723" cy="517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021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A body of water with a boat in it&#10;&#10;Description automatically generated with medium confidence">
            <a:extLst>
              <a:ext uri="{FF2B5EF4-FFF2-40B4-BE49-F238E27FC236}">
                <a16:creationId xmlns:a16="http://schemas.microsoft.com/office/drawing/2014/main" id="{001CCFB2-EB68-459C-B7CD-8B9955DEA2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" r="7307" b="-1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1565DF-34DE-47C5-8555-A7FDC5540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5369748"/>
            <a:ext cx="7543800" cy="136099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b="1" dirty="0">
                <a:solidFill>
                  <a:srgbClr val="F7F7F7"/>
                </a:solidFill>
                <a:latin typeface="Harrington" panose="04040505050A02020702" pitchFamily="82" charset="0"/>
              </a:rPr>
              <a:t>West Wind, Isles of Shoals</a:t>
            </a:r>
            <a: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  <a:t>, 1904, Oil on Canvas, </a:t>
            </a:r>
            <a:r>
              <a:rPr lang="de-DE" sz="2000" dirty="0">
                <a:solidFill>
                  <a:srgbClr val="F7F7F7"/>
                </a:solidFill>
                <a:latin typeface="Harrington" panose="04040505050A02020702" pitchFamily="82" charset="0"/>
              </a:rPr>
              <a:t>38.1x55.9 cm</a:t>
            </a:r>
            <a: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  <a:t>, Yale University Art Gallery, USA </a:t>
            </a:r>
            <a: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  <a:hlinkClick r:id="rId3"/>
              </a:rPr>
              <a:t>https://www.incollect.com/articles/american-impressionist-childe-hassam-and-the-isles-of-shoals</a:t>
            </a:r>
            <a: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1664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74A1B-D6D1-47F4-9F86-76483936F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82" y="365126"/>
            <a:ext cx="8757502" cy="132556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F7F7F7"/>
                </a:solidFill>
                <a:latin typeface="Harrington" panose="04040505050A02020702" pitchFamily="82" charset="0"/>
              </a:rPr>
              <a:t>The Laurel in the Ledges, Appledore</a:t>
            </a:r>
            <a: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  <a:t>, 1905, Oil on Canvas, 63.5x76.2 cm, North Carolina Museum of Art, Raleigh, NC, USA</a:t>
            </a: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  <a:t> </a:t>
            </a:r>
            <a:r>
              <a:rPr lang="en-US" sz="2000" dirty="0">
                <a:latin typeface="Harrington" panose="04040505050A02020702" pitchFamily="82" charset="0"/>
                <a:hlinkClick r:id="rId2"/>
              </a:rPr>
              <a:t>https://www.historynet.com/childe-hassams-island-escape/</a:t>
            </a:r>
            <a:r>
              <a:rPr lang="en-US" sz="2000" dirty="0">
                <a:latin typeface="Harrington" panose="04040505050A02020702" pitchFamily="82" charset="0"/>
              </a:rPr>
              <a:t> </a:t>
            </a:r>
            <a:br>
              <a:rPr lang="en-US" sz="2000" dirty="0">
                <a:latin typeface="Harrington" panose="04040505050A02020702" pitchFamily="82" charset="0"/>
              </a:rPr>
            </a:br>
            <a:endParaRPr lang="en-US" sz="2000" dirty="0">
              <a:latin typeface="Harrington" panose="04040505050A02020702" pitchFamily="82" charset="0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C53FC885-514F-43A7-9F0B-17A5B51CA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538" y="1442660"/>
            <a:ext cx="6404924" cy="530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443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 descr="Comparison of Childe Hassam’s “The Laurel in the Ledges, Appledore” (1905) with the view of Appledore Island today (photo courtesy the North Carolina Museum of Art)">
            <a:extLst>
              <a:ext uri="{FF2B5EF4-FFF2-40B4-BE49-F238E27FC236}">
                <a16:creationId xmlns:a16="http://schemas.microsoft.com/office/drawing/2014/main" id="{501397ED-AC35-4496-BEB0-270C5E40C3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2286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C1E3A3-E2CA-41F0-A0AC-162903DAB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01" y="5231876"/>
            <a:ext cx="8851769" cy="14988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b="1" dirty="0">
                <a:solidFill>
                  <a:srgbClr val="F7F7F7"/>
                </a:solidFill>
                <a:latin typeface="Harrington" panose="04040505050A02020702" pitchFamily="82" charset="0"/>
              </a:rPr>
              <a:t>Comparison of Childe Hassam’s “The Laurel in the Ledges, Appledore”</a:t>
            </a:r>
            <a: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  <a:t> with the view of Appledore Island today (photo courtesy the North Carolina Museum of Art) </a:t>
            </a: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  <a:hlinkClick r:id="rId3"/>
              </a:rPr>
              <a:t>https://hyperallergic.com/333153/finding-the-realism-in-impressionist-childe-hassams-work/</a:t>
            </a:r>
            <a: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392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2434C30-84B2-46E7-BD7D-92E57CD236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6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26B04E-E33B-4D9C-B5F4-CCEA66817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5" y="5433134"/>
            <a:ext cx="8851037" cy="131389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2200" b="1" dirty="0">
                <a:solidFill>
                  <a:srgbClr val="F7F7F7"/>
                </a:solidFill>
                <a:latin typeface="Harrington" panose="04040505050A02020702" pitchFamily="82" charset="0"/>
              </a:rPr>
              <a:t>Sylph’s Rock, Appledore</a:t>
            </a:r>
            <a:r>
              <a:rPr lang="en-US" sz="2200" dirty="0">
                <a:solidFill>
                  <a:srgbClr val="F7F7F7"/>
                </a:solidFill>
                <a:latin typeface="Harrington" panose="04040505050A02020702" pitchFamily="82" charset="0"/>
              </a:rPr>
              <a:t>, 1907, Oil on Canvas, 63.5x76.2 cm, Worcester Art Museum, Worcester, Mass, USA </a:t>
            </a:r>
            <a:br>
              <a:rPr lang="en-US" sz="22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r>
              <a:rPr lang="en-US" sz="2200" dirty="0">
                <a:solidFill>
                  <a:schemeClr val="bg1"/>
                </a:solidFill>
                <a:latin typeface="Harrington" panose="04040505050A02020702" pitchFamily="82" charset="0"/>
                <a:hlinkClick r:id="rId3"/>
              </a:rPr>
              <a:t>https://www.incollect.com/articles/american-impressionist-childe-hassam-and-the-isles-of-shoals</a:t>
            </a:r>
            <a:r>
              <a:rPr lang="en-US" sz="2200" dirty="0">
                <a:solidFill>
                  <a:schemeClr val="bg1"/>
                </a:solidFill>
                <a:latin typeface="Harrington" panose="04040505050A02020702" pitchFamily="82" charset="0"/>
              </a:rPr>
              <a:t> </a:t>
            </a:r>
            <a:br>
              <a:rPr lang="en-US" sz="2000" dirty="0">
                <a:solidFill>
                  <a:schemeClr val="bg1"/>
                </a:solidFill>
                <a:latin typeface="Harrington" panose="04040505050A02020702" pitchFamily="82" charset="0"/>
              </a:rPr>
            </a:br>
            <a:endParaRPr lang="en-US" sz="2000" dirty="0">
              <a:solidFill>
                <a:schemeClr val="bg1"/>
              </a:solidFill>
              <a:latin typeface="Harrington" panose="04040505050A0202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523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38AB3-9A69-4DF3-942A-38BA4CD2B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2312987" cy="1325563"/>
          </a:xfrm>
        </p:spPr>
        <p:txBody>
          <a:bodyPr>
            <a:normAutofit fontScale="90000"/>
          </a:bodyPr>
          <a:lstStyle/>
          <a:p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Sunset at Sea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, 1911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Oil on canvas, </a:t>
            </a:r>
            <a:b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Harrington" panose="04040505050A02020702" pitchFamily="82" charset="0"/>
              </a:rPr>
              <a:t>87.22x87.63 cm, Private collection </a:t>
            </a:r>
            <a:r>
              <a:rPr lang="en-US" sz="2200" dirty="0">
                <a:solidFill>
                  <a:srgbClr val="F7F7F7"/>
                </a:solidFill>
                <a:latin typeface="Harrington" panose="04040505050A02020702" pitchFamily="82" charset="0"/>
                <a:hlinkClick r:id="rId2"/>
              </a:rPr>
              <a:t>https://www.incollect.com/articles/american-impressionist-childe-hassam-and-the-isles-of-shoals</a:t>
            </a:r>
            <a:r>
              <a:rPr lang="en-US" sz="2200" dirty="0">
                <a:solidFill>
                  <a:srgbClr val="F7F7F7"/>
                </a:solidFill>
                <a:latin typeface="Harrington" panose="04040505050A02020702" pitchFamily="82" charset="0"/>
              </a:rPr>
              <a:t> 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89FDD53-35C4-4223-A2FD-5DF255081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987" y="0"/>
            <a:ext cx="68310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851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54072-8D5C-4C80-B519-55EF0F8F9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1178" y="365126"/>
            <a:ext cx="308176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r>
              <a:rPr lang="en-US" sz="2200" b="1" dirty="0">
                <a:solidFill>
                  <a:srgbClr val="F7F7F7"/>
                </a:solidFill>
                <a:latin typeface="Harrington" panose="04040505050A02020702" pitchFamily="82" charset="0"/>
              </a:rPr>
              <a:t>South Gorge, Appledore, Isles of Shoals,</a:t>
            </a:r>
            <a:r>
              <a:rPr lang="en-US" sz="2200" dirty="0">
                <a:solidFill>
                  <a:srgbClr val="F7F7F7"/>
                </a:solidFill>
                <a:latin typeface="Harrington" panose="04040505050A02020702" pitchFamily="82" charset="0"/>
              </a:rPr>
              <a:t> 1912</a:t>
            </a:r>
            <a:br>
              <a:rPr lang="en-US" sz="22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r>
              <a:rPr lang="en-US" sz="2200" dirty="0">
                <a:solidFill>
                  <a:srgbClr val="F7F7F7"/>
                </a:solidFill>
                <a:latin typeface="Harrington" panose="04040505050A02020702" pitchFamily="82" charset="0"/>
              </a:rPr>
              <a:t>Oil on Canvas, 59.7 x 49.5 cm, Newark Museum, NJ, USA </a:t>
            </a:r>
            <a:r>
              <a:rPr lang="en-US" sz="2200" dirty="0">
                <a:latin typeface="Harrington" panose="04040505050A02020702" pitchFamily="82" charset="0"/>
                <a:hlinkClick r:id="rId2"/>
              </a:rPr>
              <a:t>https://www.incollect.com/articles/american-impressionist-childe-hassam-and-the-isles-of-shoals</a:t>
            </a:r>
            <a:r>
              <a:rPr lang="en-US" sz="2200" dirty="0">
                <a:latin typeface="Harrington" panose="04040505050A02020702" pitchFamily="82" charset="0"/>
              </a:rPr>
              <a:t>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C9F6BCD-BC86-400E-A650-303743660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58" y="0"/>
            <a:ext cx="5635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904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98CD1-7FEB-4B50-8F92-275FDCE1B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5060" y="365126"/>
            <a:ext cx="400266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r>
              <a:rPr lang="en-US" sz="2200" b="1" dirty="0">
                <a:solidFill>
                  <a:srgbClr val="F7F7F7"/>
                </a:solidFill>
                <a:latin typeface="Harrington" panose="04040505050A02020702" pitchFamily="82" charset="0"/>
              </a:rPr>
              <a:t>The South Gorge, Appledore, Isles of Shoals </a:t>
            </a:r>
            <a:r>
              <a:rPr lang="en-US" sz="2200" dirty="0">
                <a:solidFill>
                  <a:srgbClr val="F7F7F7"/>
                </a:solidFill>
                <a:latin typeface="Harrington" panose="04040505050A02020702" pitchFamily="82" charset="0"/>
              </a:rPr>
              <a:t>(© 2015 Photo by Kathy </a:t>
            </a:r>
            <a:r>
              <a:rPr lang="en-US" sz="2200" dirty="0" err="1">
                <a:solidFill>
                  <a:srgbClr val="F7F7F7"/>
                </a:solidFill>
                <a:latin typeface="Harrington" panose="04040505050A02020702" pitchFamily="82" charset="0"/>
              </a:rPr>
              <a:t>Tarantola</a:t>
            </a:r>
            <a:r>
              <a:rPr lang="en-US" sz="2200" dirty="0">
                <a:solidFill>
                  <a:srgbClr val="F7F7F7"/>
                </a:solidFill>
                <a:latin typeface="Harrington" panose="04040505050A02020702" pitchFamily="82" charset="0"/>
              </a:rPr>
              <a:t>/PEM) </a:t>
            </a:r>
            <a:r>
              <a:rPr lang="en-US" sz="2200" dirty="0">
                <a:latin typeface="Harrington" panose="04040505050A02020702" pitchFamily="82" charset="0"/>
                <a:hlinkClick r:id="rId2"/>
              </a:rPr>
              <a:t>https://www.historynet.com/childe-hassams-island-escape/</a:t>
            </a:r>
            <a:r>
              <a:rPr lang="en-US" sz="2200" dirty="0">
                <a:latin typeface="Harrington" panose="04040505050A02020702" pitchFamily="82" charset="0"/>
              </a:rPr>
              <a:t> 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E2C4DDFE-B2AE-4D56-A0CB-1B9D50CBC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79" y="123825"/>
            <a:ext cx="4762500" cy="661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023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325532BC-2072-4EDE-8A7E-F3C44B47D6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33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15BAC4-C413-4416-96D9-537487E75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5369748"/>
            <a:ext cx="7543800" cy="13421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Harrington" panose="04040505050A02020702" pitchFamily="82" charset="0"/>
              </a:rPr>
              <a:t>The Cove, </a:t>
            </a:r>
            <a:r>
              <a:rPr lang="en-US" sz="2000" dirty="0">
                <a:solidFill>
                  <a:srgbClr val="FFFFFF"/>
                </a:solidFill>
                <a:latin typeface="Harrington" panose="04040505050A02020702" pitchFamily="82" charset="0"/>
              </a:rPr>
              <a:t>1912, Watercolor on Paper, 35.56x50.8 cm, Wichita Art Museum, Wichita, KS, USA </a:t>
            </a:r>
            <a:r>
              <a:rPr lang="en-US" sz="2000" dirty="0">
                <a:solidFill>
                  <a:srgbClr val="FFFFFF"/>
                </a:solidFill>
                <a:latin typeface="Harrington" panose="04040505050A02020702" pitchFamily="82" charset="0"/>
                <a:hlinkClick r:id="rId3"/>
              </a:rPr>
              <a:t>https://www.incollect.com/articles/american-impressionist-childe-hassam-and-the-isles-of-shoals</a:t>
            </a:r>
            <a:r>
              <a:rPr lang="en-US" sz="2000" dirty="0">
                <a:solidFill>
                  <a:srgbClr val="FFFFFF"/>
                </a:solidFill>
                <a:latin typeface="Harrington" panose="04040505050A020207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1683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D8B12-FBFB-4708-A080-5605B610A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F7F7F7"/>
                </a:solidFill>
                <a:latin typeface="Harrington" panose="04040505050A02020702" pitchFamily="82" charset="0"/>
              </a:rPr>
              <a:t>Isles of Shoals, </a:t>
            </a:r>
            <a: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  <a:t>1913, Oil on Canvas, 89.5 x 71.8 cm, the MET, NY, USA </a:t>
            </a:r>
            <a:r>
              <a:rPr lang="en-US" sz="2000" dirty="0">
                <a:latin typeface="Harrington" panose="04040505050A02020702" pitchFamily="82" charset="0"/>
                <a:hlinkClick r:id="rId2"/>
              </a:rPr>
              <a:t>https://www.metmuseum.org/art/collection/search/15583</a:t>
            </a:r>
            <a:r>
              <a:rPr lang="en-US" sz="2000" dirty="0">
                <a:latin typeface="Harrington" panose="04040505050A02020702" pitchFamily="82" charset="0"/>
              </a:rPr>
              <a:t> </a:t>
            </a:r>
            <a:br>
              <a:rPr lang="en-US" sz="2000" dirty="0">
                <a:latin typeface="Harrington" panose="04040505050A02020702" pitchFamily="82" charset="0"/>
              </a:rPr>
            </a:br>
            <a:endParaRPr lang="en-US" sz="2000" b="1" dirty="0">
              <a:latin typeface="Harrington" panose="04040505050A02020702" pitchFamily="82" charset="0"/>
            </a:endParaRPr>
          </a:p>
        </p:txBody>
      </p:sp>
      <p:pic>
        <p:nvPicPr>
          <p:cNvPr id="9218" name="Picture 2" descr="Childe Hassam | Surf, Isles of Shoals | American | The Metropolitan Museum  of Art">
            <a:extLst>
              <a:ext uri="{FF2B5EF4-FFF2-40B4-BE49-F238E27FC236}">
                <a16:creationId xmlns:a16="http://schemas.microsoft.com/office/drawing/2014/main" id="{EDDDAB31-1C9B-4149-9DE7-F52469E1B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197" y="1357459"/>
            <a:ext cx="6447606" cy="524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970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</TotalTime>
  <Words>871</Words>
  <Application>Microsoft Office PowerPoint</Application>
  <PresentationFormat>On-screen Show (4:3)</PresentationFormat>
  <Paragraphs>18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Harrington</vt:lpstr>
      <vt:lpstr>Office Theme</vt:lpstr>
      <vt:lpstr>         15 Paintings  by  Child Hassam depicting the Isles of Shoals   Childe Hassam, 1859–1935  Self-Portrait, 1914, Oil on Canvas, 83.4 x 52.7 cm, American Academy of Arts and Letters, NY, USA https://www.pubhist.com/w15056   </vt:lpstr>
      <vt:lpstr>Isles of Shoals, 1886, Watercolor and Gouache on Paper, 52.7 x 73 cm, Crystal Bridges Museum of American Art, Bentonville, AR, USA https://collection.crystalbridges.org/objects/56/isles-of-shoals </vt:lpstr>
      <vt:lpstr>Poppies on the Isles of Shoals, 1890. Oil on Canvas, 45.7 x 55.7 cm, Brooklyn Museum, NY, USA https://commons.wikimedia.org/wiki/File:Poppies_on_the_Isles_of_Shoals,_Childe_Hassam.jpg </vt:lpstr>
      <vt:lpstr>Poppies on the Isles of Shoals, 1891, 50.2x61 cm, National Gallery of Art, Washington DC, USA  https://commons.wikimedia.org/wiki/File:Childe_Hassam,_Poppies,_Isles_of_Shoals,_1891.jpg</vt:lpstr>
      <vt:lpstr>                                 In the Garden, 1892 Smithsonian American Art Museum, Washington DC, USA https://www.historynet.com/childe-hassams-island-escape/ </vt:lpstr>
      <vt:lpstr>                               The Island Garden, 1892 Watercolor on Paper, 44.4 x 35.5 cm, Smithsonian American Art Museum, Washington DC, USA https://www.incollect.com/articles/american-impressionist-childe-hassam-and-the-isles-of-shoals </vt:lpstr>
      <vt:lpstr>                                 The Garden in Its Glory, 1892, Watercolor on Paper, 50.6 x 35.2 cm, Smithsonian American Art Museum, Washington DC, USA https://americanart.si.edu/artwork/garden-its-glory-10075 </vt:lpstr>
      <vt:lpstr>Moonlight, 1892, Oil on Canvas, 45.72x57.15 cm, Private collection https://ncartmuseum.org/exhibition/american-impressionist-childe-hassam-and-the-isles-of-shoals/#uael-gallery-11  </vt:lpstr>
      <vt:lpstr>Coast Scene, Isles of Shoals, 1901, Oil on Canvas, 63.2 x 76.5 cm, the MET, NY, USA https://www.metmuseum.org/art/collection/search/11032  </vt:lpstr>
      <vt:lpstr>West Wind, Isles of Shoals, 1904, Oil on Canvas, 38.1x55.9 cm, Yale University Art Gallery, USA https://www.incollect.com/articles/american-impressionist-childe-hassam-and-the-isles-of-shoals </vt:lpstr>
      <vt:lpstr>The Laurel in the Ledges, Appledore, 1905, Oil on Canvas, 63.5x76.2 cm, North Carolina Museum of Art, Raleigh, NC, USA  https://www.historynet.com/childe-hassams-island-escape/  </vt:lpstr>
      <vt:lpstr>Comparison of Childe Hassam’s “The Laurel in the Ledges, Appledore” with the view of Appledore Island today (photo courtesy the North Carolina Museum of Art)  https://hyperallergic.com/333153/finding-the-realism-in-impressionist-childe-hassams-work/ </vt:lpstr>
      <vt:lpstr>Sylph’s Rock, Appledore, 1907, Oil on Canvas, 63.5x76.2 cm, Worcester Art Museum, Worcester, Mass, USA  https://www.incollect.com/articles/american-impressionist-childe-hassam-and-the-isles-of-shoals  </vt:lpstr>
      <vt:lpstr>                             Sunset at Sea, 1911 Oil on canvas,  87.22x87.63 cm, Private collection https://www.incollect.com/articles/american-impressionist-childe-hassam-and-the-isles-of-shoals </vt:lpstr>
      <vt:lpstr>                            South Gorge, Appledore, Isles of Shoals, 1912 Oil on Canvas, 59.7 x 49.5 cm, Newark Museum, NJ, USA https://www.incollect.com/articles/american-impressionist-childe-hassam-and-the-isles-of-shoals </vt:lpstr>
      <vt:lpstr>                                  The South Gorge, Appledore, Isles of Shoals (© 2015 Photo by Kathy Tarantola/PEM) https://www.historynet.com/childe-hassams-island-escape/ </vt:lpstr>
      <vt:lpstr>The Cove, 1912, Watercolor on Paper, 35.56x50.8 cm, Wichita Art Museum, Wichita, KS, USA https://www.incollect.com/articles/american-impressionist-childe-hassam-and-the-isles-of-shoals </vt:lpstr>
      <vt:lpstr>Isles of Shoals, 1913, Oil on Canvas, 89.5 x 71.8 cm, the MET, NY, USA https://www.metmuseum.org/art/collection/search/15583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10 Paintings by Child Hassam depicting the Isles of Shoals   Childe Hassam, 1859–1935  Self-Portrait, 1914, Oil on Canvas, 83.4 x 52.7 cm, American Academy of Arts and Letters, NY, USA https://www.pubhist.com/w15056   </dc:title>
  <dc:creator>Amalia Spiliakou</dc:creator>
  <cp:lastModifiedBy>Amalia Spiliakou</cp:lastModifiedBy>
  <cp:revision>1</cp:revision>
  <dcterms:created xsi:type="dcterms:W3CDTF">2022-04-05T06:34:42Z</dcterms:created>
  <dcterms:modified xsi:type="dcterms:W3CDTF">2022-04-05T08:32:27Z</dcterms:modified>
</cp:coreProperties>
</file>