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5" r:id="rId2"/>
    <p:sldId id="296" r:id="rId3"/>
    <p:sldId id="298" r:id="rId4"/>
    <p:sldId id="300" r:id="rId5"/>
    <p:sldId id="299" r:id="rId6"/>
    <p:sldId id="29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0E2DA-C648-437F-AFB2-B794600B9D06}" v="120" dt="2022-05-27T10:35:25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550E2DA-C648-437F-AFB2-B794600B9D06}"/>
    <pc:docChg chg="undo redo custSel addSld delSld modSld sldOrd">
      <pc:chgData name="Amalia Spiliakou" userId="f4bd6b91a0b5818a" providerId="LiveId" clId="{3550E2DA-C648-437F-AFB2-B794600B9D06}" dt="2022-05-29T06:30:52.157" v="809" actId="6549"/>
      <pc:docMkLst>
        <pc:docMk/>
      </pc:docMkLst>
      <pc:sldChg chg="modSp mod">
        <pc:chgData name="Amalia Spiliakou" userId="f4bd6b91a0b5818a" providerId="LiveId" clId="{3550E2DA-C648-437F-AFB2-B794600B9D06}" dt="2022-05-29T06:30:52.157" v="809" actId="6549"/>
        <pc:sldMkLst>
          <pc:docMk/>
          <pc:sldMk cId="0" sldId="295"/>
        </pc:sldMkLst>
        <pc:spChg chg="mod">
          <ac:chgData name="Amalia Spiliakou" userId="f4bd6b91a0b5818a" providerId="LiveId" clId="{3550E2DA-C648-437F-AFB2-B794600B9D06}" dt="2022-05-29T06:30:52.157" v="809" actId="6549"/>
          <ac:spMkLst>
            <pc:docMk/>
            <pc:sldMk cId="0" sldId="295"/>
            <ac:spMk id="80898" creationId="{61DA955B-8B31-4EF8-9E21-2E8F9EB2F1D4}"/>
          </ac:spMkLst>
        </pc:spChg>
      </pc:sldChg>
      <pc:sldChg chg="addSp delSp modSp mod ord">
        <pc:chgData name="Amalia Spiliakou" userId="f4bd6b91a0b5818a" providerId="LiveId" clId="{3550E2DA-C648-437F-AFB2-B794600B9D06}" dt="2022-05-27T10:17:57.505" v="721" actId="20577"/>
        <pc:sldMkLst>
          <pc:docMk/>
          <pc:sldMk cId="0" sldId="296"/>
        </pc:sldMkLst>
        <pc:spChg chg="add del mod">
          <ac:chgData name="Amalia Spiliakou" userId="f4bd6b91a0b5818a" providerId="LiveId" clId="{3550E2DA-C648-437F-AFB2-B794600B9D06}" dt="2022-05-27T09:16:23.069" v="150"/>
          <ac:spMkLst>
            <pc:docMk/>
            <pc:sldMk cId="0" sldId="296"/>
            <ac:spMk id="2" creationId="{F39929A4-FC47-65A4-83DF-594964BC6A5D}"/>
          </ac:spMkLst>
        </pc:spChg>
        <pc:spChg chg="add del mod">
          <ac:chgData name="Amalia Spiliakou" userId="f4bd6b91a0b5818a" providerId="LiveId" clId="{3550E2DA-C648-437F-AFB2-B794600B9D06}" dt="2022-05-27T09:16:23.069" v="150"/>
          <ac:spMkLst>
            <pc:docMk/>
            <pc:sldMk cId="0" sldId="296"/>
            <ac:spMk id="3" creationId="{B5F101FC-3CD6-2586-0014-FA2B17DC2922}"/>
          </ac:spMkLst>
        </pc:spChg>
        <pc:spChg chg="add del mod">
          <ac:chgData name="Amalia Spiliakou" userId="f4bd6b91a0b5818a" providerId="LiveId" clId="{3550E2DA-C648-437F-AFB2-B794600B9D06}" dt="2022-05-27T09:16:21.942" v="148"/>
          <ac:spMkLst>
            <pc:docMk/>
            <pc:sldMk cId="0" sldId="296"/>
            <ac:spMk id="4" creationId="{4CF4A369-BABF-909A-8BA6-F051397352F4}"/>
          </ac:spMkLst>
        </pc:spChg>
        <pc:spChg chg="add del mod">
          <ac:chgData name="Amalia Spiliakou" userId="f4bd6b91a0b5818a" providerId="LiveId" clId="{3550E2DA-C648-437F-AFB2-B794600B9D06}" dt="2022-05-27T09:16:21.942" v="148"/>
          <ac:spMkLst>
            <pc:docMk/>
            <pc:sldMk cId="0" sldId="296"/>
            <ac:spMk id="5" creationId="{A9AF965B-F758-D11A-C15B-8D1BD6E74756}"/>
          </ac:spMkLst>
        </pc:spChg>
        <pc:spChg chg="mod">
          <ac:chgData name="Amalia Spiliakou" userId="f4bd6b91a0b5818a" providerId="LiveId" clId="{3550E2DA-C648-437F-AFB2-B794600B9D06}" dt="2022-05-27T10:17:57.505" v="721" actId="20577"/>
          <ac:spMkLst>
            <pc:docMk/>
            <pc:sldMk cId="0" sldId="296"/>
            <ac:spMk id="60418" creationId="{5458B0DC-AA5C-4456-8995-AF95A0C1F275}"/>
          </ac:spMkLst>
        </pc:spChg>
        <pc:picChg chg="add mod">
          <ac:chgData name="Amalia Spiliakou" userId="f4bd6b91a0b5818a" providerId="LiveId" clId="{3550E2DA-C648-437F-AFB2-B794600B9D06}" dt="2022-05-27T09:08:52.385" v="53" actId="1037"/>
          <ac:picMkLst>
            <pc:docMk/>
            <pc:sldMk cId="0" sldId="296"/>
            <ac:picMk id="1026" creationId="{88204B48-37A1-70E5-BA02-6898BB6E594B}"/>
          </ac:picMkLst>
        </pc:picChg>
        <pc:picChg chg="del">
          <ac:chgData name="Amalia Spiliakou" userId="f4bd6b91a0b5818a" providerId="LiveId" clId="{3550E2DA-C648-437F-AFB2-B794600B9D06}" dt="2022-05-27T09:08:07.052" v="18" actId="478"/>
          <ac:picMkLst>
            <pc:docMk/>
            <pc:sldMk cId="0" sldId="296"/>
            <ac:picMk id="59395" creationId="{C35B881F-4713-4C07-AC18-A9307E189963}"/>
          </ac:picMkLst>
        </pc:picChg>
        <pc:picChg chg="mod">
          <ac:chgData name="Amalia Spiliakou" userId="f4bd6b91a0b5818a" providerId="LiveId" clId="{3550E2DA-C648-437F-AFB2-B794600B9D06}" dt="2022-05-27T09:08:57.421" v="54" actId="1076"/>
          <ac:picMkLst>
            <pc:docMk/>
            <pc:sldMk cId="0" sldId="296"/>
            <ac:picMk id="59396" creationId="{42EE7856-1B9A-4E20-86C5-895CA0480CE2}"/>
          </ac:picMkLst>
        </pc:picChg>
        <pc:picChg chg="mod">
          <ac:chgData name="Amalia Spiliakou" userId="f4bd6b91a0b5818a" providerId="LiveId" clId="{3550E2DA-C648-437F-AFB2-B794600B9D06}" dt="2022-05-27T09:08:45.163" v="43" actId="1038"/>
          <ac:picMkLst>
            <pc:docMk/>
            <pc:sldMk cId="0" sldId="296"/>
            <ac:picMk id="59397" creationId="{E2BB1501-5BED-408F-A277-B926BB6C9D4A}"/>
          </ac:picMkLst>
        </pc:picChg>
      </pc:sldChg>
      <pc:sldChg chg="addSp delSp modSp mod">
        <pc:chgData name="Amalia Spiliakou" userId="f4bd6b91a0b5818a" providerId="LiveId" clId="{3550E2DA-C648-437F-AFB2-B794600B9D06}" dt="2022-05-27T10:17:03.594" v="709" actId="20577"/>
        <pc:sldMkLst>
          <pc:docMk/>
          <pc:sldMk cId="0" sldId="297"/>
        </pc:sldMkLst>
        <pc:spChg chg="mod">
          <ac:chgData name="Amalia Spiliakou" userId="f4bd6b91a0b5818a" providerId="LiveId" clId="{3550E2DA-C648-437F-AFB2-B794600B9D06}" dt="2022-05-27T10:17:03.594" v="709" actId="20577"/>
          <ac:spMkLst>
            <pc:docMk/>
            <pc:sldMk cId="0" sldId="297"/>
            <ac:spMk id="2" creationId="{4C78FE5A-E14A-444B-979B-B8048FDB3B14}"/>
          </ac:spMkLst>
        </pc:spChg>
        <pc:picChg chg="add del mod">
          <ac:chgData name="Amalia Spiliakou" userId="f4bd6b91a0b5818a" providerId="LiveId" clId="{3550E2DA-C648-437F-AFB2-B794600B9D06}" dt="2022-05-27T09:52:06.934" v="443" actId="478"/>
          <ac:picMkLst>
            <pc:docMk/>
            <pc:sldMk cId="0" sldId="297"/>
            <ac:picMk id="4098" creationId="{0892E6CB-9B1E-60B8-59C4-13200E3E90C6}"/>
          </ac:picMkLst>
        </pc:picChg>
        <pc:picChg chg="add del mod">
          <ac:chgData name="Amalia Spiliakou" userId="f4bd6b91a0b5818a" providerId="LiveId" clId="{3550E2DA-C648-437F-AFB2-B794600B9D06}" dt="2022-05-27T10:06:35.724" v="610" actId="478"/>
          <ac:picMkLst>
            <pc:docMk/>
            <pc:sldMk cId="0" sldId="297"/>
            <ac:picMk id="4100" creationId="{C0218C52-68BE-612D-8FEC-CB1323C81622}"/>
          </ac:picMkLst>
        </pc:picChg>
        <pc:picChg chg="add mod">
          <ac:chgData name="Amalia Spiliakou" userId="f4bd6b91a0b5818a" providerId="LiveId" clId="{3550E2DA-C648-437F-AFB2-B794600B9D06}" dt="2022-05-27T10:06:58.165" v="614" actId="1076"/>
          <ac:picMkLst>
            <pc:docMk/>
            <pc:sldMk cId="0" sldId="297"/>
            <ac:picMk id="4102" creationId="{EE7381AD-4728-A667-5946-B3C1676B7091}"/>
          </ac:picMkLst>
        </pc:picChg>
        <pc:picChg chg="add mod">
          <ac:chgData name="Amalia Spiliakou" userId="f4bd6b91a0b5818a" providerId="LiveId" clId="{3550E2DA-C648-437F-AFB2-B794600B9D06}" dt="2022-05-27T10:14:19.587" v="629" actId="1076"/>
          <ac:picMkLst>
            <pc:docMk/>
            <pc:sldMk cId="0" sldId="297"/>
            <ac:picMk id="4104" creationId="{F2FC0DB0-9258-8AA2-2E4A-E9E284683FC0}"/>
          </ac:picMkLst>
        </pc:picChg>
        <pc:picChg chg="del">
          <ac:chgData name="Amalia Spiliakou" userId="f4bd6b91a0b5818a" providerId="LiveId" clId="{3550E2DA-C648-437F-AFB2-B794600B9D06}" dt="2022-05-27T09:40:29.456" v="368" actId="478"/>
          <ac:picMkLst>
            <pc:docMk/>
            <pc:sldMk cId="0" sldId="297"/>
            <ac:picMk id="61442" creationId="{F180465B-415B-48BE-8A68-6F3E06429392}"/>
          </ac:picMkLst>
        </pc:picChg>
        <pc:picChg chg="del mod">
          <ac:chgData name="Amalia Spiliakou" userId="f4bd6b91a0b5818a" providerId="LiveId" clId="{3550E2DA-C648-437F-AFB2-B794600B9D06}" dt="2022-05-27T09:51:00.087" v="439" actId="478"/>
          <ac:picMkLst>
            <pc:docMk/>
            <pc:sldMk cId="0" sldId="297"/>
            <ac:picMk id="61444" creationId="{1853E43F-1387-49B8-93BE-8EC356ECD783}"/>
          </ac:picMkLst>
        </pc:picChg>
        <pc:picChg chg="mod">
          <ac:chgData name="Amalia Spiliakou" userId="f4bd6b91a0b5818a" providerId="LiveId" clId="{3550E2DA-C648-437F-AFB2-B794600B9D06}" dt="2022-05-27T08:35:45.471" v="17" actId="14100"/>
          <ac:picMkLst>
            <pc:docMk/>
            <pc:sldMk cId="0" sldId="297"/>
            <ac:picMk id="61445" creationId="{863FA8B8-3AC9-4A21-A61F-95E1526A6679}"/>
          </ac:picMkLst>
        </pc:picChg>
      </pc:sldChg>
      <pc:sldChg chg="addSp delSp modSp new mod setBg modClrScheme chgLayout">
        <pc:chgData name="Amalia Spiliakou" userId="f4bd6b91a0b5818a" providerId="LiveId" clId="{3550E2DA-C648-437F-AFB2-B794600B9D06}" dt="2022-05-27T10:19:09.651" v="731" actId="255"/>
        <pc:sldMkLst>
          <pc:docMk/>
          <pc:sldMk cId="2236642282" sldId="298"/>
        </pc:sldMkLst>
        <pc:spChg chg="del mod ord">
          <ac:chgData name="Amalia Spiliakou" userId="f4bd6b91a0b5818a" providerId="LiveId" clId="{3550E2DA-C648-437F-AFB2-B794600B9D06}" dt="2022-05-27T09:15:54.400" v="142" actId="700"/>
          <ac:spMkLst>
            <pc:docMk/>
            <pc:sldMk cId="2236642282" sldId="298"/>
            <ac:spMk id="2" creationId="{5D2E12C5-FD0A-BE34-120E-9AD0A8591153}"/>
          </ac:spMkLst>
        </pc:spChg>
        <pc:spChg chg="del">
          <ac:chgData name="Amalia Spiliakou" userId="f4bd6b91a0b5818a" providerId="LiveId" clId="{3550E2DA-C648-437F-AFB2-B794600B9D06}" dt="2022-05-27T09:15:54.400" v="142" actId="700"/>
          <ac:spMkLst>
            <pc:docMk/>
            <pc:sldMk cId="2236642282" sldId="298"/>
            <ac:spMk id="3" creationId="{74A365A5-2DE2-3E2C-A9CF-1D080E669BF2}"/>
          </ac:spMkLst>
        </pc:spChg>
        <pc:spChg chg="add mod ord">
          <ac:chgData name="Amalia Spiliakou" userId="f4bd6b91a0b5818a" providerId="LiveId" clId="{3550E2DA-C648-437F-AFB2-B794600B9D06}" dt="2022-05-27T10:19:09.651" v="731" actId="255"/>
          <ac:spMkLst>
            <pc:docMk/>
            <pc:sldMk cId="2236642282" sldId="298"/>
            <ac:spMk id="4" creationId="{CE954BE6-54F2-B742-75CB-FE11D3CD7110}"/>
          </ac:spMkLst>
        </pc:spChg>
        <pc:spChg chg="add del">
          <ac:chgData name="Amalia Spiliakou" userId="f4bd6b91a0b5818a" providerId="LiveId" clId="{3550E2DA-C648-437F-AFB2-B794600B9D06}" dt="2022-05-27T09:34:15.836" v="299"/>
          <ac:spMkLst>
            <pc:docMk/>
            <pc:sldMk cId="2236642282" sldId="298"/>
            <ac:spMk id="6" creationId="{2C71E848-57AD-B2D5-1A88-46C32980692F}"/>
          </ac:spMkLst>
        </pc:spChg>
        <pc:spChg chg="add">
          <ac:chgData name="Amalia Spiliakou" userId="f4bd6b91a0b5818a" providerId="LiveId" clId="{3550E2DA-C648-437F-AFB2-B794600B9D06}" dt="2022-05-27T09:36:54.474" v="336"/>
          <ac:spMkLst>
            <pc:docMk/>
            <pc:sldMk cId="2236642282" sldId="298"/>
            <ac:spMk id="8" creationId="{99B615B6-6923-2562-EA34-CDAD4CA34345}"/>
          </ac:spMkLst>
        </pc:spChg>
        <pc:spChg chg="add del mod">
          <ac:chgData name="Amalia Spiliakou" userId="f4bd6b91a0b5818a" providerId="LiveId" clId="{3550E2DA-C648-437F-AFB2-B794600B9D06}" dt="2022-05-27T09:37:11.673" v="340"/>
          <ac:spMkLst>
            <pc:docMk/>
            <pc:sldMk cId="2236642282" sldId="298"/>
            <ac:spMk id="9" creationId="{27DDEA88-9A87-8D15-F3A1-BD62365E388C}"/>
          </ac:spMkLst>
        </pc:spChg>
        <pc:picChg chg="add mod">
          <ac:chgData name="Amalia Spiliakou" userId="f4bd6b91a0b5818a" providerId="LiveId" clId="{3550E2DA-C648-437F-AFB2-B794600B9D06}" dt="2022-05-27T09:37:41.332" v="346" actId="14100"/>
          <ac:picMkLst>
            <pc:docMk/>
            <pc:sldMk cId="2236642282" sldId="298"/>
            <ac:picMk id="5" creationId="{596DEDFD-1DEE-68F6-DB08-64FE0D2B2881}"/>
          </ac:picMkLst>
        </pc:picChg>
        <pc:picChg chg="add del">
          <ac:chgData name="Amalia Spiliakou" userId="f4bd6b91a0b5818a" providerId="LiveId" clId="{3550E2DA-C648-437F-AFB2-B794600B9D06}" dt="2022-05-27T09:34:18.359" v="301" actId="478"/>
          <ac:picMkLst>
            <pc:docMk/>
            <pc:sldMk cId="2236642282" sldId="298"/>
            <ac:picMk id="7" creationId="{4C38741A-80F3-5ABC-3EF0-A28F3FC7803B}"/>
          </ac:picMkLst>
        </pc:picChg>
        <pc:picChg chg="add mod">
          <ac:chgData name="Amalia Spiliakou" userId="f4bd6b91a0b5818a" providerId="LiveId" clId="{3550E2DA-C648-437F-AFB2-B794600B9D06}" dt="2022-05-27T09:37:57.439" v="352" actId="14100"/>
          <ac:picMkLst>
            <pc:docMk/>
            <pc:sldMk cId="2236642282" sldId="298"/>
            <ac:picMk id="10" creationId="{DE513482-E471-7E12-BE19-097A1ABAB3E8}"/>
          </ac:picMkLst>
        </pc:picChg>
        <pc:picChg chg="add del mod">
          <ac:chgData name="Amalia Spiliakou" userId="f4bd6b91a0b5818a" providerId="LiveId" clId="{3550E2DA-C648-437F-AFB2-B794600B9D06}" dt="2022-05-27T09:31:59.301" v="284" actId="478"/>
          <ac:picMkLst>
            <pc:docMk/>
            <pc:sldMk cId="2236642282" sldId="298"/>
            <ac:picMk id="2050" creationId="{A2548A12-68CD-629E-2342-FABCB6FB18B1}"/>
          </ac:picMkLst>
        </pc:picChg>
        <pc:picChg chg="add del mod">
          <ac:chgData name="Amalia Spiliakou" userId="f4bd6b91a0b5818a" providerId="LiveId" clId="{3550E2DA-C648-437F-AFB2-B794600B9D06}" dt="2022-05-27T09:38:04.739" v="353" actId="1076"/>
          <ac:picMkLst>
            <pc:docMk/>
            <pc:sldMk cId="2236642282" sldId="298"/>
            <ac:picMk id="2052" creationId="{9F72A712-3D84-37B4-3624-093FC4038813}"/>
          </ac:picMkLst>
        </pc:picChg>
      </pc:sldChg>
      <pc:sldChg chg="new del">
        <pc:chgData name="Amalia Spiliakou" userId="f4bd6b91a0b5818a" providerId="LiveId" clId="{3550E2DA-C648-437F-AFB2-B794600B9D06}" dt="2022-04-02T08:45:46.106" v="15" actId="47"/>
        <pc:sldMkLst>
          <pc:docMk/>
          <pc:sldMk cId="2496878068" sldId="298"/>
        </pc:sldMkLst>
      </pc:sldChg>
      <pc:sldChg chg="addSp delSp modSp new mod setBg">
        <pc:chgData name="Amalia Spiliakou" userId="f4bd6b91a0b5818a" providerId="LiveId" clId="{3550E2DA-C648-437F-AFB2-B794600B9D06}" dt="2022-05-27T09:59:40.570" v="551" actId="20577"/>
        <pc:sldMkLst>
          <pc:docMk/>
          <pc:sldMk cId="608362414" sldId="299"/>
        </pc:sldMkLst>
        <pc:spChg chg="mod">
          <ac:chgData name="Amalia Spiliakou" userId="f4bd6b91a0b5818a" providerId="LiveId" clId="{3550E2DA-C648-437F-AFB2-B794600B9D06}" dt="2022-05-27T09:59:40.570" v="551" actId="20577"/>
          <ac:spMkLst>
            <pc:docMk/>
            <pc:sldMk cId="608362414" sldId="299"/>
            <ac:spMk id="2" creationId="{8434FEC0-87AB-0249-FB59-59CDF9C04580}"/>
          </ac:spMkLst>
        </pc:spChg>
        <pc:picChg chg="add del mod">
          <ac:chgData name="Amalia Spiliakou" userId="f4bd6b91a0b5818a" providerId="LiveId" clId="{3550E2DA-C648-437F-AFB2-B794600B9D06}" dt="2022-05-27T09:50:44.555" v="435" actId="478"/>
          <ac:picMkLst>
            <pc:docMk/>
            <pc:sldMk cId="608362414" sldId="299"/>
            <ac:picMk id="3" creationId="{FA125785-96A4-8D70-58F6-A7210C618D14}"/>
          </ac:picMkLst>
        </pc:picChg>
        <pc:picChg chg="add mod">
          <ac:chgData name="Amalia Spiliakou" userId="f4bd6b91a0b5818a" providerId="LiveId" clId="{3550E2DA-C648-437F-AFB2-B794600B9D06}" dt="2022-05-27T09:52:25.515" v="447" actId="1076"/>
          <ac:picMkLst>
            <pc:docMk/>
            <pc:sldMk cId="608362414" sldId="299"/>
            <ac:picMk id="5122" creationId="{A4FF5291-4836-9482-14F1-2D6E1FFCAED1}"/>
          </ac:picMkLst>
        </pc:picChg>
      </pc:sldChg>
      <pc:sldChg chg="addSp modSp new mod ord setBg">
        <pc:chgData name="Amalia Spiliakou" userId="f4bd6b91a0b5818a" providerId="LiveId" clId="{3550E2DA-C648-437F-AFB2-B794600B9D06}" dt="2022-05-27T09:50:54.345" v="438"/>
        <pc:sldMkLst>
          <pc:docMk/>
          <pc:sldMk cId="1598291250" sldId="300"/>
        </pc:sldMkLst>
        <pc:spChg chg="mod">
          <ac:chgData name="Amalia Spiliakou" userId="f4bd6b91a0b5818a" providerId="LiveId" clId="{3550E2DA-C648-437F-AFB2-B794600B9D06}" dt="2022-05-27T09:48:07.711" v="433" actId="255"/>
          <ac:spMkLst>
            <pc:docMk/>
            <pc:sldMk cId="1598291250" sldId="300"/>
            <ac:spMk id="2" creationId="{8D74C8F4-A81C-A778-B655-A3C4BA6659F4}"/>
          </ac:spMkLst>
        </pc:spChg>
        <pc:picChg chg="add mod">
          <ac:chgData name="Amalia Spiliakou" userId="f4bd6b91a0b5818a" providerId="LiveId" clId="{3550E2DA-C648-437F-AFB2-B794600B9D06}" dt="2022-05-27T09:50:24.783" v="434" actId="1076"/>
          <ac:picMkLst>
            <pc:docMk/>
            <pc:sldMk cId="1598291250" sldId="300"/>
            <ac:picMk id="3074" creationId="{F3FDE33A-75B8-E54E-E1DF-AAD6D53BA2F3}"/>
          </ac:picMkLst>
        </pc:picChg>
      </pc:sldChg>
      <pc:sldChg chg="addSp delSp modSp new del mod setBg delDesignElem chgLayout">
        <pc:chgData name="Amalia Spiliakou" userId="f4bd6b91a0b5818a" providerId="LiveId" clId="{3550E2DA-C648-437F-AFB2-B794600B9D06}" dt="2022-05-27T10:35:37.297" v="782" actId="47"/>
        <pc:sldMkLst>
          <pc:docMk/>
          <pc:sldMk cId="1540552419" sldId="301"/>
        </pc:sldMkLst>
        <pc:spChg chg="del">
          <ac:chgData name="Amalia Spiliakou" userId="f4bd6b91a0b5818a" providerId="LiveId" clId="{3550E2DA-C648-437F-AFB2-B794600B9D06}" dt="2022-05-27T10:28:39.646" v="751" actId="478"/>
          <ac:spMkLst>
            <pc:docMk/>
            <pc:sldMk cId="1540552419" sldId="301"/>
            <ac:spMk id="2" creationId="{DD01580C-F5DE-3C02-9315-7A975E25385E}"/>
          </ac:spMkLst>
        </pc:spChg>
        <pc:spChg chg="add mod ord">
          <ac:chgData name="Amalia Spiliakou" userId="f4bd6b91a0b5818a" providerId="LiveId" clId="{3550E2DA-C648-437F-AFB2-B794600B9D06}" dt="2022-05-27T10:35:18.369" v="780" actId="255"/>
          <ac:spMkLst>
            <pc:docMk/>
            <pc:sldMk cId="1540552419" sldId="301"/>
            <ac:spMk id="3" creationId="{BCB964F1-F92B-BBA5-1703-61529CD4F4D6}"/>
          </ac:spMkLst>
        </pc:spChg>
        <pc:spChg chg="add del">
          <ac:chgData name="Amalia Spiliakou" userId="f4bd6b91a0b5818a" providerId="LiveId" clId="{3550E2DA-C648-437F-AFB2-B794600B9D06}" dt="2022-05-27T10:34:32.667" v="754" actId="700"/>
          <ac:spMkLst>
            <pc:docMk/>
            <pc:sldMk cId="1540552419" sldId="301"/>
            <ac:spMk id="71" creationId="{42A4FC2C-047E-45A5-965D-8E1E3BF09BC6}"/>
          </ac:spMkLst>
        </pc:spChg>
        <pc:picChg chg="add del mod">
          <ac:chgData name="Amalia Spiliakou" userId="f4bd6b91a0b5818a" providerId="LiveId" clId="{3550E2DA-C648-437F-AFB2-B794600B9D06}" dt="2022-05-27T10:35:25.531" v="781" actId="478"/>
          <ac:picMkLst>
            <pc:docMk/>
            <pc:sldMk cId="1540552419" sldId="301"/>
            <ac:picMk id="6146" creationId="{EE998C89-6CF8-9160-770C-1D8BB43BD52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E70C9-AB70-46C4-9F2E-342DFAFDCCE2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5E254-DE63-4D76-8DA7-9478CF4A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2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>
            <a:extLst>
              <a:ext uri="{FF2B5EF4-FFF2-40B4-BE49-F238E27FC236}">
                <a16:creationId xmlns:a16="http://schemas.microsoft.com/office/drawing/2014/main" id="{176CD8D2-DE13-400A-A717-47E5994D0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27175" y="-11796713"/>
            <a:ext cx="16656050" cy="12492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2D6D99CF-2320-4868-906D-D47F9C1BD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>
            <a:extLst>
              <a:ext uri="{FF2B5EF4-FFF2-40B4-BE49-F238E27FC236}">
                <a16:creationId xmlns:a16="http://schemas.microsoft.com/office/drawing/2014/main" id="{857E3EA4-44A4-47DC-9F16-55C49A2D70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B3721DFC-FC1F-408B-9C21-8BED686236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>
            <a:extLst>
              <a:ext uri="{FF2B5EF4-FFF2-40B4-BE49-F238E27FC236}">
                <a16:creationId xmlns:a16="http://schemas.microsoft.com/office/drawing/2014/main" id="{2CF9D4C8-249F-4BF4-88E0-7E0958F002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AA023047-9439-4963-9E7B-A6890325F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0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1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7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9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0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2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58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2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7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6DBA6-7FB6-431B-8F8C-97D912905A44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02E3-012F-4A9C-92C4-E086E1021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29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48357407874176381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www.swanngalleries.com/news/vintage-posters/2021/11/upcoming-highlights-rare-important-travel-posters-november-23-2021/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s://auctions.posterauctions.com/lots/view/1-5INZNJ/the-continent-via-harwich-1928" TargetMode="External"/><Relationship Id="rId4" Type="http://schemas.openxmlformats.org/officeDocument/2006/relationships/hyperlink" Target="https://www.amazon.com/LAtlantique-Vintage-Poster-artist-Cassandre/dp/B017ZF79C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artsmia.org/art/7158/nord-express-adolphe-mouron-cassandre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catalogue.swanngalleries.com/Lots/auction-lot/ADOLPHE-MOURON-CASSANDRE-(1901-1968)-CHEMIN-DE-FER-DU-NORD-1?saleno=2161&amp;lotNo=37&amp;refNo=607457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auctions.posterauctions.com/lots/view/1-HG2O2/etoile-du-nord-1927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ermild-rosengreen.com/shop/159-posters/4985-cassandre-1933---grece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www.catawiki.com/en/l/23358303-a-m-cassandre-paris-1935-1984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hyperlink" Target="http://www.artnet.com/artists/am-cassandre/venezia-w3nL_8TDYIczTJFetY9xcw2" TargetMode="External"/><Relationship Id="rId4" Type="http://schemas.openxmlformats.org/officeDocument/2006/relationships/hyperlink" Target="https://www.moma.org/collection/works/71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>
            <a:extLst>
              <a:ext uri="{FF2B5EF4-FFF2-40B4-BE49-F238E27FC236}">
                <a16:creationId xmlns:a16="http://schemas.microsoft.com/office/drawing/2014/main" id="{61DA955B-8B31-4EF8-9E21-2E8F9EB2F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84888" y="274638"/>
            <a:ext cx="2663825" cy="1141412"/>
          </a:xfrm>
        </p:spPr>
        <p:txBody>
          <a:bodyPr>
            <a:normAutofit fontScale="90000"/>
          </a:bodyPr>
          <a:lstStyle/>
          <a:p>
            <a:pPr algn="r"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Adolphe Jean-Marie </a:t>
            </a:r>
            <a:r>
              <a:rPr lang="en-GB" altLang="en-US" sz="32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Mouron</a:t>
            </a:r>
            <a: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</a:t>
            </a:r>
            <a:r>
              <a:rPr lang="en-US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known as A.M. </a:t>
            </a:r>
            <a:r>
              <a:rPr lang="en-US" altLang="en-US" sz="32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Cassandre</a:t>
            </a:r>
            <a:r>
              <a:rPr lang="en-US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</a:t>
            </a:r>
            <a:br>
              <a:rPr lang="en-US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1901-1968</a:t>
            </a:r>
            <a:br>
              <a:rPr lang="en-GB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GB" alt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3"/>
              </a:rPr>
              <a:t>https://gr.pinterest.com/pin/483574078741763813/</a:t>
            </a:r>
            <a:r>
              <a:rPr lang="en-GB" alt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r>
              <a:rPr lang="en-GB" alt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</a:p>
        </p:txBody>
      </p:sp>
      <p:pic>
        <p:nvPicPr>
          <p:cNvPr id="57347" name="Picture 2">
            <a:extLst>
              <a:ext uri="{FF2B5EF4-FFF2-40B4-BE49-F238E27FC236}">
                <a16:creationId xmlns:a16="http://schemas.microsoft.com/office/drawing/2014/main" id="{D29F7224-50CE-4971-B477-B65BFAAED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5573712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>
            <a:extLst>
              <a:ext uri="{FF2B5EF4-FFF2-40B4-BE49-F238E27FC236}">
                <a16:creationId xmlns:a16="http://schemas.microsoft.com/office/drawing/2014/main" id="{5458B0DC-AA5C-4456-8995-AF95A0C1F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" y="303212"/>
            <a:ext cx="878522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lang="en-US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alt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Statendam, 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1928, lithograph in </a:t>
            </a:r>
            <a:r>
              <a:rPr lang="en-US" alt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colours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82.55 x 60.96 cm, Private Collection</a:t>
            </a:r>
            <a:br>
              <a:rPr lang="en-US" altLang="en-US" sz="2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  <a:hlinkClick r:id="rId3"/>
              </a:rPr>
              <a:t>https://www.swanngalleries.com/news/vintage-posters/2021/11/upcoming-highlights-rare-important-travel-posters-november-23-2021/</a:t>
            </a:r>
            <a:r>
              <a:rPr lang="en-US" alt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27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L’Atlantique</a:t>
            </a:r>
            <a:r>
              <a:rPr lang="en-US" alt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1931, lithograph in </a:t>
            </a:r>
            <a:r>
              <a:rPr lang="en-US" alt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colours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99 x 62 cm, Private Collection</a:t>
            </a:r>
            <a:br>
              <a:rPr lang="en-US" altLang="en-US" sz="13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https://www.amazon.com/LAtlantique-Vintage-Poster-artist-Cassandre/dp/B017ZF79CY</a:t>
            </a:r>
            <a:r>
              <a:rPr lang="en-US" sz="1600" dirty="0"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7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Ccontinent</a:t>
            </a:r>
            <a:r>
              <a:rPr lang="en-US" alt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 via Harwich, 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1928, lithograph in </a:t>
            </a:r>
            <a:r>
              <a:rPr lang="en-US" alt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colours</a:t>
            </a:r>
            <a:r>
              <a:rPr lang="en-US" alt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101 x 62 cm, Private Collection</a:t>
            </a:r>
            <a:br>
              <a:rPr lang="en-US" altLang="en-US" sz="13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https://auctions.posterauctions.com/lots/view/1-5INZNJ/the-continent-via-harwich-1928</a:t>
            </a:r>
            <a:br>
              <a:rPr lang="en-US" sz="1600" u="sng" dirty="0">
                <a:solidFill>
                  <a:srgbClr val="0563C1"/>
                </a:solidFill>
                <a:effectLst/>
                <a:latin typeface="Bodoni MT Condensed" panose="02070606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</a:br>
            <a:endParaRPr lang="el-GR" altLang="en-US" sz="1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6" name="Picture 8" descr="ÎÏÎ¿ÏÎ­Î»ÎµÏÎ¼Î± ÎµÎ¹ÎºÏÎ½Î±Ï Î³Î¹Î± Cassandre, 1901-1968">
            <a:extLst>
              <a:ext uri="{FF2B5EF4-FFF2-40B4-BE49-F238E27FC236}">
                <a16:creationId xmlns:a16="http://schemas.microsoft.com/office/drawing/2014/main" id="{42EE7856-1B9A-4E20-86C5-895CA0480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802" y="2132012"/>
            <a:ext cx="2755900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10" descr="ÎÏÎ¿ÏÎ­Î»ÎµÏÎ¼Î± ÎµÎ¹ÎºÏÎ½Î±Ï Î³Î¹Î± Cassandre, 1901-1968">
            <a:extLst>
              <a:ext uri="{FF2B5EF4-FFF2-40B4-BE49-F238E27FC236}">
                <a16:creationId xmlns:a16="http://schemas.microsoft.com/office/drawing/2014/main" id="{E2BB1501-5BED-408F-A277-B926BB6C9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330" y="2132013"/>
            <a:ext cx="2786063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22 Design - A M Cassandra ideas | art deco posters, deco poster, vintage  posters">
            <a:extLst>
              <a:ext uri="{FF2B5EF4-FFF2-40B4-BE49-F238E27FC236}">
                <a16:creationId xmlns:a16="http://schemas.microsoft.com/office/drawing/2014/main" id="{88204B48-37A1-70E5-BA02-6898BB6E5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7" y="2132012"/>
            <a:ext cx="3172722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954BE6-54F2-B742-75CB-FE11D3CD7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365126"/>
            <a:ext cx="89281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Chemin de Fer du Nord, 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1929,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99 x 62 cm, Private Collection</a:t>
            </a:r>
            <a:b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  <a:hlinkClick r:id="rId2"/>
              </a:rPr>
              <a:t>https://catalogue.swanngalleries.com/Lots/auction-lot/ADOLPHE-MOURON-CASSANDRE-(1901-1968)-CHEMIN-DE-FER-DU-NORD-1?saleno=2161&amp;lotNo=37&amp;refNo=607457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 </a:t>
            </a:r>
            <a:b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Nord Express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1927,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105.09 x 74.93 cm, Minneapolis Institute of Art, USA</a:t>
            </a:r>
            <a:b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  <a:hlinkClick r:id="rId3"/>
              </a:rPr>
              <a:t>https://collections.artsmia.org/art/7158/nord-express-adolphe-mouron-cassandre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Etoile du Nord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cs typeface="Times New Roman" panose="02020603050405020304" pitchFamily="18" charset="0"/>
              </a:rPr>
              <a:t>, 1927, 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75.5 x 106 cm, Private Collection</a:t>
            </a:r>
            <a:b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4"/>
              </a:rPr>
              <a:t>https://auctions.posterauctions.com/lots/view/1-HG2O2/etoile-du-nord-1927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endParaRPr lang="en-US" sz="1600" dirty="0">
              <a:latin typeface="Bodoni MT Condensed" panose="020706060806060202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ÎÏÎ¿ÏÎ­Î»ÎµÏÎ¼Î± ÎµÎ¹ÎºÏÎ½Î±Ï Î³Î¹Î± Cassandre, 1901-1968">
            <a:extLst>
              <a:ext uri="{FF2B5EF4-FFF2-40B4-BE49-F238E27FC236}">
                <a16:creationId xmlns:a16="http://schemas.microsoft.com/office/drawing/2014/main" id="{596DEDFD-1DEE-68F6-DB08-64FE0D2B2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406440"/>
            <a:ext cx="2653005" cy="423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Train engine, left half of image; five slanted vertical white lines on blue ground, right third of image">
            <a:extLst>
              <a:ext uri="{FF2B5EF4-FFF2-40B4-BE49-F238E27FC236}">
                <a16:creationId xmlns:a16="http://schemas.microsoft.com/office/drawing/2014/main" id="{9F72A712-3D84-37B4-3624-093FC4038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692" y="2406441"/>
            <a:ext cx="3022810" cy="423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Etoile du Nord. 1927. | Rennert's Gallery">
            <a:extLst>
              <a:ext uri="{FF2B5EF4-FFF2-40B4-BE49-F238E27FC236}">
                <a16:creationId xmlns:a16="http://schemas.microsoft.com/office/drawing/2014/main" id="{99B615B6-6923-2562-EA34-CDAD4CA343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513482-E471-7E12-BE19-097A1ABAB3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3240" y="2402314"/>
            <a:ext cx="3022810" cy="423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4C8F4-A81C-A778-B655-A3C4BA66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Dubo</a:t>
            </a: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r>
              <a:rPr lang="en-US" sz="27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Dubon</a:t>
            </a: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Dubonnet, 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1932,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44.5 x 115.6 cm, MOMA, NY, USA</a:t>
            </a:r>
          </a:p>
        </p:txBody>
      </p:sp>
      <p:pic>
        <p:nvPicPr>
          <p:cNvPr id="3074" name="Picture 2" descr="A. M. Cassandre. Dubo Dubon Dubonnet. 1932 | MoMA">
            <a:extLst>
              <a:ext uri="{FF2B5EF4-FFF2-40B4-BE49-F238E27FC236}">
                <a16:creationId xmlns:a16="http://schemas.microsoft.com/office/drawing/2014/main" id="{F3FDE33A-75B8-E54E-E1DF-AAD6D53B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3" y="2269943"/>
            <a:ext cx="8915054" cy="346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29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4FEC0-87AB-0249-FB59-59CDF9C0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0" y="365126"/>
            <a:ext cx="26189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Grèce</a:t>
            </a: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1933,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88 x 125 cm, Private Collection </a:t>
            </a:r>
            <a:b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2"/>
              </a:rPr>
              <a:t>https://permild-rosengreen.com/shop/159-posters/4985-cassandre-1933---grece/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</a:p>
        </p:txBody>
      </p:sp>
      <p:pic>
        <p:nvPicPr>
          <p:cNvPr id="5122" name="Picture 2" descr="Cassandre, 1933 - Grece">
            <a:extLst>
              <a:ext uri="{FF2B5EF4-FFF2-40B4-BE49-F238E27FC236}">
                <a16:creationId xmlns:a16="http://schemas.microsoft.com/office/drawing/2014/main" id="{A4FF5291-4836-9482-14F1-2D6E1FFCA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77" y="0"/>
            <a:ext cx="6540623" cy="654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36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8FE5A-E14A-444B-979B-B8048FDB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Paris, 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1935,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75 x 125 cm, Private Collection</a:t>
            </a:r>
            <a:b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3"/>
              </a:rPr>
              <a:t>https://www.catawiki.com/en/l/23358303-a-m-cassandre-paris-1935-1984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b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Rotterdam, 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1928,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105 x 75 cm, MOMA, NY, USA</a:t>
            </a:r>
            <a:b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4"/>
              </a:rPr>
              <a:t>https://www.moma.org/collection/works/7152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b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2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Venezia,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1951, lithograph in </a:t>
            </a:r>
            <a:r>
              <a:rPr lang="en-US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colours</a:t>
            </a:r>
            <a: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, 100 x 62 cm, Private Collection</a:t>
            </a:r>
            <a:br>
              <a:rPr lang="en-US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  <a:hlinkClick r:id="rId5"/>
              </a:rPr>
              <a:t>http://www.artnet.com/artists/am-cassandre/venezia-w3nL_8TDYIczTJFetY9xcw2</a:t>
            </a: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  <a:t> </a:t>
            </a:r>
            <a:b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b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doni MT Condensed" panose="02070606080606020203" pitchFamily="18" charset="0"/>
              </a:rPr>
            </a:br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  <a:latin typeface="Bodoni MT Condensed" panose="02070606080606020203" pitchFamily="18" charset="0"/>
            </a:endParaRPr>
          </a:p>
        </p:txBody>
      </p:sp>
      <p:pic>
        <p:nvPicPr>
          <p:cNvPr id="61445" name="Picture 8" descr="ÎÏÎ¿ÏÎ­Î»ÎµÏÎ¼Î± ÎµÎ¹ÎºÏÎ½Î±Ï Î³Î¹Î± Cassandre, 1901-1968">
            <a:extLst>
              <a:ext uri="{FF2B5EF4-FFF2-40B4-BE49-F238E27FC236}">
                <a16:creationId xmlns:a16="http://schemas.microsoft.com/office/drawing/2014/main" id="{863FA8B8-3AC9-4A21-A61F-95E1526A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2202941"/>
            <a:ext cx="2762250" cy="4439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A.M. Cassandre - Paris (1935) - 1984 - Catawiki">
            <a:extLst>
              <a:ext uri="{FF2B5EF4-FFF2-40B4-BE49-F238E27FC236}">
                <a16:creationId xmlns:a16="http://schemas.microsoft.com/office/drawing/2014/main" id="{EE7381AD-4728-A667-5946-B3C1676B7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202940"/>
            <a:ext cx="2739596" cy="44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. M. Cassandre. NEderlandsche NYverheidsten TOonstelling. 1928 | MoMA">
            <a:extLst>
              <a:ext uri="{FF2B5EF4-FFF2-40B4-BE49-F238E27FC236}">
                <a16:creationId xmlns:a16="http://schemas.microsoft.com/office/drawing/2014/main" id="{F2FC0DB0-9258-8AA2-2E4A-E9E284683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212" y="2202939"/>
            <a:ext cx="3113576" cy="44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441</Words>
  <Application>Microsoft Office PowerPoint</Application>
  <PresentationFormat>On-screen Show (4:3)</PresentationFormat>
  <Paragraphs>6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Bodoni MT Condensed</vt:lpstr>
      <vt:lpstr>Calibri</vt:lpstr>
      <vt:lpstr>Calibri Light</vt:lpstr>
      <vt:lpstr>Times New Roman</vt:lpstr>
      <vt:lpstr>Office Theme</vt:lpstr>
      <vt:lpstr>                 Adolphe Jean-Marie Mouron, known as A.M. Cassandre,  1901-1968 https://gr.pinterest.com/pin/483574078741763813/  </vt:lpstr>
      <vt:lpstr>   Statendam, 1928, lithograph in colours, 82.55 x 60.96 cm, Private Collection https://www.swanngalleries.com/news/vintage-posters/2021/11/upcoming-highlights-rare-important-travel-posters-november-23-2021/   L’Atlantique, 1931, lithograph in colours, 99 x 62 cm, Private Collection https://www.amazon.com/LAtlantique-Vintage-Poster-artist-Cassandre/dp/B017ZF79CY  The Ccontinent via Harwich, 1928, lithograph in colours, 101 x 62 cm, Private Collection https://auctions.posterauctions.com/lots/view/1-5INZNJ/the-continent-via-harwich-1928  </vt:lpstr>
      <vt:lpstr>    Chemin de Fer du Nord, 1929, lithograph in colours, 99 x 62 cm, Private Collection https://catalogue.swanngalleries.com/Lots/auction-lot/ADOLPHE-MOURON-CASSANDRE-(1901-1968)-CHEMIN-DE-FER-DU-NORD-1?saleno=2161&amp;lotNo=37&amp;refNo=607457  Nord Express, 1927, lithograph in colours, 105.09 x 74.93 cm, Minneapolis Institute of Art, USA https://collections.artsmia.org/art/7158/nord-express-adolphe-mouron-cassandre  Etoile du Nord, 1927, lithograph in colours, 75.5 x 106 cm, Private Collection https://auctions.posterauctions.com/lots/view/1-HG2O2/etoile-du-nord-1927 </vt:lpstr>
      <vt:lpstr>   Dubo Dubon Dubonnet, 1932, lithograph in colours, 44.5 x 115.6 cm, MOMA, NY, USA</vt:lpstr>
      <vt:lpstr>                      Grèce, 1933, lithograph in colours, 88 x 125 cm, Private Collection  https://permild-rosengreen.com/shop/159-posters/4985-cassandre-1933---grece/ </vt:lpstr>
      <vt:lpstr>  Paris, 1935, lithograph in colours, 75 x 125 cm, Private Collection https://www.catawiki.com/en/l/23358303-a-m-cassandre-paris-1935-1984  Rotterdam, 1928, lithograph in colours, 105 x 75 cm, MOMA, NY, USA https://www.moma.org/collection/works/7152  Venezia, 1951, lithograph in colours, 100 x 62 cm, Private Collection http://www.artnet.com/artists/am-cassandre/venezia-w3nL_8TDYIczTJFetY9xcw2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Adolphe Jean-Marie Mouron, pseudonym: Cassandre,  1901-1968 </dc:title>
  <dc:creator>Amalia Spiliakou</dc:creator>
  <cp:lastModifiedBy>Amalia Spiliakou</cp:lastModifiedBy>
  <cp:revision>1</cp:revision>
  <dcterms:created xsi:type="dcterms:W3CDTF">2022-04-02T08:20:44Z</dcterms:created>
  <dcterms:modified xsi:type="dcterms:W3CDTF">2022-05-29T06:31:04Z</dcterms:modified>
</cp:coreProperties>
</file>