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2" r:id="rId3"/>
    <p:sldId id="257" r:id="rId4"/>
    <p:sldId id="258" r:id="rId5"/>
    <p:sldId id="259" r:id="rId6"/>
    <p:sldId id="260" r:id="rId7"/>
    <p:sldId id="264" r:id="rId8"/>
    <p:sldId id="262" r:id="rId9"/>
    <p:sldId id="265" r:id="rId10"/>
    <p:sldId id="273" r:id="rId11"/>
    <p:sldId id="268" r:id="rId12"/>
    <p:sldId id="266" r:id="rId13"/>
    <p:sldId id="269" r:id="rId14"/>
    <p:sldId id="270" r:id="rId15"/>
    <p:sldId id="267" r:id="rId16"/>
    <p:sldId id="274" r:id="rId17"/>
    <p:sldId id="26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EA00"/>
    <a:srgbClr val="EEF7E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B14573-52BA-44ED-B1C3-18798B998EE3}" v="91" dt="2022-04-10T11:48:23.6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80" d="100"/>
          <a:sy n="80" d="100"/>
        </p:scale>
        <p:origin x="58" y="1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F6B14573-52BA-44ED-B1C3-18798B998EE3}"/>
    <pc:docChg chg="undo redo custSel addSld delSld modSld sldOrd">
      <pc:chgData name="Amalia Spiliakou" userId="f4bd6b91a0b5818a" providerId="LiveId" clId="{F6B14573-52BA-44ED-B1C3-18798B998EE3}" dt="2022-04-10T11:50:03.006" v="2075" actId="14100"/>
      <pc:docMkLst>
        <pc:docMk/>
      </pc:docMkLst>
      <pc:sldChg chg="addSp modSp mod setBg">
        <pc:chgData name="Amalia Spiliakou" userId="f4bd6b91a0b5818a" providerId="LiveId" clId="{F6B14573-52BA-44ED-B1C3-18798B998EE3}" dt="2022-04-08T09:57:48.676" v="248" actId="208"/>
        <pc:sldMkLst>
          <pc:docMk/>
          <pc:sldMk cId="722173475" sldId="256"/>
        </pc:sldMkLst>
        <pc:spChg chg="add mod">
          <ac:chgData name="Amalia Spiliakou" userId="f4bd6b91a0b5818a" providerId="LiveId" clId="{F6B14573-52BA-44ED-B1C3-18798B998EE3}" dt="2022-04-08T09:57:48.676" v="248" actId="208"/>
          <ac:spMkLst>
            <pc:docMk/>
            <pc:sldMk cId="722173475" sldId="256"/>
            <ac:spMk id="2" creationId="{8FB6657F-B138-41E5-AD7B-B635F197ACB8}"/>
          </ac:spMkLst>
        </pc:spChg>
      </pc:sldChg>
      <pc:sldChg chg="addSp delSp modSp mod setBg">
        <pc:chgData name="Amalia Spiliakou" userId="f4bd6b91a0b5818a" providerId="LiveId" clId="{F6B14573-52BA-44ED-B1C3-18798B998EE3}" dt="2022-04-08T09:59:49.293" v="292"/>
        <pc:sldMkLst>
          <pc:docMk/>
          <pc:sldMk cId="1293217102" sldId="257"/>
        </pc:sldMkLst>
        <pc:spChg chg="mod">
          <ac:chgData name="Amalia Spiliakou" userId="f4bd6b91a0b5818a" providerId="LiveId" clId="{F6B14573-52BA-44ED-B1C3-18798B998EE3}" dt="2022-04-08T09:59:43.384" v="291" actId="207"/>
          <ac:spMkLst>
            <pc:docMk/>
            <pc:sldMk cId="1293217102" sldId="257"/>
            <ac:spMk id="4" creationId="{3BBE5DDD-74AB-4FC9-81BA-284FD8C9DD5F}"/>
          </ac:spMkLst>
        </pc:spChg>
        <pc:picChg chg="del">
          <ac:chgData name="Amalia Spiliakou" userId="f4bd6b91a0b5818a" providerId="LiveId" clId="{F6B14573-52BA-44ED-B1C3-18798B998EE3}" dt="2022-04-06T12:00:31.510" v="2" actId="478"/>
          <ac:picMkLst>
            <pc:docMk/>
            <pc:sldMk cId="1293217102" sldId="257"/>
            <ac:picMk id="1030" creationId="{7AC8BCE7-205D-477F-9B35-B8E28F1EA8C9}"/>
          </ac:picMkLst>
        </pc:picChg>
        <pc:picChg chg="add mod">
          <ac:chgData name="Amalia Spiliakou" userId="f4bd6b91a0b5818a" providerId="LiveId" clId="{F6B14573-52BA-44ED-B1C3-18798B998EE3}" dt="2022-04-06T12:00:47.789" v="5" actId="14100"/>
          <ac:picMkLst>
            <pc:docMk/>
            <pc:sldMk cId="1293217102" sldId="257"/>
            <ac:picMk id="1032" creationId="{469F1E5F-923E-4F01-932B-F855207CE71F}"/>
          </ac:picMkLst>
        </pc:picChg>
      </pc:sldChg>
      <pc:sldChg chg="modSp mod setBg">
        <pc:chgData name="Amalia Spiliakou" userId="f4bd6b91a0b5818a" providerId="LiveId" clId="{F6B14573-52BA-44ED-B1C3-18798B998EE3}" dt="2022-04-08T10:00:04.905" v="294"/>
        <pc:sldMkLst>
          <pc:docMk/>
          <pc:sldMk cId="1517591737" sldId="258"/>
        </pc:sldMkLst>
        <pc:spChg chg="mod">
          <ac:chgData name="Amalia Spiliakou" userId="f4bd6b91a0b5818a" providerId="LiveId" clId="{F6B14573-52BA-44ED-B1C3-18798B998EE3}" dt="2022-04-08T09:59:59.103" v="293" actId="207"/>
          <ac:spMkLst>
            <pc:docMk/>
            <pc:sldMk cId="1517591737" sldId="258"/>
            <ac:spMk id="2" creationId="{F553B960-8B69-4FCE-9DD1-4E215BDD4BB5}"/>
          </ac:spMkLst>
        </pc:spChg>
      </pc:sldChg>
      <pc:sldChg chg="addSp modSp mod setBg modClrScheme chgLayout">
        <pc:chgData name="Amalia Spiliakou" userId="f4bd6b91a0b5818a" providerId="LiveId" clId="{F6B14573-52BA-44ED-B1C3-18798B998EE3}" dt="2022-04-08T10:00:22.734" v="296"/>
        <pc:sldMkLst>
          <pc:docMk/>
          <pc:sldMk cId="3925712964" sldId="259"/>
        </pc:sldMkLst>
        <pc:spChg chg="add mod ord">
          <ac:chgData name="Amalia Spiliakou" userId="f4bd6b91a0b5818a" providerId="LiveId" clId="{F6B14573-52BA-44ED-B1C3-18798B998EE3}" dt="2022-04-08T10:00:15.023" v="295" actId="207"/>
          <ac:spMkLst>
            <pc:docMk/>
            <pc:sldMk cId="3925712964" sldId="259"/>
            <ac:spMk id="2" creationId="{8E62109F-02AE-446D-8618-E2B05564ADD0}"/>
          </ac:spMkLst>
        </pc:spChg>
        <pc:picChg chg="add mod">
          <ac:chgData name="Amalia Spiliakou" userId="f4bd6b91a0b5818a" providerId="LiveId" clId="{F6B14573-52BA-44ED-B1C3-18798B998EE3}" dt="2022-04-08T09:44:33.933" v="58" actId="1076"/>
          <ac:picMkLst>
            <pc:docMk/>
            <pc:sldMk cId="3925712964" sldId="259"/>
            <ac:picMk id="1026" creationId="{7B315B1F-C413-497F-9394-3378F87C395E}"/>
          </ac:picMkLst>
        </pc:picChg>
      </pc:sldChg>
      <pc:sldChg chg="addSp modSp new mod setBg">
        <pc:chgData name="Amalia Spiliakou" userId="f4bd6b91a0b5818a" providerId="LiveId" clId="{F6B14573-52BA-44ED-B1C3-18798B998EE3}" dt="2022-04-08T10:00:48.755" v="299"/>
        <pc:sldMkLst>
          <pc:docMk/>
          <pc:sldMk cId="268946081" sldId="260"/>
        </pc:sldMkLst>
        <pc:spChg chg="mod">
          <ac:chgData name="Amalia Spiliakou" userId="f4bd6b91a0b5818a" providerId="LiveId" clId="{F6B14573-52BA-44ED-B1C3-18798B998EE3}" dt="2022-04-08T10:00:44.201" v="298" actId="207"/>
          <ac:spMkLst>
            <pc:docMk/>
            <pc:sldMk cId="268946081" sldId="260"/>
            <ac:spMk id="2" creationId="{E192907C-1E9C-4270-8ECB-9EC7E121D0D2}"/>
          </ac:spMkLst>
        </pc:spChg>
        <pc:picChg chg="add mod">
          <ac:chgData name="Amalia Spiliakou" userId="f4bd6b91a0b5818a" providerId="LiveId" clId="{F6B14573-52BA-44ED-B1C3-18798B998EE3}" dt="2022-04-08T09:47:20.292" v="133" actId="1076"/>
          <ac:picMkLst>
            <pc:docMk/>
            <pc:sldMk cId="268946081" sldId="260"/>
            <ac:picMk id="2050" creationId="{3EA2D8C6-DAF1-41FF-A493-4E73E75C5415}"/>
          </ac:picMkLst>
        </pc:picChg>
      </pc:sldChg>
      <pc:sldChg chg="modSp add mod setBg">
        <pc:chgData name="Amalia Spiliakou" userId="f4bd6b91a0b5818a" providerId="LiveId" clId="{F6B14573-52BA-44ED-B1C3-18798B998EE3}" dt="2022-04-08T09:58:49.127" v="288" actId="20577"/>
        <pc:sldMkLst>
          <pc:docMk/>
          <pc:sldMk cId="2471615206" sldId="261"/>
        </pc:sldMkLst>
        <pc:spChg chg="mod">
          <ac:chgData name="Amalia Spiliakou" userId="f4bd6b91a0b5818a" providerId="LiveId" clId="{F6B14573-52BA-44ED-B1C3-18798B998EE3}" dt="2022-04-08T09:58:49.127" v="288" actId="20577"/>
          <ac:spMkLst>
            <pc:docMk/>
            <pc:sldMk cId="2471615206" sldId="261"/>
            <ac:spMk id="2" creationId="{8FB6657F-B138-41E5-AD7B-B635F197ACB8}"/>
          </ac:spMkLst>
        </pc:spChg>
      </pc:sldChg>
      <pc:sldChg chg="addSp delSp modSp new mod setBg chgLayout">
        <pc:chgData name="Amalia Spiliakou" userId="f4bd6b91a0b5818a" providerId="LiveId" clId="{F6B14573-52BA-44ED-B1C3-18798B998EE3}" dt="2022-04-10T08:25:27.304" v="1622" actId="6549"/>
        <pc:sldMkLst>
          <pc:docMk/>
          <pc:sldMk cId="1228442577" sldId="262"/>
        </pc:sldMkLst>
        <pc:spChg chg="del mod">
          <ac:chgData name="Amalia Spiliakou" userId="f4bd6b91a0b5818a" providerId="LiveId" clId="{F6B14573-52BA-44ED-B1C3-18798B998EE3}" dt="2022-04-08T10:02:01.582" v="306" actId="478"/>
          <ac:spMkLst>
            <pc:docMk/>
            <pc:sldMk cId="1228442577" sldId="262"/>
            <ac:spMk id="2" creationId="{3018041C-A633-4B5D-B6C1-D622E42A532D}"/>
          </ac:spMkLst>
        </pc:spChg>
        <pc:spChg chg="add mod ord">
          <ac:chgData name="Amalia Spiliakou" userId="f4bd6b91a0b5818a" providerId="LiveId" clId="{F6B14573-52BA-44ED-B1C3-18798B998EE3}" dt="2022-04-10T08:25:27.304" v="1622" actId="6549"/>
          <ac:spMkLst>
            <pc:docMk/>
            <pc:sldMk cId="1228442577" sldId="262"/>
            <ac:spMk id="3" creationId="{FE8E3690-90E6-4C3F-8AD2-FF52B457722F}"/>
          </ac:spMkLst>
        </pc:spChg>
        <pc:picChg chg="add mod">
          <ac:chgData name="Amalia Spiliakou" userId="f4bd6b91a0b5818a" providerId="LiveId" clId="{F6B14573-52BA-44ED-B1C3-18798B998EE3}" dt="2022-04-08T10:01:40.313" v="302" actId="1076"/>
          <ac:picMkLst>
            <pc:docMk/>
            <pc:sldMk cId="1228442577" sldId="262"/>
            <ac:picMk id="3074" creationId="{4B39E2FC-F5B0-42F4-9310-32591C4042BD}"/>
          </ac:picMkLst>
        </pc:picChg>
      </pc:sldChg>
      <pc:sldChg chg="new del">
        <pc:chgData name="Amalia Spiliakou" userId="f4bd6b91a0b5818a" providerId="LiveId" clId="{F6B14573-52BA-44ED-B1C3-18798B998EE3}" dt="2022-04-08T12:03:31.704" v="857" actId="47"/>
        <pc:sldMkLst>
          <pc:docMk/>
          <pc:sldMk cId="2443508752" sldId="263"/>
        </pc:sldMkLst>
      </pc:sldChg>
      <pc:sldChg chg="addSp modSp new mod setBg">
        <pc:chgData name="Amalia Spiliakou" userId="f4bd6b91a0b5818a" providerId="LiveId" clId="{F6B14573-52BA-44ED-B1C3-18798B998EE3}" dt="2022-04-08T11:37:10.477" v="670" actId="255"/>
        <pc:sldMkLst>
          <pc:docMk/>
          <pc:sldMk cId="402657894" sldId="264"/>
        </pc:sldMkLst>
        <pc:spChg chg="mod">
          <ac:chgData name="Amalia Spiliakou" userId="f4bd6b91a0b5818a" providerId="LiveId" clId="{F6B14573-52BA-44ED-B1C3-18798B998EE3}" dt="2022-04-08T11:37:10.477" v="670" actId="255"/>
          <ac:spMkLst>
            <pc:docMk/>
            <pc:sldMk cId="402657894" sldId="264"/>
            <ac:spMk id="2" creationId="{9444D5F5-204A-44A3-A922-281E5F68D2FB}"/>
          </ac:spMkLst>
        </pc:spChg>
        <pc:picChg chg="add mod">
          <ac:chgData name="Amalia Spiliakou" userId="f4bd6b91a0b5818a" providerId="LiveId" clId="{F6B14573-52BA-44ED-B1C3-18798B998EE3}" dt="2022-04-08T11:24:58.477" v="432" actId="1076"/>
          <ac:picMkLst>
            <pc:docMk/>
            <pc:sldMk cId="402657894" sldId="264"/>
            <ac:picMk id="4098" creationId="{C809BA8C-348C-4BFB-9533-DAE39F47239A}"/>
          </ac:picMkLst>
        </pc:picChg>
      </pc:sldChg>
      <pc:sldChg chg="addSp modSp add mod setBg">
        <pc:chgData name="Amalia Spiliakou" userId="f4bd6b91a0b5818a" providerId="LiveId" clId="{F6B14573-52BA-44ED-B1C3-18798B998EE3}" dt="2022-04-08T11:59:03.426" v="856"/>
        <pc:sldMkLst>
          <pc:docMk/>
          <pc:sldMk cId="3044418771" sldId="265"/>
        </pc:sldMkLst>
        <pc:spChg chg="mod">
          <ac:chgData name="Amalia Spiliakou" userId="f4bd6b91a0b5818a" providerId="LiveId" clId="{F6B14573-52BA-44ED-B1C3-18798B998EE3}" dt="2022-04-08T11:58:54.880" v="855" actId="207"/>
          <ac:spMkLst>
            <pc:docMk/>
            <pc:sldMk cId="3044418771" sldId="265"/>
            <ac:spMk id="2" creationId="{1A9DE1C6-E86A-4AC5-A0F1-384E7D133A2C}"/>
          </ac:spMkLst>
        </pc:spChg>
        <pc:picChg chg="add mod">
          <ac:chgData name="Amalia Spiliakou" userId="f4bd6b91a0b5818a" providerId="LiveId" clId="{F6B14573-52BA-44ED-B1C3-18798B998EE3}" dt="2022-04-08T11:55:50.428" v="673" actId="1076"/>
          <ac:picMkLst>
            <pc:docMk/>
            <pc:sldMk cId="3044418771" sldId="265"/>
            <ac:picMk id="5122" creationId="{336A798E-3906-40DC-BD5D-D1C1E16801DA}"/>
          </ac:picMkLst>
        </pc:picChg>
      </pc:sldChg>
      <pc:sldChg chg="addSp delSp modSp new mod setBg">
        <pc:chgData name="Amalia Spiliakou" userId="f4bd6b91a0b5818a" providerId="LiveId" clId="{F6B14573-52BA-44ED-B1C3-18798B998EE3}" dt="2022-04-10T07:01:51.898" v="1100"/>
        <pc:sldMkLst>
          <pc:docMk/>
          <pc:sldMk cId="3802235729" sldId="266"/>
        </pc:sldMkLst>
        <pc:spChg chg="del mod">
          <ac:chgData name="Amalia Spiliakou" userId="f4bd6b91a0b5818a" providerId="LiveId" clId="{F6B14573-52BA-44ED-B1C3-18798B998EE3}" dt="2022-04-10T07:00:34.819" v="1028" actId="478"/>
          <ac:spMkLst>
            <pc:docMk/>
            <pc:sldMk cId="3802235729" sldId="266"/>
            <ac:spMk id="2" creationId="{5A20EF99-EF72-4120-8E1F-851CF2FBAC48}"/>
          </ac:spMkLst>
        </pc:spChg>
        <pc:spChg chg="add mod">
          <ac:chgData name="Amalia Spiliakou" userId="f4bd6b91a0b5818a" providerId="LiveId" clId="{F6B14573-52BA-44ED-B1C3-18798B998EE3}" dt="2022-04-10T07:01:44.049" v="1099" actId="122"/>
          <ac:spMkLst>
            <pc:docMk/>
            <pc:sldMk cId="3802235729" sldId="266"/>
            <ac:spMk id="3" creationId="{1DDBCE53-3B70-40C3-BD8F-0AD74C1B4DE5}"/>
          </ac:spMkLst>
        </pc:spChg>
        <pc:picChg chg="add mod">
          <ac:chgData name="Amalia Spiliakou" userId="f4bd6b91a0b5818a" providerId="LiveId" clId="{F6B14573-52BA-44ED-B1C3-18798B998EE3}" dt="2022-04-10T06:59:50.160" v="991" actId="1076"/>
          <ac:picMkLst>
            <pc:docMk/>
            <pc:sldMk cId="3802235729" sldId="266"/>
            <ac:picMk id="2050" creationId="{5329EC63-D869-4F4D-90FF-77695944DDB0}"/>
          </ac:picMkLst>
        </pc:picChg>
        <pc:picChg chg="add del">
          <ac:chgData name="Amalia Spiliakou" userId="f4bd6b91a0b5818a" providerId="LiveId" clId="{F6B14573-52BA-44ED-B1C3-18798B998EE3}" dt="2022-04-10T07:00:34.819" v="1028" actId="478"/>
          <ac:picMkLst>
            <pc:docMk/>
            <pc:sldMk cId="3802235729" sldId="266"/>
            <ac:picMk id="2052" creationId="{D4DC1BE0-9596-4705-810C-23876BB0488D}"/>
          </ac:picMkLst>
        </pc:picChg>
      </pc:sldChg>
      <pc:sldChg chg="addSp modSp new mod setBg">
        <pc:chgData name="Amalia Spiliakou" userId="f4bd6b91a0b5818a" providerId="LiveId" clId="{F6B14573-52BA-44ED-B1C3-18798B998EE3}" dt="2022-04-10T07:17:26.761" v="1492"/>
        <pc:sldMkLst>
          <pc:docMk/>
          <pc:sldMk cId="691374736" sldId="267"/>
        </pc:sldMkLst>
        <pc:spChg chg="mod">
          <ac:chgData name="Amalia Spiliakou" userId="f4bd6b91a0b5818a" providerId="LiveId" clId="{F6B14573-52BA-44ED-B1C3-18798B998EE3}" dt="2022-04-10T07:17:16.013" v="1491" actId="207"/>
          <ac:spMkLst>
            <pc:docMk/>
            <pc:sldMk cId="691374736" sldId="267"/>
            <ac:spMk id="2" creationId="{B5723977-1F2C-4C0E-B4CF-7E5CED6D90B3}"/>
          </ac:spMkLst>
        </pc:spChg>
        <pc:picChg chg="add mod">
          <ac:chgData name="Amalia Spiliakou" userId="f4bd6b91a0b5818a" providerId="LiveId" clId="{F6B14573-52BA-44ED-B1C3-18798B998EE3}" dt="2022-04-10T07:13:58.209" v="1341" actId="1076"/>
          <ac:picMkLst>
            <pc:docMk/>
            <pc:sldMk cId="691374736" sldId="267"/>
            <ac:picMk id="5122" creationId="{80B58CC7-A448-4789-AC15-067E4050834F}"/>
          </ac:picMkLst>
        </pc:picChg>
      </pc:sldChg>
      <pc:sldChg chg="addSp modSp new mod ord setBg">
        <pc:chgData name="Amalia Spiliakou" userId="f4bd6b91a0b5818a" providerId="LiveId" clId="{F6B14573-52BA-44ED-B1C3-18798B998EE3}" dt="2022-04-10T06:59:23.836" v="989"/>
        <pc:sldMkLst>
          <pc:docMk/>
          <pc:sldMk cId="3025598571" sldId="268"/>
        </pc:sldMkLst>
        <pc:spChg chg="mod">
          <ac:chgData name="Amalia Spiliakou" userId="f4bd6b91a0b5818a" providerId="LiveId" clId="{F6B14573-52BA-44ED-B1C3-18798B998EE3}" dt="2022-04-10T06:58:58.705" v="986" actId="207"/>
          <ac:spMkLst>
            <pc:docMk/>
            <pc:sldMk cId="3025598571" sldId="268"/>
            <ac:spMk id="2" creationId="{B50718EB-A0D3-48F7-9F27-78C02B780374}"/>
          </ac:spMkLst>
        </pc:spChg>
        <pc:picChg chg="add mod">
          <ac:chgData name="Amalia Spiliakou" userId="f4bd6b91a0b5818a" providerId="LiveId" clId="{F6B14573-52BA-44ED-B1C3-18798B998EE3}" dt="2022-04-10T06:55:24.286" v="868" actId="1037"/>
          <ac:picMkLst>
            <pc:docMk/>
            <pc:sldMk cId="3025598571" sldId="268"/>
            <ac:picMk id="1026" creationId="{9D601318-EB07-4D6D-9FA6-D7670696661C}"/>
          </ac:picMkLst>
        </pc:picChg>
      </pc:sldChg>
      <pc:sldChg chg="addSp modSp new mod ord setBg">
        <pc:chgData name="Amalia Spiliakou" userId="f4bd6b91a0b5818a" providerId="LiveId" clId="{F6B14573-52BA-44ED-B1C3-18798B998EE3}" dt="2022-04-10T07:13:48.362" v="1337"/>
        <pc:sldMkLst>
          <pc:docMk/>
          <pc:sldMk cId="2937783035" sldId="269"/>
        </pc:sldMkLst>
        <pc:spChg chg="mod">
          <ac:chgData name="Amalia Spiliakou" userId="f4bd6b91a0b5818a" providerId="LiveId" clId="{F6B14573-52BA-44ED-B1C3-18798B998EE3}" dt="2022-04-10T07:12:58.563" v="1334" actId="207"/>
          <ac:spMkLst>
            <pc:docMk/>
            <pc:sldMk cId="2937783035" sldId="269"/>
            <ac:spMk id="2" creationId="{A6727A84-BAA0-4CF1-8D5C-44017B8E84B0}"/>
          </ac:spMkLst>
        </pc:spChg>
        <pc:picChg chg="add mod">
          <ac:chgData name="Amalia Spiliakou" userId="f4bd6b91a0b5818a" providerId="LiveId" clId="{F6B14573-52BA-44ED-B1C3-18798B998EE3}" dt="2022-04-10T07:11:42.889" v="1236" actId="1076"/>
          <ac:picMkLst>
            <pc:docMk/>
            <pc:sldMk cId="2937783035" sldId="269"/>
            <ac:picMk id="4098" creationId="{FC1DB6EC-052D-46D1-8356-913BB5C220B0}"/>
          </ac:picMkLst>
        </pc:picChg>
      </pc:sldChg>
      <pc:sldChg chg="addSp modSp new mod ord setBg">
        <pc:chgData name="Amalia Spiliakou" userId="f4bd6b91a0b5818a" providerId="LiveId" clId="{F6B14573-52BA-44ED-B1C3-18798B998EE3}" dt="2022-04-10T07:13:50.792" v="1339"/>
        <pc:sldMkLst>
          <pc:docMk/>
          <pc:sldMk cId="12506018" sldId="270"/>
        </pc:sldMkLst>
        <pc:spChg chg="mod">
          <ac:chgData name="Amalia Spiliakou" userId="f4bd6b91a0b5818a" providerId="LiveId" clId="{F6B14573-52BA-44ED-B1C3-18798B998EE3}" dt="2022-04-10T07:10:41.544" v="1233" actId="207"/>
          <ac:spMkLst>
            <pc:docMk/>
            <pc:sldMk cId="12506018" sldId="270"/>
            <ac:spMk id="2" creationId="{5384A533-C307-4D87-8A15-9D7DE97380D4}"/>
          </ac:spMkLst>
        </pc:spChg>
        <pc:picChg chg="add mod">
          <ac:chgData name="Amalia Spiliakou" userId="f4bd6b91a0b5818a" providerId="LiveId" clId="{F6B14573-52BA-44ED-B1C3-18798B998EE3}" dt="2022-04-10T07:09:03.728" v="1105" actId="1076"/>
          <ac:picMkLst>
            <pc:docMk/>
            <pc:sldMk cId="12506018" sldId="270"/>
            <ac:picMk id="3074" creationId="{6CA78036-974D-4E55-B3F1-702FB05728D4}"/>
          </ac:picMkLst>
        </pc:picChg>
      </pc:sldChg>
      <pc:sldChg chg="addSp delSp modSp new del mod chgLayout">
        <pc:chgData name="Amalia Spiliakou" userId="f4bd6b91a0b5818a" providerId="LiveId" clId="{F6B14573-52BA-44ED-B1C3-18798B998EE3}" dt="2022-04-10T11:47:13.382" v="2063" actId="47"/>
        <pc:sldMkLst>
          <pc:docMk/>
          <pc:sldMk cId="1012407269" sldId="271"/>
        </pc:sldMkLst>
        <pc:spChg chg="mod ord">
          <ac:chgData name="Amalia Spiliakou" userId="f4bd6b91a0b5818a" providerId="LiveId" clId="{F6B14573-52BA-44ED-B1C3-18798B998EE3}" dt="2022-04-10T11:45:07.653" v="1799" actId="700"/>
          <ac:spMkLst>
            <pc:docMk/>
            <pc:sldMk cId="1012407269" sldId="271"/>
            <ac:spMk id="2" creationId="{043EF745-D6C2-488C-913B-80E5CCFED4E7}"/>
          </ac:spMkLst>
        </pc:spChg>
        <pc:picChg chg="add mod">
          <ac:chgData name="Amalia Spiliakou" userId="f4bd6b91a0b5818a" providerId="LiveId" clId="{F6B14573-52BA-44ED-B1C3-18798B998EE3}" dt="2022-04-10T11:39:38.213" v="1786" actId="1076"/>
          <ac:picMkLst>
            <pc:docMk/>
            <pc:sldMk cId="1012407269" sldId="271"/>
            <ac:picMk id="4" creationId="{A28AD1CD-2EC1-441B-8164-E5A7B2C0522C}"/>
          </ac:picMkLst>
        </pc:picChg>
        <pc:picChg chg="add del mod">
          <ac:chgData name="Amalia Spiliakou" userId="f4bd6b91a0b5818a" providerId="LiveId" clId="{F6B14573-52BA-44ED-B1C3-18798B998EE3}" dt="2022-04-10T07:19:52.203" v="1505" actId="478"/>
          <ac:picMkLst>
            <pc:docMk/>
            <pc:sldMk cId="1012407269" sldId="271"/>
            <ac:picMk id="6146" creationId="{B97E5D11-8456-41A5-AB2D-2DF2EC452903}"/>
          </ac:picMkLst>
        </pc:picChg>
      </pc:sldChg>
      <pc:sldChg chg="addSp modSp new mod setBg modClrScheme chgLayout">
        <pc:chgData name="Amalia Spiliakou" userId="f4bd6b91a0b5818a" providerId="LiveId" clId="{F6B14573-52BA-44ED-B1C3-18798B998EE3}" dt="2022-04-10T08:24:12.553" v="1593" actId="14100"/>
        <pc:sldMkLst>
          <pc:docMk/>
          <pc:sldMk cId="1215809517" sldId="272"/>
        </pc:sldMkLst>
        <pc:spChg chg="add mod ord">
          <ac:chgData name="Amalia Spiliakou" userId="f4bd6b91a0b5818a" providerId="LiveId" clId="{F6B14573-52BA-44ED-B1C3-18798B998EE3}" dt="2022-04-10T08:18:48.400" v="1561" actId="207"/>
          <ac:spMkLst>
            <pc:docMk/>
            <pc:sldMk cId="1215809517" sldId="272"/>
            <ac:spMk id="2" creationId="{818A56AE-9A5F-428D-8162-CB339F7C618D}"/>
          </ac:spMkLst>
        </pc:spChg>
        <pc:spChg chg="add mod">
          <ac:chgData name="Amalia Spiliakou" userId="f4bd6b91a0b5818a" providerId="LiveId" clId="{F6B14573-52BA-44ED-B1C3-18798B998EE3}" dt="2022-04-10T08:20:43.035" v="1570" actId="208"/>
          <ac:spMkLst>
            <pc:docMk/>
            <pc:sldMk cId="1215809517" sldId="272"/>
            <ac:spMk id="3" creationId="{6183500E-EF68-4C99-AE16-D6611F63A376}"/>
          </ac:spMkLst>
        </pc:spChg>
        <pc:spChg chg="add mod">
          <ac:chgData name="Amalia Spiliakou" userId="f4bd6b91a0b5818a" providerId="LiveId" clId="{F6B14573-52BA-44ED-B1C3-18798B998EE3}" dt="2022-04-10T08:22:19.943" v="1582" actId="14100"/>
          <ac:spMkLst>
            <pc:docMk/>
            <pc:sldMk cId="1215809517" sldId="272"/>
            <ac:spMk id="4" creationId="{091E6F19-A3B4-4F46-A2B7-09274EA63676}"/>
          </ac:spMkLst>
        </pc:spChg>
        <pc:spChg chg="add mod">
          <ac:chgData name="Amalia Spiliakou" userId="f4bd6b91a0b5818a" providerId="LiveId" clId="{F6B14573-52BA-44ED-B1C3-18798B998EE3}" dt="2022-04-10T08:24:12.553" v="1593" actId="14100"/>
          <ac:spMkLst>
            <pc:docMk/>
            <pc:sldMk cId="1215809517" sldId="272"/>
            <ac:spMk id="5" creationId="{6FA31A49-ABF0-4AE5-91E6-76DAC5E5529E}"/>
          </ac:spMkLst>
        </pc:spChg>
        <pc:picChg chg="add mod">
          <ac:chgData name="Amalia Spiliakou" userId="f4bd6b91a0b5818a" providerId="LiveId" clId="{F6B14573-52BA-44ED-B1C3-18798B998EE3}" dt="2022-04-10T08:16:12.375" v="1512" actId="1037"/>
          <ac:picMkLst>
            <pc:docMk/>
            <pc:sldMk cId="1215809517" sldId="272"/>
            <ac:picMk id="7170" creationId="{C60FD854-A164-4528-BCA9-48B9933399E4}"/>
          </ac:picMkLst>
        </pc:picChg>
      </pc:sldChg>
      <pc:sldChg chg="addSp modSp new mod setBg">
        <pc:chgData name="Amalia Spiliakou" userId="f4bd6b91a0b5818a" providerId="LiveId" clId="{F6B14573-52BA-44ED-B1C3-18798B998EE3}" dt="2022-04-10T08:32:39.340" v="1784"/>
        <pc:sldMkLst>
          <pc:docMk/>
          <pc:sldMk cId="3555659197" sldId="273"/>
        </pc:sldMkLst>
        <pc:spChg chg="mod">
          <ac:chgData name="Amalia Spiliakou" userId="f4bd6b91a0b5818a" providerId="LiveId" clId="{F6B14573-52BA-44ED-B1C3-18798B998EE3}" dt="2022-04-10T08:32:25.721" v="1783" actId="207"/>
          <ac:spMkLst>
            <pc:docMk/>
            <pc:sldMk cId="3555659197" sldId="273"/>
            <ac:spMk id="2" creationId="{02BEB361-6B9F-4DA2-8238-838926C91D43}"/>
          </ac:spMkLst>
        </pc:spChg>
        <pc:picChg chg="add mod">
          <ac:chgData name="Amalia Spiliakou" userId="f4bd6b91a0b5818a" providerId="LiveId" clId="{F6B14573-52BA-44ED-B1C3-18798B998EE3}" dt="2022-04-10T08:27:52.947" v="1629" actId="1076"/>
          <ac:picMkLst>
            <pc:docMk/>
            <pc:sldMk cId="3555659197" sldId="273"/>
            <ac:picMk id="8194" creationId="{FBE63F61-A4E0-4C53-A7BD-1C04C002CE3B}"/>
          </ac:picMkLst>
        </pc:picChg>
      </pc:sldChg>
      <pc:sldChg chg="addSp delSp modSp new mod setBg">
        <pc:chgData name="Amalia Spiliakou" userId="f4bd6b91a0b5818a" providerId="LiveId" clId="{F6B14573-52BA-44ED-B1C3-18798B998EE3}" dt="2022-04-10T11:50:03.006" v="2075" actId="14100"/>
        <pc:sldMkLst>
          <pc:docMk/>
          <pc:sldMk cId="2446132593" sldId="274"/>
        </pc:sldMkLst>
        <pc:spChg chg="mod">
          <ac:chgData name="Amalia Spiliakou" userId="f4bd6b91a0b5818a" providerId="LiveId" clId="{F6B14573-52BA-44ED-B1C3-18798B998EE3}" dt="2022-04-10T11:50:03.006" v="2075" actId="14100"/>
          <ac:spMkLst>
            <pc:docMk/>
            <pc:sldMk cId="2446132593" sldId="274"/>
            <ac:spMk id="2" creationId="{9FC7B304-B97D-4C1A-98D2-0B02F9BED561}"/>
          </ac:spMkLst>
        </pc:spChg>
        <pc:picChg chg="add mod">
          <ac:chgData name="Amalia Spiliakou" userId="f4bd6b91a0b5818a" providerId="LiveId" clId="{F6B14573-52BA-44ED-B1C3-18798B998EE3}" dt="2022-04-10T11:49:51.261" v="2073" actId="1076"/>
          <ac:picMkLst>
            <pc:docMk/>
            <pc:sldMk cId="2446132593" sldId="274"/>
            <ac:picMk id="3" creationId="{B4FBE141-720B-4FDD-90C2-AE441EDC56C4}"/>
          </ac:picMkLst>
        </pc:picChg>
        <pc:picChg chg="add del mod">
          <ac:chgData name="Amalia Spiliakou" userId="f4bd6b91a0b5818a" providerId="LiveId" clId="{F6B14573-52BA-44ED-B1C3-18798B998EE3}" dt="2022-04-10T11:45:52.369" v="1808" actId="478"/>
          <ac:picMkLst>
            <pc:docMk/>
            <pc:sldMk cId="2446132593" sldId="274"/>
            <ac:picMk id="4" creationId="{6ED40C36-0E1C-4234-91B7-52BA4A9D93D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31619-21FF-44A5-B624-2CB94B8897C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73AB0F9-EF5E-4A6F-BEDD-673EC37BA1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D75EE54-4510-4781-8A21-82EBE576A262}"/>
              </a:ext>
            </a:extLst>
          </p:cNvPr>
          <p:cNvSpPr>
            <a:spLocks noGrp="1"/>
          </p:cNvSpPr>
          <p:nvPr>
            <p:ph type="dt" sz="half" idx="10"/>
          </p:nvPr>
        </p:nvSpPr>
        <p:spPr/>
        <p:txBody>
          <a:bodyPr/>
          <a:lstStyle/>
          <a:p>
            <a:fld id="{73C3B750-866D-4666-991B-EC0EA4172AD1}" type="datetimeFigureOut">
              <a:rPr lang="en-US" smtClean="0"/>
              <a:t>4/10/2022</a:t>
            </a:fld>
            <a:endParaRPr lang="en-US"/>
          </a:p>
        </p:txBody>
      </p:sp>
      <p:sp>
        <p:nvSpPr>
          <p:cNvPr id="5" name="Footer Placeholder 4">
            <a:extLst>
              <a:ext uri="{FF2B5EF4-FFF2-40B4-BE49-F238E27FC236}">
                <a16:creationId xmlns:a16="http://schemas.microsoft.com/office/drawing/2014/main" id="{21ADF558-105D-42E8-A234-B144CAF3F8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6BB6DA-4511-4C21-AC3D-D06BED771906}"/>
              </a:ext>
            </a:extLst>
          </p:cNvPr>
          <p:cNvSpPr>
            <a:spLocks noGrp="1"/>
          </p:cNvSpPr>
          <p:nvPr>
            <p:ph type="sldNum" sz="quarter" idx="12"/>
          </p:nvPr>
        </p:nvSpPr>
        <p:spPr/>
        <p:txBody>
          <a:bodyPr/>
          <a:lstStyle/>
          <a:p>
            <a:fld id="{19C0AEB4-E819-4C59-90BC-B1648863E720}" type="slidenum">
              <a:rPr lang="en-US" smtClean="0"/>
              <a:t>‹#›</a:t>
            </a:fld>
            <a:endParaRPr lang="en-US"/>
          </a:p>
        </p:txBody>
      </p:sp>
    </p:spTree>
    <p:extLst>
      <p:ext uri="{BB962C8B-B14F-4D97-AF65-F5344CB8AC3E}">
        <p14:creationId xmlns:p14="http://schemas.microsoft.com/office/powerpoint/2010/main" val="4017881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00DA5-AFBA-43C2-8CA0-3814CB6853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502536-0B7B-473B-9038-B5B8ECC69B6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336818-D976-401D-A874-9D8AB9B7964F}"/>
              </a:ext>
            </a:extLst>
          </p:cNvPr>
          <p:cNvSpPr>
            <a:spLocks noGrp="1"/>
          </p:cNvSpPr>
          <p:nvPr>
            <p:ph type="dt" sz="half" idx="10"/>
          </p:nvPr>
        </p:nvSpPr>
        <p:spPr/>
        <p:txBody>
          <a:bodyPr/>
          <a:lstStyle/>
          <a:p>
            <a:fld id="{73C3B750-866D-4666-991B-EC0EA4172AD1}" type="datetimeFigureOut">
              <a:rPr lang="en-US" smtClean="0"/>
              <a:t>4/10/2022</a:t>
            </a:fld>
            <a:endParaRPr lang="en-US"/>
          </a:p>
        </p:txBody>
      </p:sp>
      <p:sp>
        <p:nvSpPr>
          <p:cNvPr id="5" name="Footer Placeholder 4">
            <a:extLst>
              <a:ext uri="{FF2B5EF4-FFF2-40B4-BE49-F238E27FC236}">
                <a16:creationId xmlns:a16="http://schemas.microsoft.com/office/drawing/2014/main" id="{7C748C87-A039-45AD-AE63-524BD49A38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612F3F-58F2-4FCF-9405-0CD316CE5DB8}"/>
              </a:ext>
            </a:extLst>
          </p:cNvPr>
          <p:cNvSpPr>
            <a:spLocks noGrp="1"/>
          </p:cNvSpPr>
          <p:nvPr>
            <p:ph type="sldNum" sz="quarter" idx="12"/>
          </p:nvPr>
        </p:nvSpPr>
        <p:spPr/>
        <p:txBody>
          <a:bodyPr/>
          <a:lstStyle/>
          <a:p>
            <a:fld id="{19C0AEB4-E819-4C59-90BC-B1648863E720}" type="slidenum">
              <a:rPr lang="en-US" smtClean="0"/>
              <a:t>‹#›</a:t>
            </a:fld>
            <a:endParaRPr lang="en-US"/>
          </a:p>
        </p:txBody>
      </p:sp>
    </p:spTree>
    <p:extLst>
      <p:ext uri="{BB962C8B-B14F-4D97-AF65-F5344CB8AC3E}">
        <p14:creationId xmlns:p14="http://schemas.microsoft.com/office/powerpoint/2010/main" val="2250432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F8663-9C10-43F4-BB6A-2F302BB65EE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6F63A95-A9A8-4F08-9862-97FCEC3F8C6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E833046-2274-4B1C-A7A7-100527A6A391}"/>
              </a:ext>
            </a:extLst>
          </p:cNvPr>
          <p:cNvSpPr>
            <a:spLocks noGrp="1"/>
          </p:cNvSpPr>
          <p:nvPr>
            <p:ph type="dt" sz="half" idx="10"/>
          </p:nvPr>
        </p:nvSpPr>
        <p:spPr/>
        <p:txBody>
          <a:bodyPr/>
          <a:lstStyle/>
          <a:p>
            <a:fld id="{73C3B750-866D-4666-991B-EC0EA4172AD1}" type="datetimeFigureOut">
              <a:rPr lang="en-US" smtClean="0"/>
              <a:t>4/10/2022</a:t>
            </a:fld>
            <a:endParaRPr lang="en-US"/>
          </a:p>
        </p:txBody>
      </p:sp>
      <p:sp>
        <p:nvSpPr>
          <p:cNvPr id="5" name="Footer Placeholder 4">
            <a:extLst>
              <a:ext uri="{FF2B5EF4-FFF2-40B4-BE49-F238E27FC236}">
                <a16:creationId xmlns:a16="http://schemas.microsoft.com/office/drawing/2014/main" id="{3D73211B-ADBF-474E-84DB-9A3212C30D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53CB83-B3F6-4552-9F66-1DA632EF7E54}"/>
              </a:ext>
            </a:extLst>
          </p:cNvPr>
          <p:cNvSpPr>
            <a:spLocks noGrp="1"/>
          </p:cNvSpPr>
          <p:nvPr>
            <p:ph type="sldNum" sz="quarter" idx="12"/>
          </p:nvPr>
        </p:nvSpPr>
        <p:spPr/>
        <p:txBody>
          <a:bodyPr/>
          <a:lstStyle/>
          <a:p>
            <a:fld id="{19C0AEB4-E819-4C59-90BC-B1648863E720}" type="slidenum">
              <a:rPr lang="en-US" smtClean="0"/>
              <a:t>‹#›</a:t>
            </a:fld>
            <a:endParaRPr lang="en-US"/>
          </a:p>
        </p:txBody>
      </p:sp>
    </p:spTree>
    <p:extLst>
      <p:ext uri="{BB962C8B-B14F-4D97-AF65-F5344CB8AC3E}">
        <p14:creationId xmlns:p14="http://schemas.microsoft.com/office/powerpoint/2010/main" val="1007275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CE03F-886A-43DA-A3A0-7C81F9D4E2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34C1BC5-BC9B-4D42-9BA2-74BCA86C84C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98CD82-9BC8-41B9-BF0E-C881EB6F35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7B89BDA-2B3C-4308-9CDE-7621CDA1384C}"/>
              </a:ext>
            </a:extLst>
          </p:cNvPr>
          <p:cNvSpPr>
            <a:spLocks noGrp="1"/>
          </p:cNvSpPr>
          <p:nvPr>
            <p:ph type="dt" sz="half" idx="10"/>
          </p:nvPr>
        </p:nvSpPr>
        <p:spPr/>
        <p:txBody>
          <a:bodyPr/>
          <a:lstStyle/>
          <a:p>
            <a:fld id="{73C3B750-866D-4666-991B-EC0EA4172AD1}" type="datetimeFigureOut">
              <a:rPr lang="en-US" smtClean="0"/>
              <a:t>4/10/2022</a:t>
            </a:fld>
            <a:endParaRPr lang="en-US"/>
          </a:p>
        </p:txBody>
      </p:sp>
      <p:sp>
        <p:nvSpPr>
          <p:cNvPr id="6" name="Footer Placeholder 5">
            <a:extLst>
              <a:ext uri="{FF2B5EF4-FFF2-40B4-BE49-F238E27FC236}">
                <a16:creationId xmlns:a16="http://schemas.microsoft.com/office/drawing/2014/main" id="{D090EBC5-6B72-489B-A098-4D9901960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E5476B-ECD8-4D56-8D56-08D22C6E03B7}"/>
              </a:ext>
            </a:extLst>
          </p:cNvPr>
          <p:cNvSpPr>
            <a:spLocks noGrp="1"/>
          </p:cNvSpPr>
          <p:nvPr>
            <p:ph type="sldNum" sz="quarter" idx="12"/>
          </p:nvPr>
        </p:nvSpPr>
        <p:spPr/>
        <p:txBody>
          <a:bodyPr/>
          <a:lstStyle/>
          <a:p>
            <a:fld id="{19C0AEB4-E819-4C59-90BC-B1648863E720}" type="slidenum">
              <a:rPr lang="en-US" smtClean="0"/>
              <a:t>‹#›</a:t>
            </a:fld>
            <a:endParaRPr lang="en-US"/>
          </a:p>
        </p:txBody>
      </p:sp>
    </p:spTree>
    <p:extLst>
      <p:ext uri="{BB962C8B-B14F-4D97-AF65-F5344CB8AC3E}">
        <p14:creationId xmlns:p14="http://schemas.microsoft.com/office/powerpoint/2010/main" val="2646909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E8EFA-718B-49AF-B708-237117B63A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FB4B96-8511-4212-9C1E-AC0EB92308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CBEEC47-1B9F-48E9-AB6C-2EB13AD30C9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AB776A1-053B-4952-B2F8-3F64B13A15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39DB99-C32D-43E4-8597-E8B72DBB4BB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357F1A-24FA-4181-876C-EFA53B5096C1}"/>
              </a:ext>
            </a:extLst>
          </p:cNvPr>
          <p:cNvSpPr>
            <a:spLocks noGrp="1"/>
          </p:cNvSpPr>
          <p:nvPr>
            <p:ph type="dt" sz="half" idx="10"/>
          </p:nvPr>
        </p:nvSpPr>
        <p:spPr/>
        <p:txBody>
          <a:bodyPr/>
          <a:lstStyle/>
          <a:p>
            <a:fld id="{73C3B750-866D-4666-991B-EC0EA4172AD1}" type="datetimeFigureOut">
              <a:rPr lang="en-US" smtClean="0"/>
              <a:t>4/10/2022</a:t>
            </a:fld>
            <a:endParaRPr lang="en-US"/>
          </a:p>
        </p:txBody>
      </p:sp>
      <p:sp>
        <p:nvSpPr>
          <p:cNvPr id="8" name="Footer Placeholder 7">
            <a:extLst>
              <a:ext uri="{FF2B5EF4-FFF2-40B4-BE49-F238E27FC236}">
                <a16:creationId xmlns:a16="http://schemas.microsoft.com/office/drawing/2014/main" id="{2732AF47-3F4A-4BC1-8EB3-B3E298A5F9B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9C542D1-2D28-4496-B56C-D1238406B83C}"/>
              </a:ext>
            </a:extLst>
          </p:cNvPr>
          <p:cNvSpPr>
            <a:spLocks noGrp="1"/>
          </p:cNvSpPr>
          <p:nvPr>
            <p:ph type="sldNum" sz="quarter" idx="12"/>
          </p:nvPr>
        </p:nvSpPr>
        <p:spPr/>
        <p:txBody>
          <a:bodyPr/>
          <a:lstStyle/>
          <a:p>
            <a:fld id="{19C0AEB4-E819-4C59-90BC-B1648863E720}" type="slidenum">
              <a:rPr lang="en-US" smtClean="0"/>
              <a:t>‹#›</a:t>
            </a:fld>
            <a:endParaRPr lang="en-US"/>
          </a:p>
        </p:txBody>
      </p:sp>
    </p:spTree>
    <p:extLst>
      <p:ext uri="{BB962C8B-B14F-4D97-AF65-F5344CB8AC3E}">
        <p14:creationId xmlns:p14="http://schemas.microsoft.com/office/powerpoint/2010/main" val="575071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61740-0C64-46C3-82BC-57F428133C8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9263C2-6B56-4EBF-932C-C73831824B57}"/>
              </a:ext>
            </a:extLst>
          </p:cNvPr>
          <p:cNvSpPr>
            <a:spLocks noGrp="1"/>
          </p:cNvSpPr>
          <p:nvPr>
            <p:ph type="dt" sz="half" idx="10"/>
          </p:nvPr>
        </p:nvSpPr>
        <p:spPr/>
        <p:txBody>
          <a:bodyPr/>
          <a:lstStyle/>
          <a:p>
            <a:fld id="{73C3B750-866D-4666-991B-EC0EA4172AD1}" type="datetimeFigureOut">
              <a:rPr lang="en-US" smtClean="0"/>
              <a:t>4/10/2022</a:t>
            </a:fld>
            <a:endParaRPr lang="en-US"/>
          </a:p>
        </p:txBody>
      </p:sp>
      <p:sp>
        <p:nvSpPr>
          <p:cNvPr id="4" name="Footer Placeholder 3">
            <a:extLst>
              <a:ext uri="{FF2B5EF4-FFF2-40B4-BE49-F238E27FC236}">
                <a16:creationId xmlns:a16="http://schemas.microsoft.com/office/drawing/2014/main" id="{AB84FABA-B747-4D36-87D6-434CEAC554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075D81B-6F0E-4579-8FD2-55ED6D57783D}"/>
              </a:ext>
            </a:extLst>
          </p:cNvPr>
          <p:cNvSpPr>
            <a:spLocks noGrp="1"/>
          </p:cNvSpPr>
          <p:nvPr>
            <p:ph type="sldNum" sz="quarter" idx="12"/>
          </p:nvPr>
        </p:nvSpPr>
        <p:spPr/>
        <p:txBody>
          <a:bodyPr/>
          <a:lstStyle/>
          <a:p>
            <a:fld id="{19C0AEB4-E819-4C59-90BC-B1648863E720}" type="slidenum">
              <a:rPr lang="en-US" smtClean="0"/>
              <a:t>‹#›</a:t>
            </a:fld>
            <a:endParaRPr lang="en-US"/>
          </a:p>
        </p:txBody>
      </p:sp>
    </p:spTree>
    <p:extLst>
      <p:ext uri="{BB962C8B-B14F-4D97-AF65-F5344CB8AC3E}">
        <p14:creationId xmlns:p14="http://schemas.microsoft.com/office/powerpoint/2010/main" val="2010560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DA8095-2711-4CD9-B7C4-41781BF922E3}"/>
              </a:ext>
            </a:extLst>
          </p:cNvPr>
          <p:cNvSpPr>
            <a:spLocks noGrp="1"/>
          </p:cNvSpPr>
          <p:nvPr>
            <p:ph type="dt" sz="half" idx="10"/>
          </p:nvPr>
        </p:nvSpPr>
        <p:spPr/>
        <p:txBody>
          <a:bodyPr/>
          <a:lstStyle/>
          <a:p>
            <a:fld id="{73C3B750-866D-4666-991B-EC0EA4172AD1}" type="datetimeFigureOut">
              <a:rPr lang="en-US" smtClean="0"/>
              <a:t>4/10/2022</a:t>
            </a:fld>
            <a:endParaRPr lang="en-US"/>
          </a:p>
        </p:txBody>
      </p:sp>
      <p:sp>
        <p:nvSpPr>
          <p:cNvPr id="3" name="Footer Placeholder 2">
            <a:extLst>
              <a:ext uri="{FF2B5EF4-FFF2-40B4-BE49-F238E27FC236}">
                <a16:creationId xmlns:a16="http://schemas.microsoft.com/office/drawing/2014/main" id="{810EEBD0-3A57-425F-ACA6-8873F1A5D63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0974F0-DD46-403B-87C4-B46C8435E0C7}"/>
              </a:ext>
            </a:extLst>
          </p:cNvPr>
          <p:cNvSpPr>
            <a:spLocks noGrp="1"/>
          </p:cNvSpPr>
          <p:nvPr>
            <p:ph type="sldNum" sz="quarter" idx="12"/>
          </p:nvPr>
        </p:nvSpPr>
        <p:spPr/>
        <p:txBody>
          <a:bodyPr/>
          <a:lstStyle/>
          <a:p>
            <a:fld id="{19C0AEB4-E819-4C59-90BC-B1648863E720}" type="slidenum">
              <a:rPr lang="en-US" smtClean="0"/>
              <a:t>‹#›</a:t>
            </a:fld>
            <a:endParaRPr lang="en-US"/>
          </a:p>
        </p:txBody>
      </p:sp>
    </p:spTree>
    <p:extLst>
      <p:ext uri="{BB962C8B-B14F-4D97-AF65-F5344CB8AC3E}">
        <p14:creationId xmlns:p14="http://schemas.microsoft.com/office/powerpoint/2010/main" val="4048931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71C4A-4171-4BE1-BF3F-84F5077221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FF65070-ADCD-4490-9FDA-81130B2877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ECB364-9DB6-4E5D-923C-64469B5D62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8930D7-4AA5-4915-87FE-D5A480D793B4}"/>
              </a:ext>
            </a:extLst>
          </p:cNvPr>
          <p:cNvSpPr>
            <a:spLocks noGrp="1"/>
          </p:cNvSpPr>
          <p:nvPr>
            <p:ph type="dt" sz="half" idx="10"/>
          </p:nvPr>
        </p:nvSpPr>
        <p:spPr/>
        <p:txBody>
          <a:bodyPr/>
          <a:lstStyle/>
          <a:p>
            <a:fld id="{73C3B750-866D-4666-991B-EC0EA4172AD1}" type="datetimeFigureOut">
              <a:rPr lang="en-US" smtClean="0"/>
              <a:t>4/10/2022</a:t>
            </a:fld>
            <a:endParaRPr lang="en-US"/>
          </a:p>
        </p:txBody>
      </p:sp>
      <p:sp>
        <p:nvSpPr>
          <p:cNvPr id="6" name="Footer Placeholder 5">
            <a:extLst>
              <a:ext uri="{FF2B5EF4-FFF2-40B4-BE49-F238E27FC236}">
                <a16:creationId xmlns:a16="http://schemas.microsoft.com/office/drawing/2014/main" id="{79A7FC9B-9F39-48D9-B548-069B89BBFE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80117D-0635-4316-9C09-A7D6FC03E008}"/>
              </a:ext>
            </a:extLst>
          </p:cNvPr>
          <p:cNvSpPr>
            <a:spLocks noGrp="1"/>
          </p:cNvSpPr>
          <p:nvPr>
            <p:ph type="sldNum" sz="quarter" idx="12"/>
          </p:nvPr>
        </p:nvSpPr>
        <p:spPr/>
        <p:txBody>
          <a:bodyPr/>
          <a:lstStyle/>
          <a:p>
            <a:fld id="{19C0AEB4-E819-4C59-90BC-B1648863E720}" type="slidenum">
              <a:rPr lang="en-US" smtClean="0"/>
              <a:t>‹#›</a:t>
            </a:fld>
            <a:endParaRPr lang="en-US"/>
          </a:p>
        </p:txBody>
      </p:sp>
    </p:spTree>
    <p:extLst>
      <p:ext uri="{BB962C8B-B14F-4D97-AF65-F5344CB8AC3E}">
        <p14:creationId xmlns:p14="http://schemas.microsoft.com/office/powerpoint/2010/main" val="3872182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307B2-7C1B-4E44-B9DA-5F2EBB8FD5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CF0E4E1-7F40-41A6-9A7C-47891D7F35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3253B5-7768-43AD-BD9C-39465D5500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8F5C59-E560-4022-9D73-0C685E58015B}"/>
              </a:ext>
            </a:extLst>
          </p:cNvPr>
          <p:cNvSpPr>
            <a:spLocks noGrp="1"/>
          </p:cNvSpPr>
          <p:nvPr>
            <p:ph type="dt" sz="half" idx="10"/>
          </p:nvPr>
        </p:nvSpPr>
        <p:spPr/>
        <p:txBody>
          <a:bodyPr/>
          <a:lstStyle/>
          <a:p>
            <a:fld id="{73C3B750-866D-4666-991B-EC0EA4172AD1}" type="datetimeFigureOut">
              <a:rPr lang="en-US" smtClean="0"/>
              <a:t>4/10/2022</a:t>
            </a:fld>
            <a:endParaRPr lang="en-US"/>
          </a:p>
        </p:txBody>
      </p:sp>
      <p:sp>
        <p:nvSpPr>
          <p:cNvPr id="6" name="Footer Placeholder 5">
            <a:extLst>
              <a:ext uri="{FF2B5EF4-FFF2-40B4-BE49-F238E27FC236}">
                <a16:creationId xmlns:a16="http://schemas.microsoft.com/office/drawing/2014/main" id="{74271A6B-1EF8-40CD-A585-A790E023A6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D829F9-B45F-46F7-A307-5F1FFB753605}"/>
              </a:ext>
            </a:extLst>
          </p:cNvPr>
          <p:cNvSpPr>
            <a:spLocks noGrp="1"/>
          </p:cNvSpPr>
          <p:nvPr>
            <p:ph type="sldNum" sz="quarter" idx="12"/>
          </p:nvPr>
        </p:nvSpPr>
        <p:spPr/>
        <p:txBody>
          <a:bodyPr/>
          <a:lstStyle/>
          <a:p>
            <a:fld id="{19C0AEB4-E819-4C59-90BC-B1648863E720}" type="slidenum">
              <a:rPr lang="en-US" smtClean="0"/>
              <a:t>‹#›</a:t>
            </a:fld>
            <a:endParaRPr lang="en-US"/>
          </a:p>
        </p:txBody>
      </p:sp>
    </p:spTree>
    <p:extLst>
      <p:ext uri="{BB962C8B-B14F-4D97-AF65-F5344CB8AC3E}">
        <p14:creationId xmlns:p14="http://schemas.microsoft.com/office/powerpoint/2010/main" val="1375426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11801-D650-4B25-B72F-D08EDCE179D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FA81CDF-3136-4FB3-90B7-30B63D824B0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04CA25-8354-45EE-A6EB-8C4E236BEF72}"/>
              </a:ext>
            </a:extLst>
          </p:cNvPr>
          <p:cNvSpPr>
            <a:spLocks noGrp="1"/>
          </p:cNvSpPr>
          <p:nvPr>
            <p:ph type="dt" sz="half" idx="10"/>
          </p:nvPr>
        </p:nvSpPr>
        <p:spPr/>
        <p:txBody>
          <a:bodyPr/>
          <a:lstStyle/>
          <a:p>
            <a:fld id="{73C3B750-866D-4666-991B-EC0EA4172AD1}" type="datetimeFigureOut">
              <a:rPr lang="en-US" smtClean="0"/>
              <a:t>4/10/2022</a:t>
            </a:fld>
            <a:endParaRPr lang="en-US"/>
          </a:p>
        </p:txBody>
      </p:sp>
      <p:sp>
        <p:nvSpPr>
          <p:cNvPr id="5" name="Footer Placeholder 4">
            <a:extLst>
              <a:ext uri="{FF2B5EF4-FFF2-40B4-BE49-F238E27FC236}">
                <a16:creationId xmlns:a16="http://schemas.microsoft.com/office/drawing/2014/main" id="{72F9033E-AE0C-469E-9E9D-A2254C63C2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5D4521-7D6E-41C6-B798-EB76BAC4A787}"/>
              </a:ext>
            </a:extLst>
          </p:cNvPr>
          <p:cNvSpPr>
            <a:spLocks noGrp="1"/>
          </p:cNvSpPr>
          <p:nvPr>
            <p:ph type="sldNum" sz="quarter" idx="12"/>
          </p:nvPr>
        </p:nvSpPr>
        <p:spPr/>
        <p:txBody>
          <a:bodyPr/>
          <a:lstStyle/>
          <a:p>
            <a:fld id="{19C0AEB4-E819-4C59-90BC-B1648863E720}" type="slidenum">
              <a:rPr lang="en-US" smtClean="0"/>
              <a:t>‹#›</a:t>
            </a:fld>
            <a:endParaRPr lang="en-US"/>
          </a:p>
        </p:txBody>
      </p:sp>
    </p:spTree>
    <p:extLst>
      <p:ext uri="{BB962C8B-B14F-4D97-AF65-F5344CB8AC3E}">
        <p14:creationId xmlns:p14="http://schemas.microsoft.com/office/powerpoint/2010/main" val="2636316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284410-9F98-4524-883D-DEFB6120F6F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641606F-0888-457A-9625-60FDB4898BA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731BE9-89B1-4467-9797-1EFDAF8E368B}"/>
              </a:ext>
            </a:extLst>
          </p:cNvPr>
          <p:cNvSpPr>
            <a:spLocks noGrp="1"/>
          </p:cNvSpPr>
          <p:nvPr>
            <p:ph type="dt" sz="half" idx="10"/>
          </p:nvPr>
        </p:nvSpPr>
        <p:spPr/>
        <p:txBody>
          <a:bodyPr/>
          <a:lstStyle/>
          <a:p>
            <a:fld id="{73C3B750-866D-4666-991B-EC0EA4172AD1}" type="datetimeFigureOut">
              <a:rPr lang="en-US" smtClean="0"/>
              <a:t>4/10/2022</a:t>
            </a:fld>
            <a:endParaRPr lang="en-US"/>
          </a:p>
        </p:txBody>
      </p:sp>
      <p:sp>
        <p:nvSpPr>
          <p:cNvPr id="5" name="Footer Placeholder 4">
            <a:extLst>
              <a:ext uri="{FF2B5EF4-FFF2-40B4-BE49-F238E27FC236}">
                <a16:creationId xmlns:a16="http://schemas.microsoft.com/office/drawing/2014/main" id="{436BC427-517E-4758-AE43-AD50C71E22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FD2416-5A99-4EDF-A13D-57722972CFCC}"/>
              </a:ext>
            </a:extLst>
          </p:cNvPr>
          <p:cNvSpPr>
            <a:spLocks noGrp="1"/>
          </p:cNvSpPr>
          <p:nvPr>
            <p:ph type="sldNum" sz="quarter" idx="12"/>
          </p:nvPr>
        </p:nvSpPr>
        <p:spPr/>
        <p:txBody>
          <a:bodyPr/>
          <a:lstStyle/>
          <a:p>
            <a:fld id="{19C0AEB4-E819-4C59-90BC-B1648863E720}" type="slidenum">
              <a:rPr lang="en-US" smtClean="0"/>
              <a:t>‹#›</a:t>
            </a:fld>
            <a:endParaRPr lang="en-US"/>
          </a:p>
        </p:txBody>
      </p:sp>
    </p:spTree>
    <p:extLst>
      <p:ext uri="{BB962C8B-B14F-4D97-AF65-F5344CB8AC3E}">
        <p14:creationId xmlns:p14="http://schemas.microsoft.com/office/powerpoint/2010/main" val="2335354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AF052F-D633-4B20-BDE7-B5F580CB23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2B7ECCF-3BB8-4E2C-B028-61ED568734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5CB32-DF24-453C-86B3-69AF1BF8C8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C3B750-866D-4666-991B-EC0EA4172AD1}" type="datetimeFigureOut">
              <a:rPr lang="en-US" smtClean="0"/>
              <a:t>4/10/2022</a:t>
            </a:fld>
            <a:endParaRPr lang="en-US"/>
          </a:p>
        </p:txBody>
      </p:sp>
      <p:sp>
        <p:nvSpPr>
          <p:cNvPr id="5" name="Footer Placeholder 4">
            <a:extLst>
              <a:ext uri="{FF2B5EF4-FFF2-40B4-BE49-F238E27FC236}">
                <a16:creationId xmlns:a16="http://schemas.microsoft.com/office/drawing/2014/main" id="{0E1494E9-FE48-4907-A721-93D53D522F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5FF67B9-8A8D-4847-A30F-9516344190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C0AEB4-E819-4C59-90BC-B1648863E720}" type="slidenum">
              <a:rPr lang="en-US" smtClean="0"/>
              <a:t>‹#›</a:t>
            </a:fld>
            <a:endParaRPr lang="en-US"/>
          </a:p>
        </p:txBody>
      </p:sp>
    </p:spTree>
    <p:extLst>
      <p:ext uri="{BB962C8B-B14F-4D97-AF65-F5344CB8AC3E}">
        <p14:creationId xmlns:p14="http://schemas.microsoft.com/office/powerpoint/2010/main" val="30858897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www.pompeiiinpictures.com/pompeiiinpictures/VF/Villa_013%20Boscoreale%20Villa%20della%20Pisanella%20p1.htm" TargetMode="External"/><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hyperlink" Target="https://www.romanoimpero.com/2021/04/villa-della-pisanella.html" TargetMode="External"/><Relationship Id="rId2" Type="http://schemas.openxmlformats.org/officeDocument/2006/relationships/hyperlink" Target="https://sites.google.com/site/ad79eruption/boscoreale/villa-pisanella" TargetMode="External"/><Relationship Id="rId1" Type="http://schemas.openxmlformats.org/officeDocument/2006/relationships/slideLayout" Target="../slideLayouts/slideLayout6.xml"/><Relationship Id="rId5" Type="http://schemas.openxmlformats.org/officeDocument/2006/relationships/image" Target="../media/image3.jpe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hyperlink" Target="https://www.pompeiiinpictures.com/pompeiiinpictures/VF/Villa_013%20Boscoreale%20Villa%20della%20Pisanella%20p1.htm" TargetMode="External"/><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www.pompeiiinpictures.com/pompeiiinpictures/VF/Villa_013%20Boscoreale%20Villa%20della%20Pisanella%20p1.htm" TargetMode="External"/><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pompeiiinpictures.com/pompeiiinpictures/VF/Villa_013%20Boscoreale%20Villa%20della%20Pisanella%20p1.htm"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pompeiiinpictures.com/pompeiiinpictures/VF/Villa_013%20Boscoreale%20Villa%20della%20Pisanella%20p1.htm"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commons.wikimedia.org/wiki/File:Black-and-white_mosaic_floor_depicting_a_stork_advancing_towards_a_snake,_from_the_caldarium_of_Villa_della_Pisanella_at_Boscoreale,_third_quarter_of_1st_century_AD,_Antiquarium_of_Boscoreale,_Italy.jpg" TargetMode="External"/><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commons.wikimedia.org/wiki/File:Women_villa_della_Pisanella_Pompeii_Museum_Boscoreale.jpg" TargetMode="Externa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www.pompeiiinpictures.com/pompeiiinpictures/VF/Villa_013%20Boscoreale%20Villa%20della%20Pisanella%20p1.htm" TargetMode="Externa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pompeiiinpictures.com/pompeiiinpictures/VF/Villa_013%20Boscoreale%20Villa%20della%20Pisanella%20p3.htm"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www.pompeiiinpictures.com/pompeiiinpictures/VF/Villa_013%20Boscoreale%20Villa%20della%20Pisanella%20p3.htm" TargetMode="External"/><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www.pompeiiinpictures.com/pompeiiinpictures/VF/Villa_013%20Boscoreale%20Villa%20della%20Pisanella%20p3.htm"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www.pompeiiinpictures.com/pompeiiinpictures/VF/Villa_013%20Boscoreale%20Villa%20della%20Pisanella%20p3.htm" TargetMode="Externa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pompeiiinpictures.com/pompeiiinpictures/VF/Villa_013%20Boscoreale%20Villa%20della%20Pisanella%20p3.htm" TargetMode="Externa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hyperlink" Target="https://commons.wikimedia.org/wiki/File:Tr%C3%A9sor_de_Boscoreale_%E2%80%93_Mus%C3%A9e_du_Louvre_%E2%80%93_Q178624_%E2%80%93_a.jpg" TargetMode="Externa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Ribbon: Curved and Tilted Up 1">
            <a:extLst>
              <a:ext uri="{FF2B5EF4-FFF2-40B4-BE49-F238E27FC236}">
                <a16:creationId xmlns:a16="http://schemas.microsoft.com/office/drawing/2014/main" id="{8FB6657F-B138-41E5-AD7B-B635F197ACB8}"/>
              </a:ext>
            </a:extLst>
          </p:cNvPr>
          <p:cNvSpPr/>
          <p:nvPr/>
        </p:nvSpPr>
        <p:spPr>
          <a:xfrm>
            <a:off x="378780" y="312938"/>
            <a:ext cx="11434439" cy="6232124"/>
          </a:xfrm>
          <a:custGeom>
            <a:avLst/>
            <a:gdLst>
              <a:gd name="connsiteX0" fmla="*/ 0 w 11434439"/>
              <a:gd name="connsiteY0" fmla="*/ 6232124 h 6232124"/>
              <a:gd name="connsiteX1" fmla="*/ 4287915 w 11434439"/>
              <a:gd name="connsiteY1" fmla="*/ 5501797 h 6232124"/>
              <a:gd name="connsiteX2" fmla="*/ 2858610 w 11434439"/>
              <a:gd name="connsiteY2" fmla="*/ 4868847 h 6232124"/>
              <a:gd name="connsiteX3" fmla="*/ 8575829 w 11434439"/>
              <a:gd name="connsiteY3" fmla="*/ 4868847 h 6232124"/>
              <a:gd name="connsiteX4" fmla="*/ 7146524 w 11434439"/>
              <a:gd name="connsiteY4" fmla="*/ 5501797 h 6232124"/>
              <a:gd name="connsiteX5" fmla="*/ 11434439 w 11434439"/>
              <a:gd name="connsiteY5" fmla="*/ 6232124 h 6232124"/>
              <a:gd name="connsiteX6" fmla="*/ 10005134 w 11434439"/>
              <a:gd name="connsiteY6" fmla="*/ 3554258 h 6232124"/>
              <a:gd name="connsiteX7" fmla="*/ 11434439 w 11434439"/>
              <a:gd name="connsiteY7" fmla="*/ 1558031 h 6232124"/>
              <a:gd name="connsiteX8" fmla="*/ 8575829 w 11434439"/>
              <a:gd name="connsiteY8" fmla="*/ 973769 h 6232124"/>
              <a:gd name="connsiteX9" fmla="*/ 8575829 w 11434439"/>
              <a:gd name="connsiteY9" fmla="*/ 194754 h 6232124"/>
              <a:gd name="connsiteX10" fmla="*/ 2858610 w 11434439"/>
              <a:gd name="connsiteY10" fmla="*/ 194754 h 6232124"/>
              <a:gd name="connsiteX11" fmla="*/ 2858610 w 11434439"/>
              <a:gd name="connsiteY11" fmla="*/ 973769 h 6232124"/>
              <a:gd name="connsiteX12" fmla="*/ 0 w 11434439"/>
              <a:gd name="connsiteY12" fmla="*/ 1558031 h 6232124"/>
              <a:gd name="connsiteX13" fmla="*/ 1429305 w 11434439"/>
              <a:gd name="connsiteY13" fmla="*/ 3554258 h 6232124"/>
              <a:gd name="connsiteX14" fmla="*/ 0 w 11434439"/>
              <a:gd name="connsiteY14" fmla="*/ 6232124 h 6232124"/>
              <a:gd name="connsiteX0" fmla="*/ 4287915 w 11434439"/>
              <a:gd name="connsiteY0" fmla="*/ 4722781 h 6232124"/>
              <a:gd name="connsiteX1" fmla="*/ 4287915 w 11434439"/>
              <a:gd name="connsiteY1" fmla="*/ 5501797 h 6232124"/>
              <a:gd name="connsiteX2" fmla="*/ 2858610 w 11434439"/>
              <a:gd name="connsiteY2" fmla="*/ 4868847 h 6232124"/>
              <a:gd name="connsiteX3" fmla="*/ 8575829 w 11434439"/>
              <a:gd name="connsiteY3" fmla="*/ 4868847 h 6232124"/>
              <a:gd name="connsiteX4" fmla="*/ 7146524 w 11434439"/>
              <a:gd name="connsiteY4" fmla="*/ 5501797 h 6232124"/>
              <a:gd name="connsiteX5" fmla="*/ 7146524 w 11434439"/>
              <a:gd name="connsiteY5" fmla="*/ 4722781 h 6232124"/>
              <a:gd name="connsiteX6" fmla="*/ 4287915 w 11434439"/>
              <a:gd name="connsiteY6" fmla="*/ 4722781 h 6232124"/>
              <a:gd name="connsiteX0" fmla="*/ 0 w 11434439"/>
              <a:gd name="connsiteY0" fmla="*/ 6232124 h 6232124"/>
              <a:gd name="connsiteX1" fmla="*/ 1429305 w 11434439"/>
              <a:gd name="connsiteY1" fmla="*/ 3554258 h 6232124"/>
              <a:gd name="connsiteX2" fmla="*/ 0 w 11434439"/>
              <a:gd name="connsiteY2" fmla="*/ 1558031 h 6232124"/>
              <a:gd name="connsiteX3" fmla="*/ 2858610 w 11434439"/>
              <a:gd name="connsiteY3" fmla="*/ 973769 h 6232124"/>
              <a:gd name="connsiteX4" fmla="*/ 2858610 w 11434439"/>
              <a:gd name="connsiteY4" fmla="*/ 194754 h 6232124"/>
              <a:gd name="connsiteX5" fmla="*/ 8575829 w 11434439"/>
              <a:gd name="connsiteY5" fmla="*/ 194754 h 6232124"/>
              <a:gd name="connsiteX6" fmla="*/ 8575829 w 11434439"/>
              <a:gd name="connsiteY6" fmla="*/ 973769 h 6232124"/>
              <a:gd name="connsiteX7" fmla="*/ 11434439 w 11434439"/>
              <a:gd name="connsiteY7" fmla="*/ 1558031 h 6232124"/>
              <a:gd name="connsiteX8" fmla="*/ 10005134 w 11434439"/>
              <a:gd name="connsiteY8" fmla="*/ 3554258 h 6232124"/>
              <a:gd name="connsiteX9" fmla="*/ 11434439 w 11434439"/>
              <a:gd name="connsiteY9" fmla="*/ 6232124 h 6232124"/>
              <a:gd name="connsiteX10" fmla="*/ 7146524 w 11434439"/>
              <a:gd name="connsiteY10" fmla="*/ 5501797 h 6232124"/>
              <a:gd name="connsiteX11" fmla="*/ 8575829 w 11434439"/>
              <a:gd name="connsiteY11" fmla="*/ 4868847 h 6232124"/>
              <a:gd name="connsiteX12" fmla="*/ 2858610 w 11434439"/>
              <a:gd name="connsiteY12" fmla="*/ 4868847 h 6232124"/>
              <a:gd name="connsiteX13" fmla="*/ 4287915 w 11434439"/>
              <a:gd name="connsiteY13" fmla="*/ 5501797 h 6232124"/>
              <a:gd name="connsiteX14" fmla="*/ 0 w 11434439"/>
              <a:gd name="connsiteY14" fmla="*/ 6232124 h 6232124"/>
              <a:gd name="connsiteX15" fmla="*/ 2858610 w 11434439"/>
              <a:gd name="connsiteY15" fmla="*/ 4868847 h 6232124"/>
              <a:gd name="connsiteX16" fmla="*/ 2858610 w 11434439"/>
              <a:gd name="connsiteY16" fmla="*/ 973769 h 6232124"/>
              <a:gd name="connsiteX17" fmla="*/ 8575829 w 11434439"/>
              <a:gd name="connsiteY17" fmla="*/ 973769 h 6232124"/>
              <a:gd name="connsiteX18" fmla="*/ 8575829 w 11434439"/>
              <a:gd name="connsiteY18" fmla="*/ 4868847 h 6232124"/>
              <a:gd name="connsiteX19" fmla="*/ 4287915 w 11434439"/>
              <a:gd name="connsiteY19" fmla="*/ 4722781 h 6232124"/>
              <a:gd name="connsiteX20" fmla="*/ 4287915 w 11434439"/>
              <a:gd name="connsiteY20" fmla="*/ 5501797 h 6232124"/>
              <a:gd name="connsiteX21" fmla="*/ 7146524 w 11434439"/>
              <a:gd name="connsiteY21" fmla="*/ 5501797 h 6232124"/>
              <a:gd name="connsiteX22" fmla="*/ 7146524 w 11434439"/>
              <a:gd name="connsiteY22" fmla="*/ 4722781 h 62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434439" h="6232124" stroke="0" extrusionOk="0">
                <a:moveTo>
                  <a:pt x="0" y="6232124"/>
                </a:moveTo>
                <a:cubicBezTo>
                  <a:pt x="1408983" y="5754452"/>
                  <a:pt x="2622587" y="5594413"/>
                  <a:pt x="4287915" y="5501797"/>
                </a:cubicBezTo>
                <a:cubicBezTo>
                  <a:pt x="4147361" y="5410633"/>
                  <a:pt x="3523476" y="5209159"/>
                  <a:pt x="2858610" y="4868847"/>
                </a:cubicBezTo>
                <a:cubicBezTo>
                  <a:pt x="4663609" y="4557136"/>
                  <a:pt x="6839824" y="4340554"/>
                  <a:pt x="8575829" y="4868847"/>
                </a:cubicBezTo>
                <a:cubicBezTo>
                  <a:pt x="8325415" y="5131570"/>
                  <a:pt x="7361859" y="5460561"/>
                  <a:pt x="7146524" y="5501797"/>
                </a:cubicBezTo>
                <a:cubicBezTo>
                  <a:pt x="8761691" y="5639896"/>
                  <a:pt x="10097133" y="5965185"/>
                  <a:pt x="11434439" y="6232124"/>
                </a:cubicBezTo>
                <a:cubicBezTo>
                  <a:pt x="10926848" y="5107200"/>
                  <a:pt x="10387036" y="4079711"/>
                  <a:pt x="10005134" y="3554258"/>
                </a:cubicBezTo>
                <a:cubicBezTo>
                  <a:pt x="10518375" y="2563450"/>
                  <a:pt x="10895045" y="2364094"/>
                  <a:pt x="11434439" y="1558031"/>
                </a:cubicBezTo>
                <a:cubicBezTo>
                  <a:pt x="10409706" y="1221726"/>
                  <a:pt x="9358459" y="1060696"/>
                  <a:pt x="8575829" y="973769"/>
                </a:cubicBezTo>
                <a:cubicBezTo>
                  <a:pt x="8602889" y="699312"/>
                  <a:pt x="8539948" y="364283"/>
                  <a:pt x="8575829" y="194754"/>
                </a:cubicBezTo>
                <a:cubicBezTo>
                  <a:pt x="6841011" y="-41913"/>
                  <a:pt x="4576461" y="244271"/>
                  <a:pt x="2858610" y="194754"/>
                </a:cubicBezTo>
                <a:cubicBezTo>
                  <a:pt x="2851776" y="567315"/>
                  <a:pt x="2856264" y="799169"/>
                  <a:pt x="2858610" y="973769"/>
                </a:cubicBezTo>
                <a:cubicBezTo>
                  <a:pt x="1841267" y="1084015"/>
                  <a:pt x="959340" y="1253707"/>
                  <a:pt x="0" y="1558031"/>
                </a:cubicBezTo>
                <a:cubicBezTo>
                  <a:pt x="177974" y="1980986"/>
                  <a:pt x="914260" y="2927304"/>
                  <a:pt x="1429305" y="3554258"/>
                </a:cubicBezTo>
                <a:cubicBezTo>
                  <a:pt x="1063068" y="4249267"/>
                  <a:pt x="632348" y="5212478"/>
                  <a:pt x="0" y="6232124"/>
                </a:cubicBezTo>
                <a:close/>
              </a:path>
              <a:path w="11434439" h="6232124" fill="darkenLess" stroke="0" extrusionOk="0">
                <a:moveTo>
                  <a:pt x="4287915" y="4722781"/>
                </a:moveTo>
                <a:cubicBezTo>
                  <a:pt x="4245346" y="4965195"/>
                  <a:pt x="4260104" y="5130217"/>
                  <a:pt x="4287915" y="5501797"/>
                </a:cubicBezTo>
                <a:cubicBezTo>
                  <a:pt x="4085218" y="5295633"/>
                  <a:pt x="3404430" y="4985093"/>
                  <a:pt x="2858610" y="4868847"/>
                </a:cubicBezTo>
                <a:cubicBezTo>
                  <a:pt x="4754190" y="4572546"/>
                  <a:pt x="6616324" y="4608922"/>
                  <a:pt x="8575829" y="4868847"/>
                </a:cubicBezTo>
                <a:cubicBezTo>
                  <a:pt x="8147234" y="4991330"/>
                  <a:pt x="7511561" y="5440052"/>
                  <a:pt x="7146524" y="5501797"/>
                </a:cubicBezTo>
                <a:cubicBezTo>
                  <a:pt x="7168834" y="5339686"/>
                  <a:pt x="7101048" y="5085848"/>
                  <a:pt x="7146524" y="4722781"/>
                </a:cubicBezTo>
                <a:cubicBezTo>
                  <a:pt x="6366628" y="4629556"/>
                  <a:pt x="5275451" y="4624559"/>
                  <a:pt x="4287915" y="4722781"/>
                </a:cubicBezTo>
                <a:close/>
              </a:path>
              <a:path w="11434439" h="6232124" fill="none" extrusionOk="0">
                <a:moveTo>
                  <a:pt x="0" y="6232124"/>
                </a:moveTo>
                <a:cubicBezTo>
                  <a:pt x="221906" y="5939292"/>
                  <a:pt x="985337" y="4045777"/>
                  <a:pt x="1429305" y="3554258"/>
                </a:cubicBezTo>
                <a:cubicBezTo>
                  <a:pt x="1243527" y="3316472"/>
                  <a:pt x="445326" y="1987229"/>
                  <a:pt x="0" y="1558031"/>
                </a:cubicBezTo>
                <a:cubicBezTo>
                  <a:pt x="920485" y="1306946"/>
                  <a:pt x="1984566" y="1129003"/>
                  <a:pt x="2858610" y="973769"/>
                </a:cubicBezTo>
                <a:cubicBezTo>
                  <a:pt x="2925325" y="772469"/>
                  <a:pt x="2917837" y="410829"/>
                  <a:pt x="2858610" y="194754"/>
                </a:cubicBezTo>
                <a:cubicBezTo>
                  <a:pt x="4710196" y="-442067"/>
                  <a:pt x="6783120" y="134551"/>
                  <a:pt x="8575829" y="194754"/>
                </a:cubicBezTo>
                <a:cubicBezTo>
                  <a:pt x="8605997" y="528364"/>
                  <a:pt x="8601671" y="589764"/>
                  <a:pt x="8575829" y="973769"/>
                </a:cubicBezTo>
                <a:cubicBezTo>
                  <a:pt x="9494027" y="1059681"/>
                  <a:pt x="10539039" y="1195467"/>
                  <a:pt x="11434439" y="1558031"/>
                </a:cubicBezTo>
                <a:cubicBezTo>
                  <a:pt x="10925673" y="2473189"/>
                  <a:pt x="10680317" y="2894625"/>
                  <a:pt x="10005134" y="3554258"/>
                </a:cubicBezTo>
                <a:cubicBezTo>
                  <a:pt x="10682594" y="4539879"/>
                  <a:pt x="11258947" y="5707096"/>
                  <a:pt x="11434439" y="6232124"/>
                </a:cubicBezTo>
                <a:cubicBezTo>
                  <a:pt x="9941266" y="5687250"/>
                  <a:pt x="8635265" y="5644310"/>
                  <a:pt x="7146524" y="5501797"/>
                </a:cubicBezTo>
                <a:cubicBezTo>
                  <a:pt x="7564208" y="5451946"/>
                  <a:pt x="8011729" y="5127481"/>
                  <a:pt x="8575829" y="4868847"/>
                </a:cubicBezTo>
                <a:cubicBezTo>
                  <a:pt x="6908826" y="4507406"/>
                  <a:pt x="4823875" y="4630010"/>
                  <a:pt x="2858610" y="4868847"/>
                </a:cubicBezTo>
                <a:cubicBezTo>
                  <a:pt x="3459782" y="5122290"/>
                  <a:pt x="3572459" y="5324709"/>
                  <a:pt x="4287915" y="5501797"/>
                </a:cubicBezTo>
                <a:cubicBezTo>
                  <a:pt x="2986255" y="5633983"/>
                  <a:pt x="1309847" y="5920463"/>
                  <a:pt x="0" y="6232124"/>
                </a:cubicBezTo>
                <a:close/>
                <a:moveTo>
                  <a:pt x="2858610" y="4868847"/>
                </a:moveTo>
                <a:cubicBezTo>
                  <a:pt x="2908699" y="3231876"/>
                  <a:pt x="2915093" y="2782413"/>
                  <a:pt x="2858610" y="973769"/>
                </a:cubicBezTo>
                <a:moveTo>
                  <a:pt x="8575829" y="973769"/>
                </a:moveTo>
                <a:cubicBezTo>
                  <a:pt x="8683815" y="2442129"/>
                  <a:pt x="8492141" y="4451624"/>
                  <a:pt x="8575829" y="4868847"/>
                </a:cubicBezTo>
                <a:moveTo>
                  <a:pt x="4287915" y="4722781"/>
                </a:moveTo>
                <a:cubicBezTo>
                  <a:pt x="4290864" y="5017624"/>
                  <a:pt x="4278871" y="5258385"/>
                  <a:pt x="4287915" y="5501797"/>
                </a:cubicBezTo>
                <a:moveTo>
                  <a:pt x="7146524" y="5501797"/>
                </a:moveTo>
                <a:cubicBezTo>
                  <a:pt x="7156446" y="5119116"/>
                  <a:pt x="7186101" y="4892133"/>
                  <a:pt x="7146524" y="4722781"/>
                </a:cubicBezTo>
              </a:path>
              <a:path w="11434439" h="6232124" fill="none" stroke="0" extrusionOk="0">
                <a:moveTo>
                  <a:pt x="0" y="6232124"/>
                </a:moveTo>
                <a:cubicBezTo>
                  <a:pt x="361911" y="5615490"/>
                  <a:pt x="1306765" y="4052422"/>
                  <a:pt x="1429305" y="3554258"/>
                </a:cubicBezTo>
                <a:cubicBezTo>
                  <a:pt x="912809" y="2879045"/>
                  <a:pt x="331684" y="2059651"/>
                  <a:pt x="0" y="1558031"/>
                </a:cubicBezTo>
                <a:cubicBezTo>
                  <a:pt x="1098707" y="1397840"/>
                  <a:pt x="1966574" y="1179352"/>
                  <a:pt x="2858610" y="973769"/>
                </a:cubicBezTo>
                <a:cubicBezTo>
                  <a:pt x="2894000" y="889832"/>
                  <a:pt x="2910547" y="532714"/>
                  <a:pt x="2858610" y="194754"/>
                </a:cubicBezTo>
                <a:cubicBezTo>
                  <a:pt x="4705563" y="-79656"/>
                  <a:pt x="6624589" y="63411"/>
                  <a:pt x="8575829" y="194754"/>
                </a:cubicBezTo>
                <a:cubicBezTo>
                  <a:pt x="8512439" y="362318"/>
                  <a:pt x="8639542" y="590869"/>
                  <a:pt x="8575829" y="973769"/>
                </a:cubicBezTo>
                <a:cubicBezTo>
                  <a:pt x="9418325" y="1098582"/>
                  <a:pt x="10462882" y="1281159"/>
                  <a:pt x="11434439" y="1558031"/>
                </a:cubicBezTo>
                <a:cubicBezTo>
                  <a:pt x="11389237" y="1828055"/>
                  <a:pt x="10160640" y="3341647"/>
                  <a:pt x="10005134" y="3554258"/>
                </a:cubicBezTo>
                <a:cubicBezTo>
                  <a:pt x="10577364" y="4918981"/>
                  <a:pt x="10917632" y="5568076"/>
                  <a:pt x="11434439" y="6232124"/>
                </a:cubicBezTo>
                <a:cubicBezTo>
                  <a:pt x="9882837" y="6087027"/>
                  <a:pt x="8744040" y="5592371"/>
                  <a:pt x="7146524" y="5501797"/>
                </a:cubicBezTo>
                <a:cubicBezTo>
                  <a:pt x="7404948" y="5403445"/>
                  <a:pt x="7960248" y="5057849"/>
                  <a:pt x="8575829" y="4868847"/>
                </a:cubicBezTo>
                <a:cubicBezTo>
                  <a:pt x="6391983" y="4571018"/>
                  <a:pt x="4873228" y="4460564"/>
                  <a:pt x="2858610" y="4868847"/>
                </a:cubicBezTo>
                <a:cubicBezTo>
                  <a:pt x="3402177" y="5162839"/>
                  <a:pt x="3643545" y="5127103"/>
                  <a:pt x="4287915" y="5501797"/>
                </a:cubicBezTo>
                <a:cubicBezTo>
                  <a:pt x="2740879" y="5565231"/>
                  <a:pt x="1440099" y="5823681"/>
                  <a:pt x="0" y="6232124"/>
                </a:cubicBezTo>
                <a:close/>
                <a:moveTo>
                  <a:pt x="2858610" y="4868847"/>
                </a:moveTo>
                <a:cubicBezTo>
                  <a:pt x="2833337" y="3244229"/>
                  <a:pt x="2855197" y="2841405"/>
                  <a:pt x="2858610" y="973769"/>
                </a:cubicBezTo>
                <a:moveTo>
                  <a:pt x="8575829" y="973769"/>
                </a:moveTo>
                <a:cubicBezTo>
                  <a:pt x="8454451" y="1815956"/>
                  <a:pt x="8451058" y="3705195"/>
                  <a:pt x="8575829" y="4868847"/>
                </a:cubicBezTo>
                <a:moveTo>
                  <a:pt x="4287915" y="4722781"/>
                </a:moveTo>
                <a:cubicBezTo>
                  <a:pt x="4301818" y="4859376"/>
                  <a:pt x="4233463" y="5196629"/>
                  <a:pt x="4287915" y="5501797"/>
                </a:cubicBezTo>
                <a:moveTo>
                  <a:pt x="7146524" y="5501797"/>
                </a:moveTo>
                <a:cubicBezTo>
                  <a:pt x="7194692" y="5236389"/>
                  <a:pt x="7110346" y="5078843"/>
                  <a:pt x="7146524" y="4722781"/>
                </a:cubicBezTo>
              </a:path>
            </a:pathLst>
          </a:custGeom>
          <a:solidFill>
            <a:srgbClr val="EEF7E9"/>
          </a:solidFill>
          <a:ln>
            <a:solidFill>
              <a:schemeClr val="accent5">
                <a:lumMod val="20000"/>
                <a:lumOff val="80000"/>
              </a:schemeClr>
            </a:solidFill>
            <a:extLst>
              <a:ext uri="{C807C97D-BFC1-408E-A445-0C87EB9F89A2}">
                <ask:lineSketchStyleProps xmlns:ask="http://schemas.microsoft.com/office/drawing/2018/sketchyshapes" sd="2248469387">
                  <a:prstGeom prst="ellipseRibbon2">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en-US" sz="6600" dirty="0">
                <a:ln w="0">
                  <a:solidFill>
                    <a:schemeClr val="accent6">
                      <a:lumMod val="20000"/>
                      <a:lumOff val="80000"/>
                    </a:schemeClr>
                  </a:solidFill>
                </a:ln>
                <a:solidFill>
                  <a:schemeClr val="tx2">
                    <a:lumMod val="75000"/>
                  </a:schemeClr>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Villa </a:t>
            </a:r>
            <a:r>
              <a:rPr lang="en-US" sz="6600" dirty="0" err="1">
                <a:ln w="0">
                  <a:solidFill>
                    <a:schemeClr val="accent6">
                      <a:lumMod val="20000"/>
                      <a:lumOff val="80000"/>
                    </a:schemeClr>
                  </a:solidFill>
                </a:ln>
                <a:solidFill>
                  <a:schemeClr val="tx2">
                    <a:lumMod val="75000"/>
                  </a:schemeClr>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Pisanella</a:t>
            </a:r>
            <a:r>
              <a:rPr lang="en-US" sz="6600" dirty="0">
                <a:ln w="0">
                  <a:solidFill>
                    <a:schemeClr val="accent6">
                      <a:lumMod val="20000"/>
                      <a:lumOff val="80000"/>
                    </a:schemeClr>
                  </a:solidFill>
                </a:ln>
                <a:solidFill>
                  <a:schemeClr val="tx2">
                    <a:lumMod val="75000"/>
                  </a:schemeClr>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 in </a:t>
            </a:r>
            <a:r>
              <a:rPr lang="en-US" sz="6600" dirty="0" err="1">
                <a:ln w="0">
                  <a:solidFill>
                    <a:schemeClr val="accent6">
                      <a:lumMod val="20000"/>
                      <a:lumOff val="80000"/>
                    </a:schemeClr>
                  </a:solidFill>
                </a:ln>
                <a:solidFill>
                  <a:schemeClr val="tx2">
                    <a:lumMod val="75000"/>
                  </a:schemeClr>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Boscoreale</a:t>
            </a:r>
            <a:endParaRPr lang="en-US" sz="6600" dirty="0">
              <a:ln w="0">
                <a:solidFill>
                  <a:schemeClr val="accent6">
                    <a:lumMod val="20000"/>
                    <a:lumOff val="80000"/>
                  </a:schemeClr>
                </a:solidFill>
              </a:ln>
              <a:solidFill>
                <a:schemeClr val="tx2">
                  <a:lumMod val="75000"/>
                </a:schemeClr>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22173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C60FD854-A164-4528-BCA9-48B9933399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079" y="76200"/>
            <a:ext cx="9753600" cy="67056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18A56AE-9A5F-428D-8162-CB339F7C618D}"/>
              </a:ext>
            </a:extLst>
          </p:cNvPr>
          <p:cNvSpPr>
            <a:spLocks noGrp="1"/>
          </p:cNvSpPr>
          <p:nvPr>
            <p:ph type="title"/>
          </p:nvPr>
        </p:nvSpPr>
        <p:spPr>
          <a:xfrm>
            <a:off x="9849678" y="365125"/>
            <a:ext cx="2342321" cy="1325563"/>
          </a:xfrm>
        </p:spPr>
        <p:txBody>
          <a:bodyPr>
            <a:normAutofit fontScale="90000"/>
          </a:bodyPr>
          <a:lstStyle/>
          <a:p>
            <a:pPr algn="ct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r>
              <a:rPr lang="en-US" sz="2000" b="1" dirty="0" err="1">
                <a:solidFill>
                  <a:schemeClr val="tx2">
                    <a:lumMod val="20000"/>
                    <a:lumOff val="80000"/>
                  </a:schemeClr>
                </a:solidFill>
                <a:latin typeface="Papyrus" panose="03070502060502030205" pitchFamily="66" charset="0"/>
              </a:rPr>
              <a:t>Boscoreale</a:t>
            </a:r>
            <a:r>
              <a:rPr lang="en-US" sz="2000" b="1" dirty="0">
                <a:solidFill>
                  <a:schemeClr val="tx2">
                    <a:lumMod val="20000"/>
                    <a:lumOff val="80000"/>
                  </a:schemeClr>
                </a:solidFill>
                <a:latin typeface="Papyrus" panose="03070502060502030205" pitchFamily="66" charset="0"/>
              </a:rPr>
              <a:t>, location plan of Villa </a:t>
            </a:r>
            <a:r>
              <a:rPr lang="en-US" sz="2000" b="1" dirty="0" err="1">
                <a:solidFill>
                  <a:schemeClr val="tx2">
                    <a:lumMod val="20000"/>
                    <a:lumOff val="80000"/>
                  </a:schemeClr>
                </a:solidFill>
                <a:latin typeface="Papyrus" panose="03070502060502030205" pitchFamily="66" charset="0"/>
              </a:rPr>
              <a:t>Pisanella</a:t>
            </a:r>
            <a:r>
              <a:rPr lang="en-US" sz="2000" b="1" dirty="0">
                <a:solidFill>
                  <a:schemeClr val="tx2">
                    <a:lumMod val="20000"/>
                    <a:lumOff val="80000"/>
                  </a:schemeClr>
                </a:solidFill>
                <a:latin typeface="Papyrus" panose="03070502060502030205" pitchFamily="66" charset="0"/>
              </a:rPr>
              <a:t> and other villas based on the plan displayed in </a:t>
            </a:r>
            <a:r>
              <a:rPr lang="en-US" sz="2000" b="1" dirty="0" err="1">
                <a:solidFill>
                  <a:schemeClr val="tx2">
                    <a:lumMod val="20000"/>
                    <a:lumOff val="80000"/>
                  </a:schemeClr>
                </a:solidFill>
                <a:latin typeface="Papyrus" panose="03070502060502030205" pitchFamily="66" charset="0"/>
              </a:rPr>
              <a:t>Bocoreale</a:t>
            </a:r>
            <a:r>
              <a:rPr lang="en-US" sz="2000" b="1" dirty="0">
                <a:solidFill>
                  <a:schemeClr val="tx2">
                    <a:lumMod val="20000"/>
                    <a:lumOff val="80000"/>
                  </a:schemeClr>
                </a:solidFill>
                <a:latin typeface="Papyrus" panose="03070502060502030205" pitchFamily="66" charset="0"/>
              </a:rPr>
              <a:t> </a:t>
            </a:r>
            <a:r>
              <a:rPr lang="en-US" sz="2000" b="1" dirty="0" err="1">
                <a:solidFill>
                  <a:schemeClr val="tx2">
                    <a:lumMod val="20000"/>
                    <a:lumOff val="80000"/>
                  </a:schemeClr>
                </a:solidFill>
                <a:latin typeface="Papyrus" panose="03070502060502030205" pitchFamily="66" charset="0"/>
              </a:rPr>
              <a:t>Antiquarium</a:t>
            </a:r>
            <a:r>
              <a:rPr lang="en-US" sz="2000" b="1" dirty="0">
                <a:solidFill>
                  <a:schemeClr val="tx2">
                    <a:lumMod val="20000"/>
                    <a:lumOff val="80000"/>
                  </a:schemeClr>
                </a:solidFill>
                <a:latin typeface="Papyrus" panose="03070502060502030205" pitchFamily="66" charset="0"/>
              </a:rPr>
              <a:t>. </a:t>
            </a:r>
            <a:r>
              <a:rPr lang="en-US" sz="2000" dirty="0">
                <a:solidFill>
                  <a:schemeClr val="tx2">
                    <a:lumMod val="20000"/>
                    <a:lumOff val="80000"/>
                  </a:schemeClr>
                </a:solidFill>
                <a:latin typeface="Papyrus" panose="03070502060502030205" pitchFamily="66" charset="0"/>
              </a:rPr>
              <a:t>The locations are an indication only. Most of the villas are buried and not visitable.</a:t>
            </a:r>
            <a:br>
              <a:rPr lang="en-US" sz="2000" dirty="0">
                <a:solidFill>
                  <a:schemeClr val="tx2">
                    <a:lumMod val="20000"/>
                    <a:lumOff val="80000"/>
                  </a:schemeClr>
                </a:solidFill>
                <a:latin typeface="Papyrus" panose="03070502060502030205" pitchFamily="66" charset="0"/>
              </a:rPr>
            </a:br>
            <a:r>
              <a:rPr lang="en-US" sz="2000" dirty="0">
                <a:solidFill>
                  <a:schemeClr val="tx2">
                    <a:lumMod val="20000"/>
                    <a:lumOff val="80000"/>
                  </a:schemeClr>
                </a:solidFill>
                <a:latin typeface="Papyrus" panose="03070502060502030205" pitchFamily="66" charset="0"/>
              </a:rPr>
              <a:t>Photo courtesy of Google Earth.</a:t>
            </a:r>
            <a:br>
              <a:rPr lang="en-US" sz="2000" dirty="0">
                <a:solidFill>
                  <a:schemeClr val="tx2">
                    <a:lumMod val="20000"/>
                    <a:lumOff val="80000"/>
                  </a:schemeClr>
                </a:solidFill>
                <a:latin typeface="Papyrus" panose="03070502060502030205" pitchFamily="66" charset="0"/>
              </a:rPr>
            </a:br>
            <a:r>
              <a:rPr lang="en-US" sz="2000" dirty="0">
                <a:latin typeface="Papyrus" panose="03070502060502030205" pitchFamily="66" charset="0"/>
                <a:hlinkClick r:id="rId3"/>
              </a:rPr>
              <a:t>https://www.pompeiiinpictures.com/pompeiiinpictures/VF/Villa_013%20Boscoreale%20Villa%20della%20Pisanella%20p1.htm</a:t>
            </a:r>
            <a:r>
              <a:rPr lang="en-US" sz="2000" dirty="0">
                <a:latin typeface="Papyrus" panose="03070502060502030205" pitchFamily="66" charset="0"/>
              </a:rPr>
              <a:t> </a:t>
            </a:r>
          </a:p>
        </p:txBody>
      </p:sp>
      <p:sp>
        <p:nvSpPr>
          <p:cNvPr id="3" name="Oval 2">
            <a:extLst>
              <a:ext uri="{FF2B5EF4-FFF2-40B4-BE49-F238E27FC236}">
                <a16:creationId xmlns:a16="http://schemas.microsoft.com/office/drawing/2014/main" id="{6183500E-EF68-4C99-AE16-D6611F63A376}"/>
              </a:ext>
            </a:extLst>
          </p:cNvPr>
          <p:cNvSpPr/>
          <p:nvPr/>
        </p:nvSpPr>
        <p:spPr>
          <a:xfrm>
            <a:off x="3590925" y="1279526"/>
            <a:ext cx="2000250" cy="844550"/>
          </a:xfrm>
          <a:prstGeom prst="ellipse">
            <a:avLst/>
          </a:prstGeom>
          <a:noFill/>
          <a:ln w="57150">
            <a:solidFill>
              <a:srgbClr val="F0EA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091E6F19-A3B4-4F46-A2B7-09274EA63676}"/>
              </a:ext>
            </a:extLst>
          </p:cNvPr>
          <p:cNvSpPr/>
          <p:nvPr/>
        </p:nvSpPr>
        <p:spPr>
          <a:xfrm>
            <a:off x="5934074" y="6324600"/>
            <a:ext cx="1152525" cy="342900"/>
          </a:xfrm>
          <a:prstGeom prst="ellipse">
            <a:avLst/>
          </a:prstGeom>
          <a:noFill/>
          <a:ln w="38100">
            <a:solidFill>
              <a:srgbClr val="F0EA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6FA31A49-ABF0-4AE5-91E6-76DAC5E5529E}"/>
              </a:ext>
            </a:extLst>
          </p:cNvPr>
          <p:cNvSpPr/>
          <p:nvPr/>
        </p:nvSpPr>
        <p:spPr>
          <a:xfrm>
            <a:off x="2066925" y="2809875"/>
            <a:ext cx="2000250" cy="790575"/>
          </a:xfrm>
          <a:prstGeom prst="ellipse">
            <a:avLst/>
          </a:prstGeom>
          <a:noFill/>
          <a:ln w="38100">
            <a:solidFill>
              <a:srgbClr val="F0EA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5809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BBE5DDD-74AB-4FC9-81BA-284FD8C9DD5F}"/>
              </a:ext>
            </a:extLst>
          </p:cNvPr>
          <p:cNvSpPr>
            <a:spLocks noGrp="1"/>
          </p:cNvSpPr>
          <p:nvPr>
            <p:ph type="title"/>
          </p:nvPr>
        </p:nvSpPr>
        <p:spPr>
          <a:xfrm>
            <a:off x="6234686" y="365125"/>
            <a:ext cx="5793310" cy="1325563"/>
          </a:xfrm>
        </p:spPr>
        <p:txBody>
          <a:bodyPr>
            <a:normAutofit fontScale="90000"/>
          </a:bodyPr>
          <a:lstStyle/>
          <a:p>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r>
              <a:rPr lang="en-US" sz="2000" b="1" dirty="0">
                <a:solidFill>
                  <a:schemeClr val="tx2">
                    <a:lumMod val="20000"/>
                    <a:lumOff val="80000"/>
                  </a:schemeClr>
                </a:solidFill>
                <a:latin typeface="Papyrus" panose="03070502060502030205" pitchFamily="66" charset="0"/>
              </a:rPr>
              <a:t>Plan and Model of the reconstruction of the Villa “</a:t>
            </a:r>
            <a:r>
              <a:rPr lang="en-US" sz="2000" b="1" dirty="0" err="1">
                <a:solidFill>
                  <a:schemeClr val="tx2">
                    <a:lumMod val="20000"/>
                    <a:lumOff val="80000"/>
                  </a:schemeClr>
                </a:solidFill>
                <a:latin typeface="Papyrus" panose="03070502060502030205" pitchFamily="66" charset="0"/>
              </a:rPr>
              <a:t>alla</a:t>
            </a:r>
            <a:r>
              <a:rPr lang="en-US" sz="2000" b="1" dirty="0">
                <a:solidFill>
                  <a:schemeClr val="tx2">
                    <a:lumMod val="20000"/>
                    <a:lumOff val="80000"/>
                  </a:schemeClr>
                </a:solidFill>
                <a:latin typeface="Papyrus" panose="03070502060502030205" pitchFamily="66" charset="0"/>
              </a:rPr>
              <a:t> </a:t>
            </a:r>
            <a:r>
              <a:rPr lang="en-US" sz="2000" b="1" dirty="0" err="1">
                <a:solidFill>
                  <a:schemeClr val="tx2">
                    <a:lumMod val="20000"/>
                    <a:lumOff val="80000"/>
                  </a:schemeClr>
                </a:solidFill>
                <a:latin typeface="Papyrus" panose="03070502060502030205" pitchFamily="66" charset="0"/>
              </a:rPr>
              <a:t>Pisanella</a:t>
            </a:r>
            <a:r>
              <a:rPr lang="en-US" sz="2000" b="1" dirty="0">
                <a:solidFill>
                  <a:schemeClr val="tx2">
                    <a:lumMod val="20000"/>
                    <a:lumOff val="80000"/>
                  </a:schemeClr>
                </a:solidFill>
                <a:latin typeface="Papyrus" panose="03070502060502030205" pitchFamily="66" charset="0"/>
              </a:rPr>
              <a:t>” </a:t>
            </a:r>
            <a:r>
              <a:rPr lang="en-US" sz="2000" dirty="0">
                <a:solidFill>
                  <a:schemeClr val="tx2">
                    <a:lumMod val="20000"/>
                    <a:lumOff val="80000"/>
                  </a:schemeClr>
                </a:solidFill>
                <a:latin typeface="Papyrus" panose="03070502060502030205" pitchFamily="66" charset="0"/>
              </a:rPr>
              <a:t>before the volcanic eruption of 79 AD</a:t>
            </a:r>
            <a:br>
              <a:rPr lang="en-US" sz="2000" dirty="0">
                <a:latin typeface="Papyrus" panose="03070502060502030205" pitchFamily="66" charset="0"/>
              </a:rPr>
            </a:br>
            <a:r>
              <a:rPr lang="en-US" sz="2000" dirty="0">
                <a:latin typeface="Papyrus" panose="03070502060502030205" pitchFamily="66" charset="0"/>
                <a:hlinkClick r:id="rId2"/>
              </a:rPr>
              <a:t>https://sites.google.com/site/ad79eruption/boscoreale/villa-pisanella</a:t>
            </a:r>
            <a:r>
              <a:rPr lang="en-US" sz="2000" dirty="0">
                <a:latin typeface="Papyrus" panose="03070502060502030205" pitchFamily="66" charset="0"/>
              </a:rPr>
              <a:t> and </a:t>
            </a:r>
            <a:r>
              <a:rPr lang="en-US" sz="2000" dirty="0">
                <a:latin typeface="Papyrus" panose="03070502060502030205" pitchFamily="66" charset="0"/>
                <a:hlinkClick r:id="rId3"/>
              </a:rPr>
              <a:t>https://www.romanoimpero.com/2021/04/villa-della-pisanella.html</a:t>
            </a:r>
            <a:r>
              <a:rPr lang="en-US" sz="2000" dirty="0">
                <a:latin typeface="Papyrus" panose="03070502060502030205" pitchFamily="66" charset="0"/>
              </a:rPr>
              <a:t>   </a:t>
            </a:r>
          </a:p>
        </p:txBody>
      </p:sp>
      <p:pic>
        <p:nvPicPr>
          <p:cNvPr id="1026" name="Picture 2">
            <a:extLst>
              <a:ext uri="{FF2B5EF4-FFF2-40B4-BE49-F238E27FC236}">
                <a16:creationId xmlns:a16="http://schemas.microsoft.com/office/drawing/2014/main" id="{D2C53FC0-E0F7-42A4-90DA-23EE4220B4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49386"/>
            <a:ext cx="5804916" cy="655922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469F1E5F-923E-4F01-932B-F855207CE7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34686" y="4285956"/>
            <a:ext cx="5793310" cy="2422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3217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2050" name="Picture 2" descr="Villa della Pisanella, Boscoreale. May 2018. Model of Villa in Boscoreale Antiquarium. Looking from west end of villa. Photo courtesy of Buzz Ferebee.">
            <a:extLst>
              <a:ext uri="{FF2B5EF4-FFF2-40B4-BE49-F238E27FC236}">
                <a16:creationId xmlns:a16="http://schemas.microsoft.com/office/drawing/2014/main" id="{8DA7E83A-B572-4491-895C-382CB90535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553B960-8B69-4FCE-9DD1-4E215BDD4BB5}"/>
              </a:ext>
            </a:extLst>
          </p:cNvPr>
          <p:cNvSpPr>
            <a:spLocks noGrp="1"/>
          </p:cNvSpPr>
          <p:nvPr>
            <p:ph type="title"/>
          </p:nvPr>
        </p:nvSpPr>
        <p:spPr>
          <a:xfrm>
            <a:off x="0" y="365125"/>
            <a:ext cx="3048000" cy="1325563"/>
          </a:xfrm>
        </p:spPr>
        <p:txBody>
          <a:bodyPr>
            <a:normAutofit fontScale="90000"/>
          </a:bodyPr>
          <a:lstStyle/>
          <a:p>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r>
              <a:rPr lang="en-US" sz="2000" b="1" dirty="0">
                <a:solidFill>
                  <a:schemeClr val="tx2">
                    <a:lumMod val="20000"/>
                    <a:lumOff val="80000"/>
                  </a:schemeClr>
                </a:solidFill>
                <a:latin typeface="Papyrus" panose="03070502060502030205" pitchFamily="66" charset="0"/>
              </a:rPr>
              <a:t>Model of Villa </a:t>
            </a:r>
            <a:r>
              <a:rPr lang="en-US" sz="2000" b="1" dirty="0" err="1">
                <a:solidFill>
                  <a:schemeClr val="tx2">
                    <a:lumMod val="20000"/>
                    <a:lumOff val="80000"/>
                  </a:schemeClr>
                </a:solidFill>
                <a:latin typeface="Papyrus" panose="03070502060502030205" pitchFamily="66" charset="0"/>
              </a:rPr>
              <a:t>Pisanella</a:t>
            </a:r>
            <a:r>
              <a:rPr lang="en-US" sz="2000" b="1" dirty="0">
                <a:solidFill>
                  <a:schemeClr val="tx2">
                    <a:lumMod val="20000"/>
                    <a:lumOff val="80000"/>
                  </a:schemeClr>
                </a:solidFill>
                <a:latin typeface="Papyrus" panose="03070502060502030205" pitchFamily="66" charset="0"/>
              </a:rPr>
              <a:t>, </a:t>
            </a:r>
            <a:r>
              <a:rPr lang="en-US" sz="2000" dirty="0" err="1">
                <a:solidFill>
                  <a:schemeClr val="tx2">
                    <a:lumMod val="20000"/>
                    <a:lumOff val="80000"/>
                  </a:schemeClr>
                </a:solidFill>
                <a:latin typeface="Papyrus" panose="03070502060502030205" pitchFamily="66" charset="0"/>
              </a:rPr>
              <a:t>Boscoreale</a:t>
            </a:r>
            <a:r>
              <a:rPr lang="en-US" sz="2000" dirty="0">
                <a:solidFill>
                  <a:schemeClr val="tx2">
                    <a:lumMod val="20000"/>
                    <a:lumOff val="80000"/>
                  </a:schemeClr>
                </a:solidFill>
                <a:latin typeface="Papyrus" panose="03070502060502030205" pitchFamily="66" charset="0"/>
              </a:rPr>
              <a:t> </a:t>
            </a:r>
            <a:r>
              <a:rPr lang="en-US" sz="2000" dirty="0" err="1">
                <a:solidFill>
                  <a:schemeClr val="tx2">
                    <a:lumMod val="20000"/>
                    <a:lumOff val="80000"/>
                  </a:schemeClr>
                </a:solidFill>
                <a:latin typeface="Papyrus" panose="03070502060502030205" pitchFamily="66" charset="0"/>
              </a:rPr>
              <a:t>Boscoreale</a:t>
            </a:r>
            <a:r>
              <a:rPr lang="en-US" sz="2000" dirty="0">
                <a:solidFill>
                  <a:schemeClr val="tx2">
                    <a:lumMod val="20000"/>
                    <a:lumOff val="80000"/>
                  </a:schemeClr>
                </a:solidFill>
                <a:latin typeface="Papyrus" panose="03070502060502030205" pitchFamily="66" charset="0"/>
              </a:rPr>
              <a:t> </a:t>
            </a:r>
            <a:r>
              <a:rPr lang="en-US" sz="2000" dirty="0" err="1">
                <a:solidFill>
                  <a:schemeClr val="tx2">
                    <a:lumMod val="20000"/>
                    <a:lumOff val="80000"/>
                  </a:schemeClr>
                </a:solidFill>
                <a:latin typeface="Papyrus" panose="03070502060502030205" pitchFamily="66" charset="0"/>
              </a:rPr>
              <a:t>Antiquarium</a:t>
            </a:r>
            <a:r>
              <a:rPr lang="en-US" sz="2000" dirty="0">
                <a:solidFill>
                  <a:schemeClr val="tx2">
                    <a:lumMod val="20000"/>
                    <a:lumOff val="80000"/>
                  </a:schemeClr>
                </a:solidFill>
                <a:latin typeface="Papyrus" panose="03070502060502030205" pitchFamily="66" charset="0"/>
              </a:rPr>
              <a:t>, Photo courtesy of Buzz Ferebee </a:t>
            </a:r>
            <a:r>
              <a:rPr lang="en-US" sz="2000" dirty="0">
                <a:latin typeface="Papyrus" panose="03070502060502030205" pitchFamily="66" charset="0"/>
                <a:hlinkClick r:id="rId3"/>
              </a:rPr>
              <a:t>https://www.pompeiiinpictures.com/pompeiiinpictures/VF/Villa_013%20Boscoreale%20Villa%20della%20Pisanella%20p1.htm</a:t>
            </a:r>
            <a:r>
              <a:rPr lang="en-US" sz="2000" dirty="0">
                <a:latin typeface="Papyrus" panose="03070502060502030205" pitchFamily="66" charset="0"/>
              </a:rPr>
              <a:t> </a:t>
            </a:r>
          </a:p>
        </p:txBody>
      </p:sp>
    </p:spTree>
    <p:extLst>
      <p:ext uri="{BB962C8B-B14F-4D97-AF65-F5344CB8AC3E}">
        <p14:creationId xmlns:p14="http://schemas.microsoft.com/office/powerpoint/2010/main" val="1517591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B315B1F-C413-497F-9394-3378F87C39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51547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E62109F-02AE-446D-8618-E2B05564ADD0}"/>
              </a:ext>
            </a:extLst>
          </p:cNvPr>
          <p:cNvSpPr>
            <a:spLocks noGrp="1"/>
          </p:cNvSpPr>
          <p:nvPr>
            <p:ph type="title"/>
          </p:nvPr>
        </p:nvSpPr>
        <p:spPr>
          <a:xfrm>
            <a:off x="9515474" y="365125"/>
            <a:ext cx="2676525" cy="1325563"/>
          </a:xfrm>
        </p:spPr>
        <p:txBody>
          <a:bodyPr>
            <a:normAutofit fontScale="90000"/>
          </a:bodyPr>
          <a:lstStyle/>
          <a:p>
            <a:pPr algn="ct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r>
              <a:rPr lang="en-US" sz="2000" b="1" dirty="0">
                <a:solidFill>
                  <a:schemeClr val="tx2">
                    <a:lumMod val="20000"/>
                    <a:lumOff val="80000"/>
                  </a:schemeClr>
                </a:solidFill>
                <a:latin typeface="Papyrus" panose="03070502060502030205" pitchFamily="66" charset="0"/>
              </a:rPr>
              <a:t>Villa </a:t>
            </a:r>
            <a:r>
              <a:rPr lang="en-US" sz="2000" b="1" dirty="0" err="1">
                <a:solidFill>
                  <a:schemeClr val="tx2">
                    <a:lumMod val="20000"/>
                    <a:lumOff val="80000"/>
                  </a:schemeClr>
                </a:solidFill>
                <a:latin typeface="Papyrus" panose="03070502060502030205" pitchFamily="66" charset="0"/>
              </a:rPr>
              <a:t>Pisanella</a:t>
            </a:r>
            <a:r>
              <a:rPr lang="en-US" sz="2000" b="1" dirty="0">
                <a:solidFill>
                  <a:schemeClr val="tx2">
                    <a:lumMod val="20000"/>
                    <a:lumOff val="80000"/>
                  </a:schemeClr>
                </a:solidFill>
                <a:latin typeface="Papyrus" panose="03070502060502030205" pitchFamily="66" charset="0"/>
              </a:rPr>
              <a:t> </a:t>
            </a:r>
            <a:r>
              <a:rPr lang="en-US" sz="2000" dirty="0">
                <a:solidFill>
                  <a:schemeClr val="tx2">
                    <a:lumMod val="20000"/>
                    <a:lumOff val="80000"/>
                  </a:schemeClr>
                </a:solidFill>
                <a:latin typeface="Papyrus" panose="03070502060502030205" pitchFamily="66" charset="0"/>
              </a:rPr>
              <a:t>(old photo during excavations),1903,  looking North across the courtyard/peristyle and </a:t>
            </a:r>
            <a:r>
              <a:rPr lang="en-US" sz="2000" dirty="0" err="1">
                <a:solidFill>
                  <a:schemeClr val="tx2">
                    <a:lumMod val="20000"/>
                    <a:lumOff val="80000"/>
                  </a:schemeClr>
                </a:solidFill>
                <a:latin typeface="Papyrus" panose="03070502060502030205" pitchFamily="66" charset="0"/>
              </a:rPr>
              <a:t>Cella</a:t>
            </a:r>
            <a:r>
              <a:rPr lang="en-US" sz="2000" dirty="0">
                <a:solidFill>
                  <a:schemeClr val="tx2">
                    <a:lumMod val="20000"/>
                    <a:lumOff val="80000"/>
                  </a:schemeClr>
                </a:solidFill>
                <a:latin typeface="Papyrus" panose="03070502060502030205" pitchFamily="66" charset="0"/>
              </a:rPr>
              <a:t> </a:t>
            </a:r>
            <a:r>
              <a:rPr lang="en-US" sz="2000" dirty="0" err="1">
                <a:solidFill>
                  <a:schemeClr val="tx2">
                    <a:lumMod val="20000"/>
                    <a:lumOff val="80000"/>
                  </a:schemeClr>
                </a:solidFill>
                <a:latin typeface="Papyrus" panose="03070502060502030205" pitchFamily="66" charset="0"/>
              </a:rPr>
              <a:t>Vinaria</a:t>
            </a:r>
            <a:br>
              <a:rPr lang="en-US" sz="2000" dirty="0">
                <a:solidFill>
                  <a:schemeClr val="tx2">
                    <a:lumMod val="20000"/>
                    <a:lumOff val="80000"/>
                  </a:schemeClr>
                </a:solidFill>
                <a:latin typeface="Papyrus" panose="03070502060502030205" pitchFamily="66" charset="0"/>
              </a:rPr>
            </a:br>
            <a:r>
              <a:rPr lang="en-US" sz="2000" dirty="0">
                <a:latin typeface="Papyrus" panose="03070502060502030205" pitchFamily="66" charset="0"/>
                <a:hlinkClick r:id="rId3"/>
              </a:rPr>
              <a:t>https://www.pompeiiinpictures.com/pompeiiinpictures/VF/Villa_013%20Boscoreale%20Villa%20della%20Pisanella%20p1.htm</a:t>
            </a:r>
            <a:r>
              <a:rPr lang="en-US" sz="2000" dirty="0">
                <a:latin typeface="Papyrus" panose="03070502060502030205" pitchFamily="66" charset="0"/>
              </a:rPr>
              <a:t> </a:t>
            </a:r>
            <a:br>
              <a:rPr lang="en-US" sz="2000" dirty="0">
                <a:latin typeface="Papyrus" panose="03070502060502030205" pitchFamily="66" charset="0"/>
              </a:rPr>
            </a:br>
            <a:endParaRPr lang="en-US" sz="2000" dirty="0">
              <a:latin typeface="Papyrus" panose="03070502060502030205" pitchFamily="66" charset="0"/>
            </a:endParaRPr>
          </a:p>
        </p:txBody>
      </p:sp>
    </p:spTree>
    <p:extLst>
      <p:ext uri="{BB962C8B-B14F-4D97-AF65-F5344CB8AC3E}">
        <p14:creationId xmlns:p14="http://schemas.microsoft.com/office/powerpoint/2010/main" val="3925712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50000"/>
            <a:alpha val="99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2907C-1E9C-4270-8ECB-9EC7E121D0D2}"/>
              </a:ext>
            </a:extLst>
          </p:cNvPr>
          <p:cNvSpPr>
            <a:spLocks noGrp="1"/>
          </p:cNvSpPr>
          <p:nvPr>
            <p:ph type="title"/>
          </p:nvPr>
        </p:nvSpPr>
        <p:spPr>
          <a:xfrm>
            <a:off x="9991725" y="365125"/>
            <a:ext cx="2076449" cy="1325563"/>
          </a:xfrm>
        </p:spPr>
        <p:txBody>
          <a:bodyPr>
            <a:normAutofit fontScale="90000"/>
          </a:bodyPr>
          <a:lstStyle/>
          <a:p>
            <a:pPr algn="ct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r>
              <a:rPr lang="en-US" sz="2000" b="1" dirty="0">
                <a:solidFill>
                  <a:schemeClr val="tx2">
                    <a:lumMod val="20000"/>
                    <a:lumOff val="80000"/>
                  </a:schemeClr>
                </a:solidFill>
                <a:latin typeface="Papyrus" panose="03070502060502030205" pitchFamily="66" charset="0"/>
              </a:rPr>
              <a:t>Villa </a:t>
            </a:r>
            <a:r>
              <a:rPr lang="en-US" sz="2000" b="1" dirty="0" err="1">
                <a:solidFill>
                  <a:schemeClr val="tx2">
                    <a:lumMod val="20000"/>
                    <a:lumOff val="80000"/>
                  </a:schemeClr>
                </a:solidFill>
                <a:latin typeface="Papyrus" panose="03070502060502030205" pitchFamily="66" charset="0"/>
              </a:rPr>
              <a:t>Pisanella</a:t>
            </a:r>
            <a:r>
              <a:rPr lang="en-US" sz="2000" b="1" dirty="0">
                <a:solidFill>
                  <a:schemeClr val="tx2">
                    <a:lumMod val="20000"/>
                    <a:lumOff val="80000"/>
                  </a:schemeClr>
                </a:solidFill>
                <a:latin typeface="Papyrus" panose="03070502060502030205" pitchFamily="66" charset="0"/>
              </a:rPr>
              <a:t> </a:t>
            </a:r>
            <a:r>
              <a:rPr lang="en-US" sz="2000" dirty="0">
                <a:solidFill>
                  <a:schemeClr val="tx2">
                    <a:lumMod val="20000"/>
                    <a:lumOff val="80000"/>
                  </a:schemeClr>
                </a:solidFill>
                <a:latin typeface="Papyrus" panose="03070502060502030205" pitchFamily="66" charset="0"/>
              </a:rPr>
              <a:t>(old photo during excavations) 1903, looking Nort/West across the </a:t>
            </a:r>
            <a:r>
              <a:rPr lang="en-US" sz="2000" dirty="0" err="1">
                <a:solidFill>
                  <a:schemeClr val="tx2">
                    <a:lumMod val="20000"/>
                    <a:lumOff val="80000"/>
                  </a:schemeClr>
                </a:solidFill>
                <a:latin typeface="Papyrus" panose="03070502060502030205" pitchFamily="66" charset="0"/>
              </a:rPr>
              <a:t>Cella</a:t>
            </a:r>
            <a:r>
              <a:rPr lang="en-US" sz="2000" dirty="0">
                <a:solidFill>
                  <a:schemeClr val="tx2">
                    <a:lumMod val="20000"/>
                    <a:lumOff val="80000"/>
                  </a:schemeClr>
                </a:solidFill>
                <a:latin typeface="Papyrus" panose="03070502060502030205" pitchFamily="66" charset="0"/>
              </a:rPr>
              <a:t> </a:t>
            </a:r>
            <a:r>
              <a:rPr lang="en-US" sz="2000" dirty="0" err="1">
                <a:solidFill>
                  <a:schemeClr val="tx2">
                    <a:lumMod val="20000"/>
                    <a:lumOff val="80000"/>
                  </a:schemeClr>
                </a:solidFill>
                <a:latin typeface="Papyrus" panose="03070502060502030205" pitchFamily="66" charset="0"/>
              </a:rPr>
              <a:t>Vinaria</a:t>
            </a:r>
            <a:br>
              <a:rPr lang="en-US" sz="2000" dirty="0">
                <a:solidFill>
                  <a:schemeClr val="tx2">
                    <a:lumMod val="20000"/>
                    <a:lumOff val="80000"/>
                  </a:schemeClr>
                </a:solidFill>
                <a:latin typeface="Papyrus" panose="03070502060502030205" pitchFamily="66" charset="0"/>
              </a:rPr>
            </a:br>
            <a:r>
              <a:rPr lang="en-US" sz="2000" dirty="0">
                <a:latin typeface="Papyrus" panose="03070502060502030205" pitchFamily="66" charset="0"/>
                <a:hlinkClick r:id="rId2"/>
              </a:rPr>
              <a:t>https://www.pompeiiinpictures.com/pompeiiinpictures/VF/Villa_013%20Boscoreale%20Villa%20della%20Pisanella%20p1.htm</a:t>
            </a:r>
            <a:r>
              <a:rPr lang="en-US" sz="2000" dirty="0">
                <a:latin typeface="Papyrus" panose="03070502060502030205" pitchFamily="66" charset="0"/>
              </a:rPr>
              <a:t> </a:t>
            </a:r>
            <a:br>
              <a:rPr lang="en-US" sz="2000" dirty="0">
                <a:latin typeface="Papyrus" panose="03070502060502030205" pitchFamily="66" charset="0"/>
              </a:rPr>
            </a:br>
            <a:endParaRPr lang="en-US" sz="2000" dirty="0">
              <a:latin typeface="Papyrus" panose="03070502060502030205" pitchFamily="66" charset="0"/>
            </a:endParaRPr>
          </a:p>
        </p:txBody>
      </p:sp>
      <p:pic>
        <p:nvPicPr>
          <p:cNvPr id="2050" name="Picture 2" descr="Villa della Pisanella. 1903 photograph of villa excavations, looking north-west across Area Q. &#10;See A cura di Mario Cardone: Le ville rustiche e le condizioni agricole e del commercio dell’Antica Pompei Torresette News&#10;">
            <a:extLst>
              <a:ext uri="{FF2B5EF4-FFF2-40B4-BE49-F238E27FC236}">
                <a16:creationId xmlns:a16="http://schemas.microsoft.com/office/drawing/2014/main" id="{3EA2D8C6-DAF1-41FF-A493-4E73E75C54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 y="85725"/>
            <a:ext cx="9753600" cy="6496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946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4D5F5-204A-44A3-A922-281E5F68D2FB}"/>
              </a:ext>
            </a:extLst>
          </p:cNvPr>
          <p:cNvSpPr>
            <a:spLocks noGrp="1"/>
          </p:cNvSpPr>
          <p:nvPr>
            <p:ph type="title"/>
          </p:nvPr>
        </p:nvSpPr>
        <p:spPr>
          <a:xfrm>
            <a:off x="147637" y="241300"/>
            <a:ext cx="11896725" cy="1325563"/>
          </a:xfrm>
        </p:spPr>
        <p:txBody>
          <a:bodyPr>
            <a:normAutofit fontScale="90000"/>
          </a:bodyPr>
          <a:lstStyle/>
          <a:p>
            <a:pPr algn="ctr"/>
            <a:br>
              <a:rPr lang="it-IT" sz="2000" b="0" i="0" dirty="0">
                <a:solidFill>
                  <a:schemeClr val="tx2">
                    <a:lumMod val="20000"/>
                    <a:lumOff val="80000"/>
                  </a:schemeClr>
                </a:solidFill>
                <a:effectLst/>
                <a:latin typeface="Papyrus" panose="03070502060502030205" pitchFamily="66" charset="0"/>
              </a:rPr>
            </a:br>
            <a:r>
              <a:rPr lang="it-IT" sz="2000" b="0" i="0" dirty="0">
                <a:solidFill>
                  <a:schemeClr val="tx2">
                    <a:lumMod val="20000"/>
                    <a:lumOff val="80000"/>
                  </a:schemeClr>
                </a:solidFill>
                <a:effectLst/>
                <a:latin typeface="Papyrus" panose="03070502060502030205" pitchFamily="66" charset="0"/>
              </a:rPr>
              <a:t>Model of </a:t>
            </a:r>
            <a:r>
              <a:rPr lang="it-IT" sz="2000" b="1" i="0" dirty="0">
                <a:solidFill>
                  <a:schemeClr val="tx2">
                    <a:lumMod val="20000"/>
                    <a:lumOff val="80000"/>
                  </a:schemeClr>
                </a:solidFill>
                <a:effectLst/>
                <a:latin typeface="Papyrus" panose="03070502060502030205" pitchFamily="66" charset="0"/>
              </a:rPr>
              <a:t>Villa Pisanela’s </a:t>
            </a:r>
            <a:r>
              <a:rPr lang="it-IT" sz="2000" i="0" dirty="0">
                <a:solidFill>
                  <a:schemeClr val="tx2">
                    <a:lumMod val="20000"/>
                    <a:lumOff val="80000"/>
                  </a:schemeClr>
                </a:solidFill>
                <a:effectLst/>
                <a:latin typeface="Papyrus" panose="03070502060502030205" pitchFamily="66" charset="0"/>
              </a:rPr>
              <a:t>private Bath, </a:t>
            </a:r>
            <a:r>
              <a:rPr lang="it-IT" sz="2000" b="0" i="0" dirty="0">
                <a:solidFill>
                  <a:schemeClr val="tx2">
                    <a:lumMod val="20000"/>
                    <a:lumOff val="80000"/>
                  </a:schemeClr>
                </a:solidFill>
                <a:effectLst/>
                <a:latin typeface="Papyrus" panose="03070502060502030205" pitchFamily="66" charset="0"/>
              </a:rPr>
              <a:t>Apodyterium E, Tepidarium F, Calidarium G. Model in Boscoreale  </a:t>
            </a:r>
            <a:r>
              <a:rPr lang="it-IT" sz="2000" b="1" i="0" dirty="0">
                <a:solidFill>
                  <a:schemeClr val="tx2">
                    <a:lumMod val="20000"/>
                    <a:lumOff val="80000"/>
                  </a:schemeClr>
                </a:solidFill>
                <a:effectLst/>
                <a:latin typeface="Papyrus" panose="03070502060502030205" pitchFamily="66" charset="0"/>
              </a:rPr>
              <a:t>Villa Pisanella</a:t>
            </a:r>
            <a:r>
              <a:rPr lang="it-IT" sz="2000" b="0" i="0" dirty="0">
                <a:solidFill>
                  <a:schemeClr val="tx2">
                    <a:lumMod val="20000"/>
                    <a:lumOff val="80000"/>
                  </a:schemeClr>
                </a:solidFill>
                <a:effectLst/>
                <a:latin typeface="Papyrus" panose="03070502060502030205" pitchFamily="66" charset="0"/>
              </a:rPr>
              <a:t>, Boscoreale. May 2018. Mosaic floors in Apodyterium (Rm M - Mosaic of 4 Duks and a Crub), Tepidarium (Rm N – Mosaic of a “monstrous” Dolphin) , Calidarium (Rm O – Mosaic of Stork and Snake), Boscoreale, Italy </a:t>
            </a:r>
            <a:r>
              <a:rPr lang="it-IT" sz="1800" b="0" i="0" dirty="0">
                <a:solidFill>
                  <a:srgbClr val="000000"/>
                </a:solidFill>
                <a:effectLst/>
                <a:latin typeface="Papyrus" panose="03070502060502030205" pitchFamily="66" charset="0"/>
                <a:hlinkClick r:id="rId2"/>
              </a:rPr>
              <a:t>https://www.pompeiiinpictures.com/pompeiiinpictures/VF/Villa_013%20Boscoreale%20Villa%20della%20Pisanella%20p1.htm</a:t>
            </a:r>
            <a:r>
              <a:rPr lang="it-IT" sz="1800" b="0" i="0" dirty="0">
                <a:solidFill>
                  <a:srgbClr val="000000"/>
                </a:solidFill>
                <a:effectLst/>
                <a:latin typeface="Papyrus" panose="03070502060502030205" pitchFamily="66" charset="0"/>
              </a:rPr>
              <a:t>     </a:t>
            </a:r>
            <a:br>
              <a:rPr lang="it-IT" sz="1800" b="0" i="0" dirty="0">
                <a:solidFill>
                  <a:srgbClr val="000000"/>
                </a:solidFill>
                <a:effectLst/>
                <a:latin typeface="Papyrus" panose="03070502060502030205" pitchFamily="66" charset="0"/>
              </a:rPr>
            </a:br>
            <a:br>
              <a:rPr lang="it-IT" sz="1800" b="0" i="0" dirty="0">
                <a:solidFill>
                  <a:srgbClr val="000000"/>
                </a:solidFill>
                <a:effectLst/>
                <a:latin typeface="Papyrus" panose="03070502060502030205" pitchFamily="66" charset="0"/>
              </a:rPr>
            </a:br>
            <a:br>
              <a:rPr lang="it-IT" sz="1800" b="0" i="0" dirty="0">
                <a:solidFill>
                  <a:srgbClr val="000000"/>
                </a:solidFill>
                <a:effectLst/>
                <a:latin typeface="Papyrus" panose="03070502060502030205" pitchFamily="66" charset="0"/>
              </a:rPr>
            </a:br>
            <a:endParaRPr lang="en-US" sz="1800" dirty="0">
              <a:latin typeface="Papyrus" panose="03070502060502030205" pitchFamily="66" charset="0"/>
            </a:endParaRPr>
          </a:p>
        </p:txBody>
      </p:sp>
      <p:pic>
        <p:nvPicPr>
          <p:cNvPr id="4098" name="Picture 2" descr="Villa della Pisanella, Boscoreale. May 2018. Mosaic floors in Apodyterium M, Tepidarium N, Calidarium O. Model in Boscoreale Antiquarium. ">
            <a:extLst>
              <a:ext uri="{FF2B5EF4-FFF2-40B4-BE49-F238E27FC236}">
                <a16:creationId xmlns:a16="http://schemas.microsoft.com/office/drawing/2014/main" id="{C809BA8C-348C-4BFB-9533-DAE39F4723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251916"/>
            <a:ext cx="9753600" cy="5467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657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4B39E2FC-F5B0-42F4-9310-32591C4042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091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FE8E3690-90E6-4C3F-8AD2-FF52B457722F}"/>
              </a:ext>
            </a:extLst>
          </p:cNvPr>
          <p:cNvSpPr>
            <a:spLocks noGrp="1"/>
          </p:cNvSpPr>
          <p:nvPr>
            <p:ph type="title"/>
          </p:nvPr>
        </p:nvSpPr>
        <p:spPr>
          <a:xfrm>
            <a:off x="9309100" y="365125"/>
            <a:ext cx="2882900" cy="1325563"/>
          </a:xfrm>
        </p:spPr>
        <p:txBody>
          <a:bodyPr>
            <a:normAutofit fontScale="90000"/>
          </a:bodyPr>
          <a:lstStyle/>
          <a:p>
            <a:pPr algn="ct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r>
              <a:rPr lang="en-US" sz="2000" b="1" dirty="0">
                <a:solidFill>
                  <a:schemeClr val="tx2">
                    <a:lumMod val="20000"/>
                    <a:lumOff val="80000"/>
                  </a:schemeClr>
                </a:solidFill>
                <a:latin typeface="Papyrus" panose="03070502060502030205" pitchFamily="66" charset="0"/>
              </a:rPr>
              <a:t>Stork advancing towards a Snake</a:t>
            </a:r>
            <a:r>
              <a:rPr lang="en-US" sz="2000" dirty="0">
                <a:solidFill>
                  <a:schemeClr val="tx2">
                    <a:lumMod val="20000"/>
                    <a:lumOff val="80000"/>
                  </a:schemeClr>
                </a:solidFill>
                <a:latin typeface="Papyrus" panose="03070502060502030205" pitchFamily="66" charset="0"/>
              </a:rPr>
              <a:t>, third quarter of 1st century AD, Black-and-White Mosaic floor from the Caldarium of </a:t>
            </a:r>
            <a:r>
              <a:rPr lang="en-US" sz="2000" b="1" dirty="0">
                <a:solidFill>
                  <a:schemeClr val="tx2">
                    <a:lumMod val="20000"/>
                    <a:lumOff val="80000"/>
                  </a:schemeClr>
                </a:solidFill>
                <a:latin typeface="Papyrus" panose="03070502060502030205" pitchFamily="66" charset="0"/>
              </a:rPr>
              <a:t>Villa </a:t>
            </a:r>
            <a:r>
              <a:rPr lang="en-US" sz="2000" b="1" dirty="0" err="1">
                <a:solidFill>
                  <a:schemeClr val="tx2">
                    <a:lumMod val="20000"/>
                    <a:lumOff val="80000"/>
                  </a:schemeClr>
                </a:solidFill>
                <a:latin typeface="Papyrus" panose="03070502060502030205" pitchFamily="66" charset="0"/>
              </a:rPr>
              <a:t>Pisanella</a:t>
            </a:r>
            <a:r>
              <a:rPr lang="en-US" sz="2000" dirty="0">
                <a:solidFill>
                  <a:schemeClr val="tx2">
                    <a:lumMod val="20000"/>
                    <a:lumOff val="80000"/>
                  </a:schemeClr>
                </a:solidFill>
                <a:latin typeface="Papyrus" panose="03070502060502030205" pitchFamily="66" charset="0"/>
              </a:rPr>
              <a:t> at </a:t>
            </a:r>
            <a:r>
              <a:rPr lang="en-US" sz="2000" dirty="0" err="1">
                <a:solidFill>
                  <a:schemeClr val="tx2">
                    <a:lumMod val="20000"/>
                    <a:lumOff val="80000"/>
                  </a:schemeClr>
                </a:solidFill>
                <a:latin typeface="Papyrus" panose="03070502060502030205" pitchFamily="66" charset="0"/>
              </a:rPr>
              <a:t>Boscoreale</a:t>
            </a:r>
            <a:r>
              <a:rPr lang="en-US" sz="2000" dirty="0">
                <a:solidFill>
                  <a:schemeClr val="tx2">
                    <a:lumMod val="20000"/>
                    <a:lumOff val="80000"/>
                  </a:schemeClr>
                </a:solidFill>
                <a:latin typeface="Papyrus" panose="03070502060502030205" pitchFamily="66" charset="0"/>
              </a:rPr>
              <a:t>, </a:t>
            </a:r>
            <a:r>
              <a:rPr lang="en-US" sz="2000" dirty="0" err="1">
                <a:solidFill>
                  <a:schemeClr val="tx2">
                    <a:lumMod val="20000"/>
                    <a:lumOff val="80000"/>
                  </a:schemeClr>
                </a:solidFill>
                <a:latin typeface="Papyrus" panose="03070502060502030205" pitchFamily="66" charset="0"/>
              </a:rPr>
              <a:t>Boscoreale</a:t>
            </a:r>
            <a:r>
              <a:rPr lang="en-US" sz="2000" dirty="0">
                <a:solidFill>
                  <a:schemeClr val="tx2">
                    <a:lumMod val="20000"/>
                    <a:lumOff val="80000"/>
                  </a:schemeClr>
                </a:solidFill>
                <a:latin typeface="Papyrus" panose="03070502060502030205" pitchFamily="66" charset="0"/>
              </a:rPr>
              <a:t> </a:t>
            </a:r>
            <a:r>
              <a:rPr lang="en-US" sz="2000" dirty="0" err="1">
                <a:solidFill>
                  <a:schemeClr val="tx2">
                    <a:lumMod val="20000"/>
                    <a:lumOff val="80000"/>
                  </a:schemeClr>
                </a:solidFill>
                <a:latin typeface="Papyrus" panose="03070502060502030205" pitchFamily="66" charset="0"/>
              </a:rPr>
              <a:t>Antiquarium</a:t>
            </a:r>
            <a:r>
              <a:rPr lang="en-US" sz="2000" dirty="0">
                <a:solidFill>
                  <a:schemeClr val="tx2">
                    <a:lumMod val="20000"/>
                    <a:lumOff val="80000"/>
                  </a:schemeClr>
                </a:solidFill>
                <a:latin typeface="Papyrus" panose="03070502060502030205" pitchFamily="66" charset="0"/>
              </a:rPr>
              <a:t>, Italy </a:t>
            </a:r>
            <a:r>
              <a:rPr lang="en-US" sz="2000" dirty="0">
                <a:latin typeface="Papyrus" panose="03070502060502030205" pitchFamily="66" charset="0"/>
                <a:hlinkClick r:id="rId3"/>
              </a:rPr>
              <a:t>https://commons.wikimedia.org/wiki/File:Black-and-white_mosaic_floor_depicting_a_stork_advancing_towards_a_snake,_from_the_caldarium_of_Villa_della_Pisanella_at_Boscoreale,_third_quarter_of_1st_century_AD,_Antiquarium_of_Boscoreale,_Italy.jpg</a:t>
            </a:r>
            <a:r>
              <a:rPr lang="en-US" sz="2000" dirty="0">
                <a:latin typeface="Papyrus" panose="03070502060502030205" pitchFamily="66" charset="0"/>
              </a:rPr>
              <a:t> </a:t>
            </a:r>
          </a:p>
        </p:txBody>
      </p:sp>
    </p:spTree>
    <p:extLst>
      <p:ext uri="{BB962C8B-B14F-4D97-AF65-F5344CB8AC3E}">
        <p14:creationId xmlns:p14="http://schemas.microsoft.com/office/powerpoint/2010/main" val="1228442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DE1C6-E86A-4AC5-A0F1-384E7D133A2C}"/>
              </a:ext>
            </a:extLst>
          </p:cNvPr>
          <p:cNvSpPr>
            <a:spLocks noGrp="1"/>
          </p:cNvSpPr>
          <p:nvPr>
            <p:ph type="title"/>
          </p:nvPr>
        </p:nvSpPr>
        <p:spPr>
          <a:xfrm>
            <a:off x="261938" y="365125"/>
            <a:ext cx="5272088" cy="1325563"/>
          </a:xfrm>
        </p:spPr>
        <p:txBody>
          <a:bodyPr>
            <a:normAutofit fontScale="90000"/>
          </a:bodyPr>
          <a:lstStyle/>
          <a:p>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r>
              <a:rPr lang="en-US" sz="2000" b="1" dirty="0">
                <a:solidFill>
                  <a:schemeClr val="tx2">
                    <a:lumMod val="20000"/>
                    <a:lumOff val="80000"/>
                  </a:schemeClr>
                </a:solidFill>
                <a:latin typeface="Papyrus" panose="03070502060502030205" pitchFamily="66" charset="0"/>
              </a:rPr>
              <a:t>Villa </a:t>
            </a:r>
            <a:r>
              <a:rPr lang="en-US" sz="2000" b="1" dirty="0" err="1">
                <a:solidFill>
                  <a:schemeClr val="tx2">
                    <a:lumMod val="20000"/>
                    <a:lumOff val="80000"/>
                  </a:schemeClr>
                </a:solidFill>
                <a:latin typeface="Papyrus" panose="03070502060502030205" pitchFamily="66" charset="0"/>
              </a:rPr>
              <a:t>Pisanella</a:t>
            </a:r>
            <a:r>
              <a:rPr lang="en-US" sz="2000" b="1" dirty="0">
                <a:solidFill>
                  <a:schemeClr val="tx2">
                    <a:lumMod val="20000"/>
                    <a:lumOff val="80000"/>
                  </a:schemeClr>
                </a:solidFill>
                <a:latin typeface="Papyrus" panose="03070502060502030205" pitchFamily="66" charset="0"/>
              </a:rPr>
              <a:t>, </a:t>
            </a:r>
            <a:r>
              <a:rPr lang="en-US" sz="2000" dirty="0">
                <a:solidFill>
                  <a:schemeClr val="tx2">
                    <a:lumMod val="20000"/>
                    <a:lumOff val="80000"/>
                  </a:schemeClr>
                </a:solidFill>
                <a:latin typeface="Papyrus" panose="03070502060502030205" pitchFamily="66" charset="0"/>
              </a:rPr>
              <a:t>40-20 BC, Fragment of a Fresco wall decoration from the upper floor of the Villa, featuring a Woman on a black background presenting fruits, </a:t>
            </a:r>
            <a:r>
              <a:rPr lang="en-US" sz="2000" dirty="0" err="1">
                <a:solidFill>
                  <a:schemeClr val="tx2">
                    <a:lumMod val="20000"/>
                    <a:lumOff val="80000"/>
                  </a:schemeClr>
                </a:solidFill>
                <a:latin typeface="Papyrus" panose="03070502060502030205" pitchFamily="66" charset="0"/>
              </a:rPr>
              <a:t>Boscoreale</a:t>
            </a:r>
            <a:r>
              <a:rPr lang="en-US" sz="2000" dirty="0">
                <a:solidFill>
                  <a:schemeClr val="tx2">
                    <a:lumMod val="20000"/>
                    <a:lumOff val="80000"/>
                  </a:schemeClr>
                </a:solidFill>
                <a:latin typeface="Papyrus" panose="03070502060502030205" pitchFamily="66" charset="0"/>
              </a:rPr>
              <a:t>, Italy </a:t>
            </a:r>
            <a:r>
              <a:rPr lang="en-US" sz="2000" dirty="0">
                <a:latin typeface="Papyrus" panose="03070502060502030205" pitchFamily="66" charset="0"/>
                <a:hlinkClick r:id="rId2"/>
              </a:rPr>
              <a:t>https://commons.wikimedia.org/wiki/File:Women_villa_della_Pisanella_Pompeii_Museum_Boscoreale.jpg</a:t>
            </a:r>
            <a:r>
              <a:rPr lang="en-US" sz="2000" dirty="0">
                <a:latin typeface="Papyrus" panose="03070502060502030205" pitchFamily="66" charset="0"/>
              </a:rPr>
              <a:t> </a:t>
            </a:r>
          </a:p>
        </p:txBody>
      </p:sp>
      <p:pic>
        <p:nvPicPr>
          <p:cNvPr id="5122" name="Picture 2">
            <a:extLst>
              <a:ext uri="{FF2B5EF4-FFF2-40B4-BE49-F238E27FC236}">
                <a16:creationId xmlns:a16="http://schemas.microsoft.com/office/drawing/2014/main" id="{336A798E-3906-40DC-BD5D-D1C1E16801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9288" y="0"/>
            <a:ext cx="62007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44187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EB361-6B9F-4DA2-8238-838926C91D43}"/>
              </a:ext>
            </a:extLst>
          </p:cNvPr>
          <p:cNvSpPr>
            <a:spLocks noGrp="1"/>
          </p:cNvSpPr>
          <p:nvPr>
            <p:ph type="title"/>
          </p:nvPr>
        </p:nvSpPr>
        <p:spPr>
          <a:xfrm>
            <a:off x="9054548" y="365125"/>
            <a:ext cx="3024808" cy="1325563"/>
          </a:xfrm>
        </p:spPr>
        <p:txBody>
          <a:bodyPr>
            <a:normAutofit fontScale="90000"/>
          </a:bodyPr>
          <a:lstStyle/>
          <a:p>
            <a:pPr algn="ct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r>
              <a:rPr lang="en-US" sz="2000" b="1" dirty="0">
                <a:solidFill>
                  <a:schemeClr val="tx2">
                    <a:lumMod val="20000"/>
                    <a:lumOff val="80000"/>
                  </a:schemeClr>
                </a:solidFill>
                <a:latin typeface="Papyrus" panose="03070502060502030205" pitchFamily="66" charset="0"/>
              </a:rPr>
              <a:t>Villa </a:t>
            </a:r>
            <a:r>
              <a:rPr lang="en-US" sz="2000" b="1" dirty="0" err="1">
                <a:solidFill>
                  <a:schemeClr val="tx2">
                    <a:lumMod val="20000"/>
                    <a:lumOff val="80000"/>
                  </a:schemeClr>
                </a:solidFill>
                <a:latin typeface="Papyrus" panose="03070502060502030205" pitchFamily="66" charset="0"/>
              </a:rPr>
              <a:t>della</a:t>
            </a:r>
            <a:r>
              <a:rPr lang="en-US" sz="2000" b="1" dirty="0">
                <a:solidFill>
                  <a:schemeClr val="tx2">
                    <a:lumMod val="20000"/>
                    <a:lumOff val="80000"/>
                  </a:schemeClr>
                </a:solidFill>
                <a:latin typeface="Papyrus" panose="03070502060502030205" pitchFamily="66" charset="0"/>
              </a:rPr>
              <a:t> </a:t>
            </a:r>
            <a:r>
              <a:rPr lang="en-US" sz="2000" b="1" dirty="0" err="1">
                <a:solidFill>
                  <a:schemeClr val="tx2">
                    <a:lumMod val="20000"/>
                    <a:lumOff val="80000"/>
                  </a:schemeClr>
                </a:solidFill>
                <a:latin typeface="Papyrus" panose="03070502060502030205" pitchFamily="66" charset="0"/>
              </a:rPr>
              <a:t>Pisanella,Fresco</a:t>
            </a:r>
            <a:r>
              <a:rPr lang="en-US" sz="2000" b="1" dirty="0">
                <a:solidFill>
                  <a:schemeClr val="tx2">
                    <a:lumMod val="20000"/>
                    <a:lumOff val="80000"/>
                  </a:schemeClr>
                </a:solidFill>
                <a:latin typeface="Papyrus" panose="03070502060502030205" pitchFamily="66" charset="0"/>
              </a:rPr>
              <a:t> with Hunt Scene, </a:t>
            </a:r>
            <a:r>
              <a:rPr lang="en-US" sz="2000" dirty="0">
                <a:solidFill>
                  <a:schemeClr val="tx2">
                    <a:lumMod val="20000"/>
                    <a:lumOff val="80000"/>
                  </a:schemeClr>
                </a:solidFill>
                <a:latin typeface="Papyrus" panose="03070502060502030205" pitchFamily="66" charset="0"/>
              </a:rPr>
              <a:t>1</a:t>
            </a:r>
            <a:r>
              <a:rPr lang="en-US" sz="2000" baseline="30000" dirty="0">
                <a:solidFill>
                  <a:schemeClr val="tx2">
                    <a:lumMod val="20000"/>
                    <a:lumOff val="80000"/>
                  </a:schemeClr>
                </a:solidFill>
                <a:latin typeface="Papyrus" panose="03070502060502030205" pitchFamily="66" charset="0"/>
              </a:rPr>
              <a:t>st</a:t>
            </a:r>
            <a:r>
              <a:rPr lang="en-US" sz="2000" dirty="0">
                <a:solidFill>
                  <a:schemeClr val="tx2">
                    <a:lumMod val="20000"/>
                    <a:lumOff val="80000"/>
                  </a:schemeClr>
                </a:solidFill>
                <a:latin typeface="Papyrus" panose="03070502060502030205" pitchFamily="66" charset="0"/>
              </a:rPr>
              <a:t> century AD, Room J, triclinium with red walls, </a:t>
            </a:r>
            <a:r>
              <a:rPr lang="en-US" sz="2000" dirty="0" err="1">
                <a:solidFill>
                  <a:schemeClr val="tx2">
                    <a:lumMod val="20000"/>
                    <a:lumOff val="80000"/>
                  </a:schemeClr>
                </a:solidFill>
                <a:latin typeface="Papyrus" panose="03070502060502030205" pitchFamily="66" charset="0"/>
              </a:rPr>
              <a:t>Boscoreale</a:t>
            </a:r>
            <a:r>
              <a:rPr lang="en-US" sz="2000" dirty="0">
                <a:solidFill>
                  <a:schemeClr val="tx2">
                    <a:lumMod val="20000"/>
                    <a:lumOff val="80000"/>
                  </a:schemeClr>
                </a:solidFill>
                <a:latin typeface="Papyrus" panose="03070502060502030205" pitchFamily="66" charset="0"/>
              </a:rPr>
              <a:t> </a:t>
            </a:r>
            <a:r>
              <a:rPr lang="en-US" sz="2000" dirty="0" err="1">
                <a:solidFill>
                  <a:schemeClr val="tx2">
                    <a:lumMod val="20000"/>
                    <a:lumOff val="80000"/>
                  </a:schemeClr>
                </a:solidFill>
                <a:latin typeface="Papyrus" panose="03070502060502030205" pitchFamily="66" charset="0"/>
              </a:rPr>
              <a:t>Antiquarium</a:t>
            </a:r>
            <a:r>
              <a:rPr lang="en-US" sz="2000" dirty="0">
                <a:solidFill>
                  <a:schemeClr val="tx2">
                    <a:lumMod val="20000"/>
                    <a:lumOff val="80000"/>
                  </a:schemeClr>
                </a:solidFill>
                <a:latin typeface="Papyrus" panose="03070502060502030205" pitchFamily="66" charset="0"/>
              </a:rPr>
              <a:t>, Italy </a:t>
            </a:r>
            <a:r>
              <a:rPr lang="en-US" sz="2000" dirty="0">
                <a:latin typeface="Papyrus" panose="03070502060502030205" pitchFamily="66" charset="0"/>
                <a:hlinkClick r:id="rId2"/>
              </a:rPr>
              <a:t>https://www.pompeiiinpictures.com/pompeiiinpictures/VF/Villa_013%20Boscoreale%20Villa%20della%20Pisanella%20p1.htm</a:t>
            </a:r>
            <a:r>
              <a:rPr lang="en-US" sz="2000" dirty="0">
                <a:latin typeface="Papyrus" panose="03070502060502030205" pitchFamily="66" charset="0"/>
              </a:rPr>
              <a:t> </a:t>
            </a:r>
          </a:p>
        </p:txBody>
      </p:sp>
      <p:pic>
        <p:nvPicPr>
          <p:cNvPr id="8194" name="Picture 2" descr="Villa della Pisanella, Boscoreale. May 2018. Room G, triclinium with red walls. Fresco with hunt scene.&#10;Now in Boscoreale Antiquarium. Photo courtesy of Buzz Ferebee.&#10;">
            <a:extLst>
              <a:ext uri="{FF2B5EF4-FFF2-40B4-BE49-F238E27FC236}">
                <a16:creationId xmlns:a16="http://schemas.microsoft.com/office/drawing/2014/main" id="{FBE63F61-A4E0-4C53-A7BD-1C04C002CE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644" y="124239"/>
            <a:ext cx="8812696" cy="6609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5659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718EB-A0D3-48F7-9F27-78C02B780374}"/>
              </a:ext>
            </a:extLst>
          </p:cNvPr>
          <p:cNvSpPr>
            <a:spLocks noGrp="1"/>
          </p:cNvSpPr>
          <p:nvPr>
            <p:ph type="title"/>
          </p:nvPr>
        </p:nvSpPr>
        <p:spPr>
          <a:xfrm>
            <a:off x="121942" y="365125"/>
            <a:ext cx="3049882" cy="1325563"/>
          </a:xfrm>
        </p:spPr>
        <p:txBody>
          <a:bodyPr>
            <a:normAutofit fontScale="90000"/>
          </a:bodyPr>
          <a:lstStyle/>
          <a:p>
            <a:pPr algn="ct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r>
              <a:rPr lang="en-US" sz="2000" b="1" dirty="0">
                <a:solidFill>
                  <a:schemeClr val="tx2">
                    <a:lumMod val="20000"/>
                    <a:lumOff val="80000"/>
                  </a:schemeClr>
                </a:solidFill>
                <a:latin typeface="Papyrus" panose="03070502060502030205" pitchFamily="66" charset="0"/>
              </a:rPr>
              <a:t>Villa </a:t>
            </a:r>
            <a:r>
              <a:rPr lang="en-US" sz="2000" b="1" dirty="0" err="1">
                <a:solidFill>
                  <a:schemeClr val="tx2">
                    <a:lumMod val="20000"/>
                    <a:lumOff val="80000"/>
                  </a:schemeClr>
                </a:solidFill>
                <a:latin typeface="Papyrus" panose="03070502060502030205" pitchFamily="66" charset="0"/>
              </a:rPr>
              <a:t>Pisanella</a:t>
            </a:r>
            <a:r>
              <a:rPr lang="en-US" sz="2000" b="1" dirty="0">
                <a:solidFill>
                  <a:schemeClr val="tx2">
                    <a:lumMod val="20000"/>
                    <a:lumOff val="80000"/>
                  </a:schemeClr>
                </a:solidFill>
                <a:latin typeface="Papyrus" panose="03070502060502030205" pitchFamily="66" charset="0"/>
              </a:rPr>
              <a:t> hot water tank reservoir for supplying the Villa’s bath facilities </a:t>
            </a:r>
            <a:r>
              <a:rPr lang="en-US" sz="2000" dirty="0">
                <a:latin typeface="Papyrus" panose="03070502060502030205" pitchFamily="66" charset="0"/>
                <a:hlinkClick r:id="rId2"/>
              </a:rPr>
              <a:t>https://www.pompeiiinpictures.com/pompeiiinpictures/VF/Villa_013%20Boscoreale%20Villa%20della%20Pisanella%20p3.htm</a:t>
            </a:r>
            <a:r>
              <a:rPr lang="en-US" sz="2000" dirty="0">
                <a:latin typeface="Papyrus" panose="03070502060502030205" pitchFamily="66" charset="0"/>
              </a:rPr>
              <a:t>  </a:t>
            </a:r>
          </a:p>
        </p:txBody>
      </p:sp>
      <p:pic>
        <p:nvPicPr>
          <p:cNvPr id="1026" name="Picture 2" descr="13 Boscoreale. Villa della Pisanella. Villa rustica di Lucio Cecilio  Giocondo alla Pisanella.">
            <a:extLst>
              <a:ext uri="{FF2B5EF4-FFF2-40B4-BE49-F238E27FC236}">
                <a16:creationId xmlns:a16="http://schemas.microsoft.com/office/drawing/2014/main" id="{9D601318-EB07-4D6D-9FA6-D767069666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1824" y="118028"/>
            <a:ext cx="8898235" cy="6621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598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2050" name="Picture 2" descr="Villa della Pisanella, Boscoreale. Olive crusher.&#10;See Mau, A., 1907, translated by Kelsey F. W. Pompeii: Its Life and Art. New York: Macmillan. p. 365, fig. 186.&#10;">
            <a:extLst>
              <a:ext uri="{FF2B5EF4-FFF2-40B4-BE49-F238E27FC236}">
                <a16:creationId xmlns:a16="http://schemas.microsoft.com/office/drawing/2014/main" id="{5329EC63-D869-4F4D-90FF-77695944DD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2930" y="180975"/>
            <a:ext cx="9753600" cy="649605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1DDBCE53-3B70-40C3-BD8F-0AD74C1B4DE5}"/>
              </a:ext>
            </a:extLst>
          </p:cNvPr>
          <p:cNvSpPr>
            <a:spLocks noGrp="1"/>
          </p:cNvSpPr>
          <p:nvPr>
            <p:ph type="title"/>
          </p:nvPr>
        </p:nvSpPr>
        <p:spPr>
          <a:xfrm>
            <a:off x="195470" y="365125"/>
            <a:ext cx="1891747" cy="1325563"/>
          </a:xfrm>
        </p:spPr>
        <p:txBody>
          <a:bodyPr>
            <a:normAutofit fontScale="90000"/>
          </a:bodyPr>
          <a:lstStyle/>
          <a:p>
            <a:pPr algn="ct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r>
              <a:rPr lang="en-US" sz="2000" b="1" dirty="0">
                <a:solidFill>
                  <a:schemeClr val="tx2">
                    <a:lumMod val="20000"/>
                    <a:lumOff val="80000"/>
                  </a:schemeClr>
                </a:solidFill>
                <a:latin typeface="Papyrus" panose="03070502060502030205" pitchFamily="66" charset="0"/>
              </a:rPr>
              <a:t>Villa </a:t>
            </a:r>
            <a:r>
              <a:rPr lang="en-US" sz="2000" b="1" dirty="0" err="1">
                <a:solidFill>
                  <a:schemeClr val="tx2">
                    <a:lumMod val="20000"/>
                    <a:lumOff val="80000"/>
                  </a:schemeClr>
                </a:solidFill>
                <a:latin typeface="Papyrus" panose="03070502060502030205" pitchFamily="66" charset="0"/>
              </a:rPr>
              <a:t>Pisanella</a:t>
            </a:r>
            <a:r>
              <a:rPr lang="en-US" sz="2000" b="1" dirty="0">
                <a:solidFill>
                  <a:schemeClr val="tx2">
                    <a:lumMod val="20000"/>
                    <a:lumOff val="80000"/>
                  </a:schemeClr>
                </a:solidFill>
                <a:latin typeface="Papyrus" panose="03070502060502030205" pitchFamily="66" charset="0"/>
              </a:rPr>
              <a:t> Olive Crusher </a:t>
            </a:r>
            <a:r>
              <a:rPr lang="en-US" sz="2000" dirty="0">
                <a:latin typeface="Papyrus" panose="03070502060502030205" pitchFamily="66" charset="0"/>
                <a:hlinkClick r:id="rId3"/>
              </a:rPr>
              <a:t>https://www.pompeiiinpictures.com/pompeiiinpictures/VF/Villa_013%20Boscoreale%20Villa%20della%20Pisanella%20p3.htm</a:t>
            </a:r>
            <a:r>
              <a:rPr lang="en-US" sz="2000" dirty="0">
                <a:latin typeface="Papyrus" panose="03070502060502030205" pitchFamily="66" charset="0"/>
              </a:rPr>
              <a:t> </a:t>
            </a:r>
          </a:p>
        </p:txBody>
      </p:sp>
    </p:spTree>
    <p:extLst>
      <p:ext uri="{BB962C8B-B14F-4D97-AF65-F5344CB8AC3E}">
        <p14:creationId xmlns:p14="http://schemas.microsoft.com/office/powerpoint/2010/main" val="38022357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27A84-BAA0-4CF1-8D5C-44017B8E84B0}"/>
              </a:ext>
            </a:extLst>
          </p:cNvPr>
          <p:cNvSpPr>
            <a:spLocks noGrp="1"/>
          </p:cNvSpPr>
          <p:nvPr>
            <p:ph type="title"/>
          </p:nvPr>
        </p:nvSpPr>
        <p:spPr>
          <a:xfrm>
            <a:off x="0" y="365125"/>
            <a:ext cx="3048000" cy="1325563"/>
          </a:xfrm>
        </p:spPr>
        <p:txBody>
          <a:bodyPr>
            <a:normAutofit fontScale="90000"/>
          </a:bodyPr>
          <a:lstStyle/>
          <a:p>
            <a:pPr algn="ct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r>
              <a:rPr lang="en-US" sz="2000" b="1" dirty="0">
                <a:solidFill>
                  <a:schemeClr val="tx2">
                    <a:lumMod val="20000"/>
                    <a:lumOff val="80000"/>
                  </a:schemeClr>
                </a:solidFill>
                <a:latin typeface="Papyrus" panose="03070502060502030205" pitchFamily="66" charset="0"/>
              </a:rPr>
              <a:t>Villa </a:t>
            </a:r>
            <a:r>
              <a:rPr lang="en-US" sz="2000" b="1" dirty="0" err="1">
                <a:solidFill>
                  <a:schemeClr val="tx2">
                    <a:lumMod val="20000"/>
                    <a:lumOff val="80000"/>
                  </a:schemeClr>
                </a:solidFill>
                <a:latin typeface="Papyrus" panose="03070502060502030205" pitchFamily="66" charset="0"/>
              </a:rPr>
              <a:t>Pisanella</a:t>
            </a:r>
            <a:r>
              <a:rPr lang="en-US" sz="2000" b="1" dirty="0">
                <a:solidFill>
                  <a:schemeClr val="tx2">
                    <a:lumMod val="20000"/>
                    <a:lumOff val="80000"/>
                  </a:schemeClr>
                </a:solidFill>
                <a:latin typeface="Papyrus" panose="03070502060502030205" pitchFamily="66" charset="0"/>
              </a:rPr>
              <a:t> Iron Tools, </a:t>
            </a:r>
            <a:r>
              <a:rPr lang="en-US" sz="2000" dirty="0" err="1">
                <a:solidFill>
                  <a:schemeClr val="tx2">
                    <a:lumMod val="20000"/>
                    <a:lumOff val="80000"/>
                  </a:schemeClr>
                </a:solidFill>
                <a:latin typeface="Papyrus" panose="03070502060502030205" pitchFamily="66" charset="0"/>
              </a:rPr>
              <a:t>Boscoreale</a:t>
            </a:r>
            <a:r>
              <a:rPr lang="en-US" sz="2000" dirty="0">
                <a:solidFill>
                  <a:schemeClr val="tx2">
                    <a:lumMod val="20000"/>
                    <a:lumOff val="80000"/>
                  </a:schemeClr>
                </a:solidFill>
                <a:latin typeface="Papyrus" panose="03070502060502030205" pitchFamily="66" charset="0"/>
              </a:rPr>
              <a:t> </a:t>
            </a:r>
            <a:r>
              <a:rPr lang="en-US" sz="2000" dirty="0" err="1">
                <a:solidFill>
                  <a:schemeClr val="tx2">
                    <a:lumMod val="20000"/>
                    <a:lumOff val="80000"/>
                  </a:schemeClr>
                </a:solidFill>
                <a:latin typeface="Papyrus" panose="03070502060502030205" pitchFamily="66" charset="0"/>
              </a:rPr>
              <a:t>Antiquarium</a:t>
            </a:r>
            <a:r>
              <a:rPr lang="en-US" sz="2000" dirty="0">
                <a:solidFill>
                  <a:schemeClr val="tx2">
                    <a:lumMod val="20000"/>
                    <a:lumOff val="80000"/>
                  </a:schemeClr>
                </a:solidFill>
                <a:latin typeface="Papyrus" panose="03070502060502030205" pitchFamily="66" charset="0"/>
              </a:rPr>
              <a:t>, Italy </a:t>
            </a:r>
            <a:r>
              <a:rPr lang="en-US" sz="2000" dirty="0">
                <a:latin typeface="Papyrus" panose="03070502060502030205" pitchFamily="66" charset="0"/>
                <a:hlinkClick r:id="rId2"/>
              </a:rPr>
              <a:t>https://www.pompeiiinpictures.com/pompeiiinpictures/VF/Villa_013%20Boscoreale%20Villa%20della%20Pisanella%20p3.htm</a:t>
            </a:r>
            <a:r>
              <a:rPr lang="en-US" sz="2000" dirty="0">
                <a:latin typeface="Papyrus" panose="03070502060502030205" pitchFamily="66" charset="0"/>
              </a:rPr>
              <a:t> </a:t>
            </a:r>
            <a:endParaRPr lang="en-US" sz="2000" b="1" dirty="0">
              <a:latin typeface="Papyrus" panose="03070502060502030205" pitchFamily="66" charset="0"/>
            </a:endParaRPr>
          </a:p>
        </p:txBody>
      </p:sp>
      <p:pic>
        <p:nvPicPr>
          <p:cNvPr id="4098" name="Picture 2" descr="Villa della Pisanella, Boscoreale. May 2018. Boscoreale Antiquarium. Attrezzi di ferro. Iron tools.&#10;3: Pala. Shovel.&#10;4: Scalpello. Chisel.&#10;5: Accetta. Hatchet.&#10;6: Accetta. Hatchet.&#10;7: Leva. Lever.&#10;Photo courtesy of Buzz Ferebee.&#10;">
            <a:extLst>
              <a:ext uri="{FF2B5EF4-FFF2-40B4-BE49-F238E27FC236}">
                <a16:creationId xmlns:a16="http://schemas.microsoft.com/office/drawing/2014/main" id="{FC1DB6EC-052D-46D1-8356-913BB5C220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7783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4A533-C307-4D87-8A15-9D7DE97380D4}"/>
              </a:ext>
            </a:extLst>
          </p:cNvPr>
          <p:cNvSpPr>
            <a:spLocks noGrp="1"/>
          </p:cNvSpPr>
          <p:nvPr>
            <p:ph type="title"/>
          </p:nvPr>
        </p:nvSpPr>
        <p:spPr>
          <a:xfrm>
            <a:off x="9144000" y="365125"/>
            <a:ext cx="3048000" cy="1325563"/>
          </a:xfrm>
        </p:spPr>
        <p:txBody>
          <a:bodyPr>
            <a:normAutofit fontScale="90000"/>
          </a:bodyPr>
          <a:lstStyle/>
          <a:p>
            <a:pPr algn="ct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r>
              <a:rPr lang="en-US" sz="2000" b="1" dirty="0">
                <a:solidFill>
                  <a:schemeClr val="tx2">
                    <a:lumMod val="20000"/>
                    <a:lumOff val="80000"/>
                  </a:schemeClr>
                </a:solidFill>
                <a:latin typeface="Papyrus" panose="03070502060502030205" pitchFamily="66" charset="0"/>
              </a:rPr>
              <a:t>Villa </a:t>
            </a:r>
            <a:r>
              <a:rPr lang="en-US" sz="2000" b="1" dirty="0" err="1">
                <a:solidFill>
                  <a:schemeClr val="tx2">
                    <a:lumMod val="20000"/>
                    <a:lumOff val="80000"/>
                  </a:schemeClr>
                </a:solidFill>
                <a:latin typeface="Papyrus" panose="03070502060502030205" pitchFamily="66" charset="0"/>
              </a:rPr>
              <a:t>Pisanella</a:t>
            </a:r>
            <a:r>
              <a:rPr lang="en-US" sz="2000" b="1" dirty="0">
                <a:solidFill>
                  <a:schemeClr val="tx2">
                    <a:lumMod val="20000"/>
                    <a:lumOff val="80000"/>
                  </a:schemeClr>
                </a:solidFill>
                <a:latin typeface="Papyrus" panose="03070502060502030205" pitchFamily="66" charset="0"/>
              </a:rPr>
              <a:t> Kitchen Utensils, </a:t>
            </a:r>
            <a:r>
              <a:rPr lang="en-US" sz="2000" dirty="0" err="1">
                <a:solidFill>
                  <a:schemeClr val="tx2">
                    <a:lumMod val="20000"/>
                    <a:lumOff val="80000"/>
                  </a:schemeClr>
                </a:solidFill>
                <a:latin typeface="Papyrus" panose="03070502060502030205" pitchFamily="66" charset="0"/>
              </a:rPr>
              <a:t>Boscoreale</a:t>
            </a:r>
            <a:r>
              <a:rPr lang="en-US" sz="2000" dirty="0">
                <a:solidFill>
                  <a:schemeClr val="tx2">
                    <a:lumMod val="20000"/>
                    <a:lumOff val="80000"/>
                  </a:schemeClr>
                </a:solidFill>
                <a:latin typeface="Papyrus" panose="03070502060502030205" pitchFamily="66" charset="0"/>
              </a:rPr>
              <a:t> </a:t>
            </a:r>
            <a:r>
              <a:rPr lang="en-US" sz="2000" dirty="0" err="1">
                <a:solidFill>
                  <a:schemeClr val="tx2">
                    <a:lumMod val="20000"/>
                    <a:lumOff val="80000"/>
                  </a:schemeClr>
                </a:solidFill>
                <a:latin typeface="Papyrus" panose="03070502060502030205" pitchFamily="66" charset="0"/>
              </a:rPr>
              <a:t>Antiquarium</a:t>
            </a:r>
            <a:r>
              <a:rPr lang="en-US" sz="2000" dirty="0">
                <a:solidFill>
                  <a:schemeClr val="tx2">
                    <a:lumMod val="20000"/>
                    <a:lumOff val="80000"/>
                  </a:schemeClr>
                </a:solidFill>
                <a:latin typeface="Papyrus" panose="03070502060502030205" pitchFamily="66" charset="0"/>
              </a:rPr>
              <a:t>, Italy </a:t>
            </a:r>
            <a:r>
              <a:rPr lang="en-US" sz="2000" dirty="0">
                <a:latin typeface="Papyrus" panose="03070502060502030205" pitchFamily="66" charset="0"/>
                <a:hlinkClick r:id="rId2"/>
              </a:rPr>
              <a:t>https://www.pompeiiinpictures.com/pompeiiinpictures/VF/Villa_013%20Boscoreale%20Villa%20della%20Pisanella%20p3.htm</a:t>
            </a:r>
            <a:r>
              <a:rPr lang="en-US" sz="2000" dirty="0">
                <a:latin typeface="Papyrus" panose="03070502060502030205" pitchFamily="66" charset="0"/>
              </a:rPr>
              <a:t> </a:t>
            </a:r>
            <a:endParaRPr lang="en-US" sz="2000" b="1" dirty="0">
              <a:latin typeface="Papyrus" panose="03070502060502030205" pitchFamily="66" charset="0"/>
            </a:endParaRPr>
          </a:p>
        </p:txBody>
      </p:sp>
      <p:pic>
        <p:nvPicPr>
          <p:cNvPr id="3074" name="Picture 2" descr="Villa della Pisanella, Boscoreale. May 2018. Seven bronze kitchen domestic items found. &#10;Now in Boscoreale Antiquarium. Photo courtesy of Buzz Ferebee.&#10;">
            <a:extLst>
              <a:ext uri="{FF2B5EF4-FFF2-40B4-BE49-F238E27FC236}">
                <a16:creationId xmlns:a16="http://schemas.microsoft.com/office/drawing/2014/main" id="{6CA78036-974D-4E55-B3F1-702FB05728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060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23977-1F2C-4C0E-B4CF-7E5CED6D90B3}"/>
              </a:ext>
            </a:extLst>
          </p:cNvPr>
          <p:cNvSpPr>
            <a:spLocks noGrp="1"/>
          </p:cNvSpPr>
          <p:nvPr>
            <p:ph type="title"/>
          </p:nvPr>
        </p:nvSpPr>
        <p:spPr>
          <a:xfrm>
            <a:off x="9144000" y="365125"/>
            <a:ext cx="3048000" cy="1325563"/>
          </a:xfrm>
        </p:spPr>
        <p:txBody>
          <a:bodyPr>
            <a:normAutofit fontScale="90000"/>
          </a:bodyPr>
          <a:lstStyle/>
          <a:p>
            <a:pPr algn="ct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r>
              <a:rPr lang="en-US" sz="2000" b="1" dirty="0">
                <a:solidFill>
                  <a:schemeClr val="tx2">
                    <a:lumMod val="20000"/>
                    <a:lumOff val="80000"/>
                  </a:schemeClr>
                </a:solidFill>
                <a:latin typeface="Papyrus" panose="03070502060502030205" pitchFamily="66" charset="0"/>
              </a:rPr>
              <a:t>Villa </a:t>
            </a:r>
            <a:r>
              <a:rPr lang="en-US" sz="2000" b="1" dirty="0" err="1">
                <a:solidFill>
                  <a:schemeClr val="tx2">
                    <a:lumMod val="20000"/>
                    <a:lumOff val="80000"/>
                  </a:schemeClr>
                </a:solidFill>
                <a:latin typeface="Papyrus" panose="03070502060502030205" pitchFamily="66" charset="0"/>
              </a:rPr>
              <a:t>Pisanella</a:t>
            </a:r>
            <a:r>
              <a:rPr lang="en-US" sz="2000" b="1" dirty="0">
                <a:solidFill>
                  <a:schemeClr val="tx2">
                    <a:lumMod val="20000"/>
                    <a:lumOff val="80000"/>
                  </a:schemeClr>
                </a:solidFill>
                <a:latin typeface="Papyrus" panose="03070502060502030205" pitchFamily="66" charset="0"/>
              </a:rPr>
              <a:t> household items like door handles, bronze bed ornaments, </a:t>
            </a:r>
            <a:r>
              <a:rPr lang="en-US" sz="2000" b="1" dirty="0" err="1">
                <a:solidFill>
                  <a:schemeClr val="tx2">
                    <a:lumMod val="20000"/>
                    <a:lumOff val="80000"/>
                  </a:schemeClr>
                </a:solidFill>
                <a:latin typeface="Papyrus" panose="03070502060502030205" pitchFamily="66" charset="0"/>
              </a:rPr>
              <a:t>etc</a:t>
            </a:r>
            <a:r>
              <a:rPr lang="en-US" sz="2000" b="1" dirty="0">
                <a:solidFill>
                  <a:schemeClr val="tx2">
                    <a:lumMod val="20000"/>
                    <a:lumOff val="80000"/>
                  </a:schemeClr>
                </a:solidFill>
                <a:latin typeface="Papyrus" panose="03070502060502030205" pitchFamily="66" charset="0"/>
              </a:rPr>
              <a:t>, </a:t>
            </a:r>
            <a:r>
              <a:rPr lang="en-US" sz="2000" dirty="0" err="1">
                <a:solidFill>
                  <a:schemeClr val="tx2">
                    <a:lumMod val="20000"/>
                    <a:lumOff val="80000"/>
                  </a:schemeClr>
                </a:solidFill>
                <a:latin typeface="Papyrus" panose="03070502060502030205" pitchFamily="66" charset="0"/>
              </a:rPr>
              <a:t>Boscoreale</a:t>
            </a:r>
            <a:r>
              <a:rPr lang="en-US" sz="2000" dirty="0">
                <a:solidFill>
                  <a:schemeClr val="tx2">
                    <a:lumMod val="20000"/>
                    <a:lumOff val="80000"/>
                  </a:schemeClr>
                </a:solidFill>
                <a:latin typeface="Papyrus" panose="03070502060502030205" pitchFamily="66" charset="0"/>
              </a:rPr>
              <a:t> </a:t>
            </a:r>
            <a:r>
              <a:rPr lang="en-US" sz="2000" dirty="0" err="1">
                <a:solidFill>
                  <a:schemeClr val="tx2">
                    <a:lumMod val="20000"/>
                    <a:lumOff val="80000"/>
                  </a:schemeClr>
                </a:solidFill>
                <a:latin typeface="Papyrus" panose="03070502060502030205" pitchFamily="66" charset="0"/>
              </a:rPr>
              <a:t>Antiquarium</a:t>
            </a:r>
            <a:r>
              <a:rPr lang="en-US" sz="2000" dirty="0">
                <a:solidFill>
                  <a:schemeClr val="tx2">
                    <a:lumMod val="20000"/>
                    <a:lumOff val="80000"/>
                  </a:schemeClr>
                </a:solidFill>
                <a:latin typeface="Papyrus" panose="03070502060502030205" pitchFamily="66" charset="0"/>
              </a:rPr>
              <a:t>, Italy </a:t>
            </a:r>
            <a:r>
              <a:rPr lang="en-US" sz="2000" dirty="0">
                <a:latin typeface="Papyrus" panose="03070502060502030205" pitchFamily="66" charset="0"/>
                <a:hlinkClick r:id="rId2"/>
              </a:rPr>
              <a:t>https://www.pompeiiinpictures.com/pompeiiinpictures/VF/Villa_013%20Boscoreale%20Villa%20della%20Pisanella%20p3.htm</a:t>
            </a:r>
            <a:r>
              <a:rPr lang="en-US" sz="2000" dirty="0">
                <a:latin typeface="Papyrus" panose="03070502060502030205" pitchFamily="66" charset="0"/>
              </a:rPr>
              <a:t> </a:t>
            </a:r>
            <a:endParaRPr lang="en-US" sz="2000" b="1" dirty="0">
              <a:latin typeface="Papyrus" panose="03070502060502030205" pitchFamily="66" charset="0"/>
            </a:endParaRPr>
          </a:p>
        </p:txBody>
      </p:sp>
      <p:pic>
        <p:nvPicPr>
          <p:cNvPr id="5122" name="Picture 2" descr="Villa della Pisanella, Boscoreale. May 2018. Items from villa on display in Boscoreale Antiquarium. Photo courtesy of Buzz  Ferebee.">
            <a:extLst>
              <a:ext uri="{FF2B5EF4-FFF2-40B4-BE49-F238E27FC236}">
                <a16:creationId xmlns:a16="http://schemas.microsoft.com/office/drawing/2014/main" id="{80B58CC7-A448-4789-AC15-067E405083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13747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7B304-B97D-4C1A-98D2-0B02F9BED561}"/>
              </a:ext>
            </a:extLst>
          </p:cNvPr>
          <p:cNvSpPr>
            <a:spLocks noGrp="1"/>
          </p:cNvSpPr>
          <p:nvPr>
            <p:ph type="title"/>
          </p:nvPr>
        </p:nvSpPr>
        <p:spPr>
          <a:xfrm>
            <a:off x="9010650" y="241300"/>
            <a:ext cx="3067051" cy="1325563"/>
          </a:xfrm>
        </p:spPr>
        <p:txBody>
          <a:bodyPr>
            <a:normAutofit fontScale="90000"/>
          </a:bodyPr>
          <a:lstStyle/>
          <a:p>
            <a:pPr algn="ctr">
              <a:lnSpc>
                <a:spcPct val="107000"/>
              </a:lnSpc>
              <a:spcAft>
                <a:spcPts val="800"/>
              </a:spcAft>
            </a:pP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2000" b="1" dirty="0" err="1">
                <a:solidFill>
                  <a:schemeClr val="tx2">
                    <a:lumMod val="20000"/>
                    <a:lumOff val="80000"/>
                  </a:schemeClr>
                </a:solidFill>
                <a:effectLst/>
                <a:latin typeface="Papyrus" panose="03070502060502030205" pitchFamily="66" charset="0"/>
                <a:ea typeface="Calibri" panose="020F0502020204030204" pitchFamily="34" charset="0"/>
                <a:cs typeface="Times New Roman" panose="02020603050405020304" pitchFamily="18" charset="0"/>
              </a:rPr>
              <a:t>Boscoreale</a:t>
            </a:r>
            <a:r>
              <a:rPr lang="en-US" sz="2000" b="1" dirty="0">
                <a:solidFill>
                  <a:schemeClr val="tx2">
                    <a:lumMod val="20000"/>
                    <a:lumOff val="80000"/>
                  </a:schemeClr>
                </a:solidFill>
                <a:effectLst/>
                <a:latin typeface="Papyrus" panose="03070502060502030205" pitchFamily="66" charset="0"/>
                <a:ea typeface="Calibri" panose="020F0502020204030204" pitchFamily="34" charset="0"/>
                <a:cs typeface="Times New Roman" panose="02020603050405020304" pitchFamily="18" charset="0"/>
              </a:rPr>
              <a:t> Treasure, </a:t>
            </a:r>
            <a:r>
              <a:rPr lang="en-US" sz="2000" dirty="0">
                <a:solidFill>
                  <a:schemeClr val="tx2">
                    <a:lumMod val="20000"/>
                    <a:lumOff val="80000"/>
                  </a:schemeClr>
                </a:solidFill>
                <a:effectLst/>
                <a:latin typeface="Papyrus" panose="03070502060502030205" pitchFamily="66" charset="0"/>
                <a:ea typeface="Calibri" panose="020F0502020204030204" pitchFamily="34" charset="0"/>
                <a:cs typeface="Times New Roman" panose="02020603050405020304" pitchFamily="18" charset="0"/>
              </a:rPr>
              <a:t>50 BC-50 AD, silver, Louvre Museum, Paris, France</a:t>
            </a:r>
            <a:br>
              <a:rPr lang="en-US" sz="2000" dirty="0">
                <a:solidFill>
                  <a:schemeClr val="tx2">
                    <a:lumMod val="20000"/>
                    <a:lumOff val="80000"/>
                  </a:schemeClr>
                </a:solidFill>
                <a:effectLst/>
                <a:latin typeface="Papyrus" panose="03070502060502030205" pitchFamily="66" charset="0"/>
                <a:ea typeface="Calibri" panose="020F0502020204030204" pitchFamily="34" charset="0"/>
                <a:cs typeface="Times New Roman" panose="02020603050405020304" pitchFamily="18" charset="0"/>
              </a:rPr>
            </a:br>
            <a:r>
              <a:rPr lang="en-US" sz="2000" dirty="0">
                <a:effectLst/>
                <a:latin typeface="Papyrus" panose="03070502060502030205" pitchFamily="66" charset="0"/>
                <a:ea typeface="Calibri" panose="020F0502020204030204" pitchFamily="34" charset="0"/>
                <a:cs typeface="Times New Roman" panose="02020603050405020304" pitchFamily="18" charset="0"/>
                <a:hlinkClick r:id="rId2"/>
              </a:rPr>
              <a:t>https://commons.wikimedia.org/wiki/File:Tr%C3%A9sor_de_Boscoreale_%E2%80%93_Mus%C3%A9e_du_Louvre_%E2%80%93_Q178624_%E2%80%93_a.jpg</a:t>
            </a:r>
            <a:r>
              <a:rPr lang="en-US" sz="2000" dirty="0">
                <a:effectLst/>
                <a:latin typeface="Papyrus" panose="03070502060502030205" pitchFamily="66" charset="0"/>
                <a:ea typeface="Calibri" panose="020F0502020204030204" pitchFamily="34" charset="0"/>
                <a:cs typeface="Times New Roman" panose="02020603050405020304" pitchFamily="18" charset="0"/>
              </a:rPr>
              <a:t> </a:t>
            </a:r>
            <a:br>
              <a:rPr lang="en-US" sz="2000" dirty="0">
                <a:effectLst/>
                <a:latin typeface="Papyrus" panose="03070502060502030205" pitchFamily="66" charset="0"/>
                <a:ea typeface="Calibri" panose="020F0502020204030204" pitchFamily="34" charset="0"/>
                <a:cs typeface="Times New Roman" panose="02020603050405020304" pitchFamily="18" charset="0"/>
              </a:rPr>
            </a:br>
            <a:br>
              <a:rPr lang="en-US" sz="2000" dirty="0">
                <a:effectLst/>
                <a:latin typeface="Papyrus" panose="03070502060502030205" pitchFamily="66"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B4FBE141-720B-4FDD-90C2-AE441EDC56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299" y="125015"/>
            <a:ext cx="8810625" cy="6607969"/>
          </a:xfrm>
          <a:prstGeom prst="rect">
            <a:avLst/>
          </a:prstGeom>
        </p:spPr>
      </p:pic>
    </p:spTree>
    <p:extLst>
      <p:ext uri="{BB962C8B-B14F-4D97-AF65-F5344CB8AC3E}">
        <p14:creationId xmlns:p14="http://schemas.microsoft.com/office/powerpoint/2010/main" val="24461325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Ribbon: Curved and Tilted Up 1">
            <a:extLst>
              <a:ext uri="{FF2B5EF4-FFF2-40B4-BE49-F238E27FC236}">
                <a16:creationId xmlns:a16="http://schemas.microsoft.com/office/drawing/2014/main" id="{8FB6657F-B138-41E5-AD7B-B635F197ACB8}"/>
              </a:ext>
            </a:extLst>
          </p:cNvPr>
          <p:cNvSpPr/>
          <p:nvPr/>
        </p:nvSpPr>
        <p:spPr>
          <a:xfrm>
            <a:off x="378780" y="312938"/>
            <a:ext cx="11434439" cy="6232124"/>
          </a:xfrm>
          <a:custGeom>
            <a:avLst/>
            <a:gdLst>
              <a:gd name="connsiteX0" fmla="*/ 0 w 11434439"/>
              <a:gd name="connsiteY0" fmla="*/ 6232124 h 6232124"/>
              <a:gd name="connsiteX1" fmla="*/ 4287915 w 11434439"/>
              <a:gd name="connsiteY1" fmla="*/ 5501797 h 6232124"/>
              <a:gd name="connsiteX2" fmla="*/ 2858610 w 11434439"/>
              <a:gd name="connsiteY2" fmla="*/ 4868847 h 6232124"/>
              <a:gd name="connsiteX3" fmla="*/ 8575829 w 11434439"/>
              <a:gd name="connsiteY3" fmla="*/ 4868847 h 6232124"/>
              <a:gd name="connsiteX4" fmla="*/ 7146524 w 11434439"/>
              <a:gd name="connsiteY4" fmla="*/ 5501797 h 6232124"/>
              <a:gd name="connsiteX5" fmla="*/ 11434439 w 11434439"/>
              <a:gd name="connsiteY5" fmla="*/ 6232124 h 6232124"/>
              <a:gd name="connsiteX6" fmla="*/ 10005134 w 11434439"/>
              <a:gd name="connsiteY6" fmla="*/ 3554258 h 6232124"/>
              <a:gd name="connsiteX7" fmla="*/ 11434439 w 11434439"/>
              <a:gd name="connsiteY7" fmla="*/ 1558031 h 6232124"/>
              <a:gd name="connsiteX8" fmla="*/ 8575829 w 11434439"/>
              <a:gd name="connsiteY8" fmla="*/ 973769 h 6232124"/>
              <a:gd name="connsiteX9" fmla="*/ 8575829 w 11434439"/>
              <a:gd name="connsiteY9" fmla="*/ 194754 h 6232124"/>
              <a:gd name="connsiteX10" fmla="*/ 2858610 w 11434439"/>
              <a:gd name="connsiteY10" fmla="*/ 194754 h 6232124"/>
              <a:gd name="connsiteX11" fmla="*/ 2858610 w 11434439"/>
              <a:gd name="connsiteY11" fmla="*/ 973769 h 6232124"/>
              <a:gd name="connsiteX12" fmla="*/ 0 w 11434439"/>
              <a:gd name="connsiteY12" fmla="*/ 1558031 h 6232124"/>
              <a:gd name="connsiteX13" fmla="*/ 1429305 w 11434439"/>
              <a:gd name="connsiteY13" fmla="*/ 3554258 h 6232124"/>
              <a:gd name="connsiteX14" fmla="*/ 0 w 11434439"/>
              <a:gd name="connsiteY14" fmla="*/ 6232124 h 6232124"/>
              <a:gd name="connsiteX0" fmla="*/ 4287915 w 11434439"/>
              <a:gd name="connsiteY0" fmla="*/ 4722781 h 6232124"/>
              <a:gd name="connsiteX1" fmla="*/ 4287915 w 11434439"/>
              <a:gd name="connsiteY1" fmla="*/ 5501797 h 6232124"/>
              <a:gd name="connsiteX2" fmla="*/ 2858610 w 11434439"/>
              <a:gd name="connsiteY2" fmla="*/ 4868847 h 6232124"/>
              <a:gd name="connsiteX3" fmla="*/ 8575829 w 11434439"/>
              <a:gd name="connsiteY3" fmla="*/ 4868847 h 6232124"/>
              <a:gd name="connsiteX4" fmla="*/ 7146524 w 11434439"/>
              <a:gd name="connsiteY4" fmla="*/ 5501797 h 6232124"/>
              <a:gd name="connsiteX5" fmla="*/ 7146524 w 11434439"/>
              <a:gd name="connsiteY5" fmla="*/ 4722781 h 6232124"/>
              <a:gd name="connsiteX6" fmla="*/ 4287915 w 11434439"/>
              <a:gd name="connsiteY6" fmla="*/ 4722781 h 6232124"/>
              <a:gd name="connsiteX0" fmla="*/ 0 w 11434439"/>
              <a:gd name="connsiteY0" fmla="*/ 6232124 h 6232124"/>
              <a:gd name="connsiteX1" fmla="*/ 1429305 w 11434439"/>
              <a:gd name="connsiteY1" fmla="*/ 3554258 h 6232124"/>
              <a:gd name="connsiteX2" fmla="*/ 0 w 11434439"/>
              <a:gd name="connsiteY2" fmla="*/ 1558031 h 6232124"/>
              <a:gd name="connsiteX3" fmla="*/ 2858610 w 11434439"/>
              <a:gd name="connsiteY3" fmla="*/ 973769 h 6232124"/>
              <a:gd name="connsiteX4" fmla="*/ 2858610 w 11434439"/>
              <a:gd name="connsiteY4" fmla="*/ 194754 h 6232124"/>
              <a:gd name="connsiteX5" fmla="*/ 8575829 w 11434439"/>
              <a:gd name="connsiteY5" fmla="*/ 194754 h 6232124"/>
              <a:gd name="connsiteX6" fmla="*/ 8575829 w 11434439"/>
              <a:gd name="connsiteY6" fmla="*/ 973769 h 6232124"/>
              <a:gd name="connsiteX7" fmla="*/ 11434439 w 11434439"/>
              <a:gd name="connsiteY7" fmla="*/ 1558031 h 6232124"/>
              <a:gd name="connsiteX8" fmla="*/ 10005134 w 11434439"/>
              <a:gd name="connsiteY8" fmla="*/ 3554258 h 6232124"/>
              <a:gd name="connsiteX9" fmla="*/ 11434439 w 11434439"/>
              <a:gd name="connsiteY9" fmla="*/ 6232124 h 6232124"/>
              <a:gd name="connsiteX10" fmla="*/ 7146524 w 11434439"/>
              <a:gd name="connsiteY10" fmla="*/ 5501797 h 6232124"/>
              <a:gd name="connsiteX11" fmla="*/ 8575829 w 11434439"/>
              <a:gd name="connsiteY11" fmla="*/ 4868847 h 6232124"/>
              <a:gd name="connsiteX12" fmla="*/ 2858610 w 11434439"/>
              <a:gd name="connsiteY12" fmla="*/ 4868847 h 6232124"/>
              <a:gd name="connsiteX13" fmla="*/ 4287915 w 11434439"/>
              <a:gd name="connsiteY13" fmla="*/ 5501797 h 6232124"/>
              <a:gd name="connsiteX14" fmla="*/ 0 w 11434439"/>
              <a:gd name="connsiteY14" fmla="*/ 6232124 h 6232124"/>
              <a:gd name="connsiteX15" fmla="*/ 2858610 w 11434439"/>
              <a:gd name="connsiteY15" fmla="*/ 4868847 h 6232124"/>
              <a:gd name="connsiteX16" fmla="*/ 2858610 w 11434439"/>
              <a:gd name="connsiteY16" fmla="*/ 973769 h 6232124"/>
              <a:gd name="connsiteX17" fmla="*/ 8575829 w 11434439"/>
              <a:gd name="connsiteY17" fmla="*/ 973769 h 6232124"/>
              <a:gd name="connsiteX18" fmla="*/ 8575829 w 11434439"/>
              <a:gd name="connsiteY18" fmla="*/ 4868847 h 6232124"/>
              <a:gd name="connsiteX19" fmla="*/ 4287915 w 11434439"/>
              <a:gd name="connsiteY19" fmla="*/ 4722781 h 6232124"/>
              <a:gd name="connsiteX20" fmla="*/ 4287915 w 11434439"/>
              <a:gd name="connsiteY20" fmla="*/ 5501797 h 6232124"/>
              <a:gd name="connsiteX21" fmla="*/ 7146524 w 11434439"/>
              <a:gd name="connsiteY21" fmla="*/ 5501797 h 6232124"/>
              <a:gd name="connsiteX22" fmla="*/ 7146524 w 11434439"/>
              <a:gd name="connsiteY22" fmla="*/ 4722781 h 62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434439" h="6232124" stroke="0" extrusionOk="0">
                <a:moveTo>
                  <a:pt x="0" y="6232124"/>
                </a:moveTo>
                <a:cubicBezTo>
                  <a:pt x="1408983" y="5754452"/>
                  <a:pt x="2622587" y="5594413"/>
                  <a:pt x="4287915" y="5501797"/>
                </a:cubicBezTo>
                <a:cubicBezTo>
                  <a:pt x="4147361" y="5410633"/>
                  <a:pt x="3523476" y="5209159"/>
                  <a:pt x="2858610" y="4868847"/>
                </a:cubicBezTo>
                <a:cubicBezTo>
                  <a:pt x="4663609" y="4557136"/>
                  <a:pt x="6839824" y="4340554"/>
                  <a:pt x="8575829" y="4868847"/>
                </a:cubicBezTo>
                <a:cubicBezTo>
                  <a:pt x="8325415" y="5131570"/>
                  <a:pt x="7361859" y="5460561"/>
                  <a:pt x="7146524" y="5501797"/>
                </a:cubicBezTo>
                <a:cubicBezTo>
                  <a:pt x="8761691" y="5639896"/>
                  <a:pt x="10097133" y="5965185"/>
                  <a:pt x="11434439" y="6232124"/>
                </a:cubicBezTo>
                <a:cubicBezTo>
                  <a:pt x="10926848" y="5107200"/>
                  <a:pt x="10387036" y="4079711"/>
                  <a:pt x="10005134" y="3554258"/>
                </a:cubicBezTo>
                <a:cubicBezTo>
                  <a:pt x="10518375" y="2563450"/>
                  <a:pt x="10895045" y="2364094"/>
                  <a:pt x="11434439" y="1558031"/>
                </a:cubicBezTo>
                <a:cubicBezTo>
                  <a:pt x="10409706" y="1221726"/>
                  <a:pt x="9358459" y="1060696"/>
                  <a:pt x="8575829" y="973769"/>
                </a:cubicBezTo>
                <a:cubicBezTo>
                  <a:pt x="8602889" y="699312"/>
                  <a:pt x="8539948" y="364283"/>
                  <a:pt x="8575829" y="194754"/>
                </a:cubicBezTo>
                <a:cubicBezTo>
                  <a:pt x="6841011" y="-41913"/>
                  <a:pt x="4576461" y="244271"/>
                  <a:pt x="2858610" y="194754"/>
                </a:cubicBezTo>
                <a:cubicBezTo>
                  <a:pt x="2851776" y="567315"/>
                  <a:pt x="2856264" y="799169"/>
                  <a:pt x="2858610" y="973769"/>
                </a:cubicBezTo>
                <a:cubicBezTo>
                  <a:pt x="1841267" y="1084015"/>
                  <a:pt x="959340" y="1253707"/>
                  <a:pt x="0" y="1558031"/>
                </a:cubicBezTo>
                <a:cubicBezTo>
                  <a:pt x="177974" y="1980986"/>
                  <a:pt x="914260" y="2927304"/>
                  <a:pt x="1429305" y="3554258"/>
                </a:cubicBezTo>
                <a:cubicBezTo>
                  <a:pt x="1063068" y="4249267"/>
                  <a:pt x="632348" y="5212478"/>
                  <a:pt x="0" y="6232124"/>
                </a:cubicBezTo>
                <a:close/>
              </a:path>
              <a:path w="11434439" h="6232124" fill="darkenLess" stroke="0" extrusionOk="0">
                <a:moveTo>
                  <a:pt x="4287915" y="4722781"/>
                </a:moveTo>
                <a:cubicBezTo>
                  <a:pt x="4245346" y="4965195"/>
                  <a:pt x="4260104" y="5130217"/>
                  <a:pt x="4287915" y="5501797"/>
                </a:cubicBezTo>
                <a:cubicBezTo>
                  <a:pt x="4085218" y="5295633"/>
                  <a:pt x="3404430" y="4985093"/>
                  <a:pt x="2858610" y="4868847"/>
                </a:cubicBezTo>
                <a:cubicBezTo>
                  <a:pt x="4754190" y="4572546"/>
                  <a:pt x="6616324" y="4608922"/>
                  <a:pt x="8575829" y="4868847"/>
                </a:cubicBezTo>
                <a:cubicBezTo>
                  <a:pt x="8147234" y="4991330"/>
                  <a:pt x="7511561" y="5440052"/>
                  <a:pt x="7146524" y="5501797"/>
                </a:cubicBezTo>
                <a:cubicBezTo>
                  <a:pt x="7168834" y="5339686"/>
                  <a:pt x="7101048" y="5085848"/>
                  <a:pt x="7146524" y="4722781"/>
                </a:cubicBezTo>
                <a:cubicBezTo>
                  <a:pt x="6366628" y="4629556"/>
                  <a:pt x="5275451" y="4624559"/>
                  <a:pt x="4287915" y="4722781"/>
                </a:cubicBezTo>
                <a:close/>
              </a:path>
              <a:path w="11434439" h="6232124" fill="none" extrusionOk="0">
                <a:moveTo>
                  <a:pt x="0" y="6232124"/>
                </a:moveTo>
                <a:cubicBezTo>
                  <a:pt x="221906" y="5939292"/>
                  <a:pt x="985337" y="4045777"/>
                  <a:pt x="1429305" y="3554258"/>
                </a:cubicBezTo>
                <a:cubicBezTo>
                  <a:pt x="1243527" y="3316472"/>
                  <a:pt x="445326" y="1987229"/>
                  <a:pt x="0" y="1558031"/>
                </a:cubicBezTo>
                <a:cubicBezTo>
                  <a:pt x="920485" y="1306946"/>
                  <a:pt x="1984566" y="1129003"/>
                  <a:pt x="2858610" y="973769"/>
                </a:cubicBezTo>
                <a:cubicBezTo>
                  <a:pt x="2925325" y="772469"/>
                  <a:pt x="2917837" y="410829"/>
                  <a:pt x="2858610" y="194754"/>
                </a:cubicBezTo>
                <a:cubicBezTo>
                  <a:pt x="4710196" y="-442067"/>
                  <a:pt x="6783120" y="134551"/>
                  <a:pt x="8575829" y="194754"/>
                </a:cubicBezTo>
                <a:cubicBezTo>
                  <a:pt x="8605997" y="528364"/>
                  <a:pt x="8601671" y="589764"/>
                  <a:pt x="8575829" y="973769"/>
                </a:cubicBezTo>
                <a:cubicBezTo>
                  <a:pt x="9494027" y="1059681"/>
                  <a:pt x="10539039" y="1195467"/>
                  <a:pt x="11434439" y="1558031"/>
                </a:cubicBezTo>
                <a:cubicBezTo>
                  <a:pt x="10925673" y="2473189"/>
                  <a:pt x="10680317" y="2894625"/>
                  <a:pt x="10005134" y="3554258"/>
                </a:cubicBezTo>
                <a:cubicBezTo>
                  <a:pt x="10682594" y="4539879"/>
                  <a:pt x="11258947" y="5707096"/>
                  <a:pt x="11434439" y="6232124"/>
                </a:cubicBezTo>
                <a:cubicBezTo>
                  <a:pt x="9941266" y="5687250"/>
                  <a:pt x="8635265" y="5644310"/>
                  <a:pt x="7146524" y="5501797"/>
                </a:cubicBezTo>
                <a:cubicBezTo>
                  <a:pt x="7564208" y="5451946"/>
                  <a:pt x="8011729" y="5127481"/>
                  <a:pt x="8575829" y="4868847"/>
                </a:cubicBezTo>
                <a:cubicBezTo>
                  <a:pt x="6908826" y="4507406"/>
                  <a:pt x="4823875" y="4630010"/>
                  <a:pt x="2858610" y="4868847"/>
                </a:cubicBezTo>
                <a:cubicBezTo>
                  <a:pt x="3459782" y="5122290"/>
                  <a:pt x="3572459" y="5324709"/>
                  <a:pt x="4287915" y="5501797"/>
                </a:cubicBezTo>
                <a:cubicBezTo>
                  <a:pt x="2986255" y="5633983"/>
                  <a:pt x="1309847" y="5920463"/>
                  <a:pt x="0" y="6232124"/>
                </a:cubicBezTo>
                <a:close/>
                <a:moveTo>
                  <a:pt x="2858610" y="4868847"/>
                </a:moveTo>
                <a:cubicBezTo>
                  <a:pt x="2908699" y="3231876"/>
                  <a:pt x="2915093" y="2782413"/>
                  <a:pt x="2858610" y="973769"/>
                </a:cubicBezTo>
                <a:moveTo>
                  <a:pt x="8575829" y="973769"/>
                </a:moveTo>
                <a:cubicBezTo>
                  <a:pt x="8683815" y="2442129"/>
                  <a:pt x="8492141" y="4451624"/>
                  <a:pt x="8575829" y="4868847"/>
                </a:cubicBezTo>
                <a:moveTo>
                  <a:pt x="4287915" y="4722781"/>
                </a:moveTo>
                <a:cubicBezTo>
                  <a:pt x="4290864" y="5017624"/>
                  <a:pt x="4278871" y="5258385"/>
                  <a:pt x="4287915" y="5501797"/>
                </a:cubicBezTo>
                <a:moveTo>
                  <a:pt x="7146524" y="5501797"/>
                </a:moveTo>
                <a:cubicBezTo>
                  <a:pt x="7156446" y="5119116"/>
                  <a:pt x="7186101" y="4892133"/>
                  <a:pt x="7146524" y="4722781"/>
                </a:cubicBezTo>
              </a:path>
              <a:path w="11434439" h="6232124" fill="none" stroke="0" extrusionOk="0">
                <a:moveTo>
                  <a:pt x="0" y="6232124"/>
                </a:moveTo>
                <a:cubicBezTo>
                  <a:pt x="361911" y="5615490"/>
                  <a:pt x="1306765" y="4052422"/>
                  <a:pt x="1429305" y="3554258"/>
                </a:cubicBezTo>
                <a:cubicBezTo>
                  <a:pt x="912809" y="2879045"/>
                  <a:pt x="331684" y="2059651"/>
                  <a:pt x="0" y="1558031"/>
                </a:cubicBezTo>
                <a:cubicBezTo>
                  <a:pt x="1098707" y="1397840"/>
                  <a:pt x="1966574" y="1179352"/>
                  <a:pt x="2858610" y="973769"/>
                </a:cubicBezTo>
                <a:cubicBezTo>
                  <a:pt x="2894000" y="889832"/>
                  <a:pt x="2910547" y="532714"/>
                  <a:pt x="2858610" y="194754"/>
                </a:cubicBezTo>
                <a:cubicBezTo>
                  <a:pt x="4705563" y="-79656"/>
                  <a:pt x="6624589" y="63411"/>
                  <a:pt x="8575829" y="194754"/>
                </a:cubicBezTo>
                <a:cubicBezTo>
                  <a:pt x="8512439" y="362318"/>
                  <a:pt x="8639542" y="590869"/>
                  <a:pt x="8575829" y="973769"/>
                </a:cubicBezTo>
                <a:cubicBezTo>
                  <a:pt x="9418325" y="1098582"/>
                  <a:pt x="10462882" y="1281159"/>
                  <a:pt x="11434439" y="1558031"/>
                </a:cubicBezTo>
                <a:cubicBezTo>
                  <a:pt x="11389237" y="1828055"/>
                  <a:pt x="10160640" y="3341647"/>
                  <a:pt x="10005134" y="3554258"/>
                </a:cubicBezTo>
                <a:cubicBezTo>
                  <a:pt x="10577364" y="4918981"/>
                  <a:pt x="10917632" y="5568076"/>
                  <a:pt x="11434439" y="6232124"/>
                </a:cubicBezTo>
                <a:cubicBezTo>
                  <a:pt x="9882837" y="6087027"/>
                  <a:pt x="8744040" y="5592371"/>
                  <a:pt x="7146524" y="5501797"/>
                </a:cubicBezTo>
                <a:cubicBezTo>
                  <a:pt x="7404948" y="5403445"/>
                  <a:pt x="7960248" y="5057849"/>
                  <a:pt x="8575829" y="4868847"/>
                </a:cubicBezTo>
                <a:cubicBezTo>
                  <a:pt x="6391983" y="4571018"/>
                  <a:pt x="4873228" y="4460564"/>
                  <a:pt x="2858610" y="4868847"/>
                </a:cubicBezTo>
                <a:cubicBezTo>
                  <a:pt x="3402177" y="5162839"/>
                  <a:pt x="3643545" y="5127103"/>
                  <a:pt x="4287915" y="5501797"/>
                </a:cubicBezTo>
                <a:cubicBezTo>
                  <a:pt x="2740879" y="5565231"/>
                  <a:pt x="1440099" y="5823681"/>
                  <a:pt x="0" y="6232124"/>
                </a:cubicBezTo>
                <a:close/>
                <a:moveTo>
                  <a:pt x="2858610" y="4868847"/>
                </a:moveTo>
                <a:cubicBezTo>
                  <a:pt x="2833337" y="3244229"/>
                  <a:pt x="2855197" y="2841405"/>
                  <a:pt x="2858610" y="973769"/>
                </a:cubicBezTo>
                <a:moveTo>
                  <a:pt x="8575829" y="973769"/>
                </a:moveTo>
                <a:cubicBezTo>
                  <a:pt x="8454451" y="1815956"/>
                  <a:pt x="8451058" y="3705195"/>
                  <a:pt x="8575829" y="4868847"/>
                </a:cubicBezTo>
                <a:moveTo>
                  <a:pt x="4287915" y="4722781"/>
                </a:moveTo>
                <a:cubicBezTo>
                  <a:pt x="4301818" y="4859376"/>
                  <a:pt x="4233463" y="5196629"/>
                  <a:pt x="4287915" y="5501797"/>
                </a:cubicBezTo>
                <a:moveTo>
                  <a:pt x="7146524" y="5501797"/>
                </a:moveTo>
                <a:cubicBezTo>
                  <a:pt x="7194692" y="5236389"/>
                  <a:pt x="7110346" y="5078843"/>
                  <a:pt x="7146524" y="4722781"/>
                </a:cubicBezTo>
              </a:path>
            </a:pathLst>
          </a:custGeom>
          <a:solidFill>
            <a:srgbClr val="EEF7E9"/>
          </a:solidFill>
          <a:ln>
            <a:solidFill>
              <a:schemeClr val="accent5">
                <a:lumMod val="20000"/>
                <a:lumOff val="80000"/>
              </a:schemeClr>
            </a:solidFill>
            <a:extLst>
              <a:ext uri="{C807C97D-BFC1-408E-A445-0C87EB9F89A2}">
                <ask:lineSketchStyleProps xmlns:ask="http://schemas.microsoft.com/office/drawing/2018/sketchyshapes" sd="2248469387">
                  <a:prstGeom prst="ellipseRibbon2">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endParaRPr lang="en-US" sz="800" dirty="0">
              <a:ln w="0">
                <a:solidFill>
                  <a:schemeClr val="accent6">
                    <a:lumMod val="20000"/>
                    <a:lumOff val="80000"/>
                  </a:schemeClr>
                </a:solidFill>
              </a:ln>
              <a:solidFill>
                <a:schemeClr val="tx2">
                  <a:lumMod val="75000"/>
                </a:schemeClr>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800"/>
              </a:spcAft>
            </a:pPr>
            <a:r>
              <a:rPr lang="en-US" sz="6600" dirty="0">
                <a:ln w="0">
                  <a:solidFill>
                    <a:schemeClr val="accent6">
                      <a:lumMod val="20000"/>
                      <a:lumOff val="80000"/>
                    </a:schemeClr>
                  </a:solidFill>
                </a:ln>
                <a:solidFill>
                  <a:schemeClr val="tx2">
                    <a:lumMod val="75000"/>
                  </a:schemeClr>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The End </a:t>
            </a:r>
            <a:endParaRPr lang="en-US" sz="6600" dirty="0">
              <a:ln w="0">
                <a:solidFill>
                  <a:schemeClr val="accent6">
                    <a:lumMod val="20000"/>
                    <a:lumOff val="80000"/>
                  </a:schemeClr>
                </a:solidFill>
              </a:ln>
              <a:solidFill>
                <a:schemeClr val="tx2">
                  <a:lumMod val="75000"/>
                </a:schemeClr>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716152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556</TotalTime>
  <Words>1207</Words>
  <Application>Microsoft Office PowerPoint</Application>
  <PresentationFormat>Widescreen</PresentationFormat>
  <Paragraphs>18</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Papyrus</vt:lpstr>
      <vt:lpstr>Times New Roman</vt:lpstr>
      <vt:lpstr>Office Theme</vt:lpstr>
      <vt:lpstr>PowerPoint Presentation</vt:lpstr>
      <vt:lpstr>                      Boscoreale, location plan of Villa Pisanella and other villas based on the plan displayed in Bocoreale Antiquarium. The locations are an indication only. Most of the villas are buried and not visitable. Photo courtesy of Google Earth. https://www.pompeiiinpictures.com/pompeiiinpictures/VF/Villa_013%20Boscoreale%20Villa%20della%20Pisanella%20p1.htm </vt:lpstr>
      <vt:lpstr>                    Plan and Model of the reconstruction of the Villa “alla Pisanella” before the volcanic eruption of 79 AD https://sites.google.com/site/ad79eruption/boscoreale/villa-pisanella and https://www.romanoimpero.com/2021/04/villa-della-pisanella.html   </vt:lpstr>
      <vt:lpstr>                            Model of Villa Pisanella, Boscoreale Boscoreale Antiquarium, Photo courtesy of Buzz Ferebee https://www.pompeiiinpictures.com/pompeiiinpictures/VF/Villa_013%20Boscoreale%20Villa%20della%20Pisanella%20p1.htm </vt:lpstr>
      <vt:lpstr>                                  Villa Pisanella (old photo during excavations),1903,  looking North across the courtyard/peristyle and Cella Vinaria https://www.pompeiiinpictures.com/pompeiiinpictures/VF/Villa_013%20Boscoreale%20Villa%20della%20Pisanella%20p1.htm  </vt:lpstr>
      <vt:lpstr>                            Villa Pisanella (old photo during excavations) 1903, looking Nort/West across the Cella Vinaria https://www.pompeiiinpictures.com/pompeiiinpictures/VF/Villa_013%20Boscoreale%20Villa%20della%20Pisanella%20p1.htm  </vt:lpstr>
      <vt:lpstr> Model of Villa Pisanela’s private Bath, Apodyterium E, Tepidarium F, Calidarium G. Model in Boscoreale  Villa Pisanella, Boscoreale. May 2018. Mosaic floors in Apodyterium (Rm M - Mosaic of 4 Duks and a Crub), Tepidarium (Rm N – Mosaic of a “monstrous” Dolphin) , Calidarium (Rm O – Mosaic of Stork and Snake), Boscoreale, Italy https://www.pompeiiinpictures.com/pompeiiinpictures/VF/Villa_013%20Boscoreale%20Villa%20della%20Pisanella%20p1.htm        </vt:lpstr>
      <vt:lpstr>                         Stork advancing towards a Snake, third quarter of 1st century AD, Black-and-White Mosaic floor from the Caldarium of Villa Pisanella at Boscoreale, Boscoreale Antiquarium, Italy https://commons.wikimedia.org/wiki/File:Black-and-white_mosaic_floor_depicting_a_stork_advancing_towards_a_snake,_from_the_caldarium_of_Villa_della_Pisanella_at_Boscoreale,_third_quarter_of_1st_century_AD,_Antiquarium_of_Boscoreale,_Italy.jpg </vt:lpstr>
      <vt:lpstr>                              Villa Pisanella, 40-20 BC, Fragment of a Fresco wall decoration from the upper floor of the Villa, featuring a Woman on a black background presenting fruits, Boscoreale, Italy https://commons.wikimedia.org/wiki/File:Women_villa_della_Pisanella_Pompeii_Museum_Boscoreale.jpg </vt:lpstr>
      <vt:lpstr>                             Villa della Pisanella,Fresco with Hunt Scene, 1st century AD, Room J, triclinium with red walls, Boscoreale Antiquarium, Italy https://www.pompeiiinpictures.com/pompeiiinpictures/VF/Villa_013%20Boscoreale%20Villa%20della%20Pisanella%20p1.htm </vt:lpstr>
      <vt:lpstr>                               Villa Pisanella hot water tank reservoir for supplying the Villa’s bath facilities https://www.pompeiiinpictures.com/pompeiiinpictures/VF/Villa_013%20Boscoreale%20Villa%20della%20Pisanella%20p3.htm  </vt:lpstr>
      <vt:lpstr>                              Villa Pisanella Olive Crusher https://www.pompeiiinpictures.com/pompeiiinpictures/VF/Villa_013%20Boscoreale%20Villa%20della%20Pisanella%20p3.htm </vt:lpstr>
      <vt:lpstr>                              Villa Pisanella Iron Tools, Boscoreale Antiquarium, Italy https://www.pompeiiinpictures.com/pompeiiinpictures/VF/Villa_013%20Boscoreale%20Villa%20della%20Pisanella%20p3.htm </vt:lpstr>
      <vt:lpstr>                                Villa Pisanella Kitchen Utensils, Boscoreale Antiquarium, Italy https://www.pompeiiinpictures.com/pompeiiinpictures/VF/Villa_013%20Boscoreale%20Villa%20della%20Pisanella%20p3.htm </vt:lpstr>
      <vt:lpstr>                                Villa Pisanella household items like door handles, bronze bed ornaments, etc, Boscoreale Antiquarium, Italy https://www.pompeiiinpictures.com/pompeiiinpictures/VF/Villa_013%20Boscoreale%20Villa%20della%20Pisanella%20p3.htm </vt:lpstr>
      <vt:lpstr>                               Boscoreale Treasure, 50 BC-50 AD, silver, Louvre Museum, Paris, France https://commons.wikimedia.org/wiki/File:Tr%C3%A9sor_de_Boscoreale_%E2%80%93_Mus%C3%A9e_du_Louvre_%E2%80%93_Q178624_%E2%80%93_a.jpg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1</cp:revision>
  <dcterms:created xsi:type="dcterms:W3CDTF">2022-04-06T11:39:48Z</dcterms:created>
  <dcterms:modified xsi:type="dcterms:W3CDTF">2022-04-10T11:50:10Z</dcterms:modified>
</cp:coreProperties>
</file>