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0" r:id="rId2"/>
    <p:sldId id="325" r:id="rId3"/>
    <p:sldId id="326" r:id="rId4"/>
    <p:sldId id="268" r:id="rId5"/>
    <p:sldId id="269" r:id="rId6"/>
    <p:sldId id="327" r:id="rId7"/>
    <p:sldId id="298" r:id="rId8"/>
    <p:sldId id="299" r:id="rId9"/>
    <p:sldId id="328" r:id="rId10"/>
    <p:sldId id="329" r:id="rId11"/>
    <p:sldId id="330" r:id="rId12"/>
    <p:sldId id="331" r:id="rId13"/>
    <p:sldId id="314" r:id="rId14"/>
    <p:sldId id="332" r:id="rId15"/>
    <p:sldId id="333" r:id="rId16"/>
    <p:sldId id="300" r:id="rId17"/>
    <p:sldId id="273" r:id="rId18"/>
    <p:sldId id="334" r:id="rId19"/>
    <p:sldId id="336" r:id="rId20"/>
    <p:sldId id="335" r:id="rId21"/>
    <p:sldId id="31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D57B1-9AA6-41D7-A77C-B03F602D134E}" v="280" dt="2022-03-27T13:14:09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07D57B1-9AA6-41D7-A77C-B03F602D134E}"/>
    <pc:docChg chg="undo redo custSel addSld delSld modSld sldOrd">
      <pc:chgData name="Amalia Spiliakou" userId="f4bd6b91a0b5818a" providerId="LiveId" clId="{D07D57B1-9AA6-41D7-A77C-B03F602D134E}" dt="2022-03-27T13:15:08.652" v="1684" actId="20577"/>
      <pc:docMkLst>
        <pc:docMk/>
      </pc:docMkLst>
      <pc:sldChg chg="del">
        <pc:chgData name="Amalia Spiliakou" userId="f4bd6b91a0b5818a" providerId="LiveId" clId="{D07D57B1-9AA6-41D7-A77C-B03F602D134E}" dt="2022-03-27T07:56:57.066" v="1" actId="47"/>
        <pc:sldMkLst>
          <pc:docMk/>
          <pc:sldMk cId="1977086745" sldId="256"/>
        </pc:sldMkLst>
      </pc:sldChg>
      <pc:sldChg chg="del">
        <pc:chgData name="Amalia Spiliakou" userId="f4bd6b91a0b5818a" providerId="LiveId" clId="{D07D57B1-9AA6-41D7-A77C-B03F602D134E}" dt="2022-03-27T08:01:04.344" v="73" actId="47"/>
        <pc:sldMkLst>
          <pc:docMk/>
          <pc:sldMk cId="0" sldId="267"/>
        </pc:sldMkLst>
      </pc:sldChg>
      <pc:sldChg chg="addSp delSp modSp mod setBg">
        <pc:chgData name="Amalia Spiliakou" userId="f4bd6b91a0b5818a" providerId="LiveId" clId="{D07D57B1-9AA6-41D7-A77C-B03F602D134E}" dt="2022-03-27T11:44:42.251" v="491" actId="20577"/>
        <pc:sldMkLst>
          <pc:docMk/>
          <pc:sldMk cId="0" sldId="268"/>
        </pc:sldMkLst>
        <pc:spChg chg="mod">
          <ac:chgData name="Amalia Spiliakou" userId="f4bd6b91a0b5818a" providerId="LiveId" clId="{D07D57B1-9AA6-41D7-A77C-B03F602D134E}" dt="2022-03-27T11:44:42.251" v="491" actId="20577"/>
          <ac:spMkLst>
            <pc:docMk/>
            <pc:sldMk cId="0" sldId="268"/>
            <ac:spMk id="19458" creationId="{89DF7A88-3730-41A0-A453-9AF7A62D6381}"/>
          </ac:spMkLst>
        </pc:spChg>
        <pc:picChg chg="add mod">
          <ac:chgData name="Amalia Spiliakou" userId="f4bd6b91a0b5818a" providerId="LiveId" clId="{D07D57B1-9AA6-41D7-A77C-B03F602D134E}" dt="2022-03-27T10:50:42.860" v="379" actId="1035"/>
          <ac:picMkLst>
            <pc:docMk/>
            <pc:sldMk cId="0" sldId="268"/>
            <ac:picMk id="2050" creationId="{9B435A87-5111-4642-A544-916971A029C6}"/>
          </ac:picMkLst>
        </pc:picChg>
        <pc:picChg chg="add mod">
          <ac:chgData name="Amalia Spiliakou" userId="f4bd6b91a0b5818a" providerId="LiveId" clId="{D07D57B1-9AA6-41D7-A77C-B03F602D134E}" dt="2022-03-27T10:50:37.205" v="367" actId="1076"/>
          <ac:picMkLst>
            <pc:docMk/>
            <pc:sldMk cId="0" sldId="268"/>
            <ac:picMk id="2052" creationId="{0DB75F14-940F-4030-8C3B-47108FBE462D}"/>
          </ac:picMkLst>
        </pc:picChg>
        <pc:picChg chg="del">
          <ac:chgData name="Amalia Spiliakou" userId="f4bd6b91a0b5818a" providerId="LiveId" clId="{D07D57B1-9AA6-41D7-A77C-B03F602D134E}" dt="2022-03-27T10:48:15.170" v="344" actId="478"/>
          <ac:picMkLst>
            <pc:docMk/>
            <pc:sldMk cId="0" sldId="268"/>
            <ac:picMk id="19460" creationId="{2A555C26-15D5-4E32-B24A-A753894918D3}"/>
          </ac:picMkLst>
        </pc:picChg>
        <pc:picChg chg="del">
          <ac:chgData name="Amalia Spiliakou" userId="f4bd6b91a0b5818a" providerId="LiveId" clId="{D07D57B1-9AA6-41D7-A77C-B03F602D134E}" dt="2022-03-27T10:48:13.531" v="343" actId="478"/>
          <ac:picMkLst>
            <pc:docMk/>
            <pc:sldMk cId="0" sldId="268"/>
            <ac:picMk id="19461" creationId="{D16DDF8C-5E71-4D65-BDF4-C261EC00989C}"/>
          </ac:picMkLst>
        </pc:picChg>
      </pc:sldChg>
      <pc:sldChg chg="delSp modSp mod setBg">
        <pc:chgData name="Amalia Spiliakou" userId="f4bd6b91a0b5818a" providerId="LiveId" clId="{D07D57B1-9AA6-41D7-A77C-B03F602D134E}" dt="2022-03-27T11:45:22.396" v="498" actId="20577"/>
        <pc:sldMkLst>
          <pc:docMk/>
          <pc:sldMk cId="0" sldId="269"/>
        </pc:sldMkLst>
        <pc:spChg chg="mod">
          <ac:chgData name="Amalia Spiliakou" userId="f4bd6b91a0b5818a" providerId="LiveId" clId="{D07D57B1-9AA6-41D7-A77C-B03F602D134E}" dt="2022-03-27T11:45:22.396" v="498" actId="20577"/>
          <ac:spMkLst>
            <pc:docMk/>
            <pc:sldMk cId="0" sldId="269"/>
            <ac:spMk id="20482" creationId="{309B19EF-72BF-45A7-8CE1-4C519D5F55CD}"/>
          </ac:spMkLst>
        </pc:spChg>
        <pc:picChg chg="mod">
          <ac:chgData name="Amalia Spiliakou" userId="f4bd6b91a0b5818a" providerId="LiveId" clId="{D07D57B1-9AA6-41D7-A77C-B03F602D134E}" dt="2022-03-27T10:52:14.054" v="393" actId="1035"/>
          <ac:picMkLst>
            <pc:docMk/>
            <pc:sldMk cId="0" sldId="269"/>
            <ac:picMk id="20483" creationId="{9CE2AC37-9C19-4CEF-A608-D4540E8CAF60}"/>
          </ac:picMkLst>
        </pc:picChg>
        <pc:picChg chg="del mod">
          <ac:chgData name="Amalia Spiliakou" userId="f4bd6b91a0b5818a" providerId="LiveId" clId="{D07D57B1-9AA6-41D7-A77C-B03F602D134E}" dt="2022-03-27T11:40:07.696" v="405" actId="478"/>
          <ac:picMkLst>
            <pc:docMk/>
            <pc:sldMk cId="0" sldId="269"/>
            <ac:picMk id="20484" creationId="{0ABE46DD-5B3C-4519-9928-FF316C81B60D}"/>
          </ac:picMkLst>
        </pc:picChg>
        <pc:picChg chg="mod">
          <ac:chgData name="Amalia Spiliakou" userId="f4bd6b91a0b5818a" providerId="LiveId" clId="{D07D57B1-9AA6-41D7-A77C-B03F602D134E}" dt="2022-03-27T11:42:40.538" v="478" actId="14100"/>
          <ac:picMkLst>
            <pc:docMk/>
            <pc:sldMk cId="0" sldId="269"/>
            <ac:picMk id="20485" creationId="{CDE1828D-B5FA-4D6C-8CCD-64A19C9060FB}"/>
          </ac:picMkLst>
        </pc:picChg>
        <pc:picChg chg="del mod">
          <ac:chgData name="Amalia Spiliakou" userId="f4bd6b91a0b5818a" providerId="LiveId" clId="{D07D57B1-9AA6-41D7-A77C-B03F602D134E}" dt="2022-03-27T11:40:18.457" v="407" actId="478"/>
          <ac:picMkLst>
            <pc:docMk/>
            <pc:sldMk cId="0" sldId="269"/>
            <ac:picMk id="20486" creationId="{F90F9A70-8A53-4410-9B22-660F9A21C995}"/>
          </ac:picMkLst>
        </pc:picChg>
      </pc:sldChg>
      <pc:sldChg chg="del">
        <pc:chgData name="Amalia Spiliakou" userId="f4bd6b91a0b5818a" providerId="LiveId" clId="{D07D57B1-9AA6-41D7-A77C-B03F602D134E}" dt="2022-03-27T11:46:55.076" v="504" actId="47"/>
        <pc:sldMkLst>
          <pc:docMk/>
          <pc:sldMk cId="0" sldId="270"/>
        </pc:sldMkLst>
      </pc:sldChg>
      <pc:sldChg chg="modSp del mod">
        <pc:chgData name="Amalia Spiliakou" userId="f4bd6b91a0b5818a" providerId="LiveId" clId="{D07D57B1-9AA6-41D7-A77C-B03F602D134E}" dt="2022-03-27T12:20:18.985" v="864" actId="47"/>
        <pc:sldMkLst>
          <pc:docMk/>
          <pc:sldMk cId="0" sldId="271"/>
        </pc:sldMkLst>
        <pc:spChg chg="mod">
          <ac:chgData name="Amalia Spiliakou" userId="f4bd6b91a0b5818a" providerId="LiveId" clId="{D07D57B1-9AA6-41D7-A77C-B03F602D134E}" dt="2022-03-27T11:51:45.581" v="627" actId="6549"/>
          <ac:spMkLst>
            <pc:docMk/>
            <pc:sldMk cId="0" sldId="271"/>
            <ac:spMk id="22530" creationId="{3DFBFB62-4216-43E5-A4AA-2D15E488044B}"/>
          </ac:spMkLst>
        </pc:spChg>
      </pc:sldChg>
      <pc:sldChg chg="del">
        <pc:chgData name="Amalia Spiliakou" userId="f4bd6b91a0b5818a" providerId="LiveId" clId="{D07D57B1-9AA6-41D7-A77C-B03F602D134E}" dt="2022-03-27T12:20:21.758" v="866" actId="47"/>
        <pc:sldMkLst>
          <pc:docMk/>
          <pc:sldMk cId="0" sldId="272"/>
        </pc:sldMkLst>
      </pc:sldChg>
      <pc:sldChg chg="addSp delSp modSp mod ord setBg">
        <pc:chgData name="Amalia Spiliakou" userId="f4bd6b91a0b5818a" providerId="LiveId" clId="{D07D57B1-9AA6-41D7-A77C-B03F602D134E}" dt="2022-03-27T13:04:29.764" v="1590" actId="20577"/>
        <pc:sldMkLst>
          <pc:docMk/>
          <pc:sldMk cId="0" sldId="273"/>
        </pc:sldMkLst>
        <pc:spChg chg="mod">
          <ac:chgData name="Amalia Spiliakou" userId="f4bd6b91a0b5818a" providerId="LiveId" clId="{D07D57B1-9AA6-41D7-A77C-B03F602D134E}" dt="2022-03-27T13:04:29.764" v="1590" actId="20577"/>
          <ac:spMkLst>
            <pc:docMk/>
            <pc:sldMk cId="0" sldId="273"/>
            <ac:spMk id="27650" creationId="{D9980F4C-FBC5-4837-8C00-D80F61C0A364}"/>
          </ac:spMkLst>
        </pc:spChg>
        <pc:picChg chg="add mod">
          <ac:chgData name="Amalia Spiliakou" userId="f4bd6b91a0b5818a" providerId="LiveId" clId="{D07D57B1-9AA6-41D7-A77C-B03F602D134E}" dt="2022-03-27T12:57:37.771" v="1428" actId="1076"/>
          <ac:picMkLst>
            <pc:docMk/>
            <pc:sldMk cId="0" sldId="273"/>
            <ac:picMk id="13314" creationId="{49825F5D-B86B-4AE1-AB8A-8B0C004523CC}"/>
          </ac:picMkLst>
        </pc:picChg>
        <pc:picChg chg="add mod">
          <ac:chgData name="Amalia Spiliakou" userId="f4bd6b91a0b5818a" providerId="LiveId" clId="{D07D57B1-9AA6-41D7-A77C-B03F602D134E}" dt="2022-03-27T13:00:21.837" v="1443" actId="1076"/>
          <ac:picMkLst>
            <pc:docMk/>
            <pc:sldMk cId="0" sldId="273"/>
            <ac:picMk id="13316" creationId="{17F5D89F-6312-456F-80A4-5B71C9ECDA35}"/>
          </ac:picMkLst>
        </pc:picChg>
        <pc:picChg chg="add del mod">
          <ac:chgData name="Amalia Spiliakou" userId="f4bd6b91a0b5818a" providerId="LiveId" clId="{D07D57B1-9AA6-41D7-A77C-B03F602D134E}" dt="2022-03-27T13:03:27.337" v="1496" actId="478"/>
          <ac:picMkLst>
            <pc:docMk/>
            <pc:sldMk cId="0" sldId="273"/>
            <ac:picMk id="13318" creationId="{A4F4238F-18F8-4A89-B9B2-8D662E563875}"/>
          </ac:picMkLst>
        </pc:picChg>
        <pc:picChg chg="add mod">
          <ac:chgData name="Amalia Spiliakou" userId="f4bd6b91a0b5818a" providerId="LiveId" clId="{D07D57B1-9AA6-41D7-A77C-B03F602D134E}" dt="2022-03-27T13:03:57.455" v="1502" actId="1076"/>
          <ac:picMkLst>
            <pc:docMk/>
            <pc:sldMk cId="0" sldId="273"/>
            <ac:picMk id="13320" creationId="{925F7997-B37E-45DB-AEAF-0D964934C931}"/>
          </ac:picMkLst>
        </pc:picChg>
        <pc:picChg chg="del">
          <ac:chgData name="Amalia Spiliakou" userId="f4bd6b91a0b5818a" providerId="LiveId" clId="{D07D57B1-9AA6-41D7-A77C-B03F602D134E}" dt="2022-03-27T12:58:50.001" v="1433" actId="478"/>
          <ac:picMkLst>
            <pc:docMk/>
            <pc:sldMk cId="0" sldId="273"/>
            <ac:picMk id="27651" creationId="{78AEDAA4-0289-488C-9F1E-4F6A5D511381}"/>
          </ac:picMkLst>
        </pc:picChg>
        <pc:picChg chg="del">
          <ac:chgData name="Amalia Spiliakou" userId="f4bd6b91a0b5818a" providerId="LiveId" clId="{D07D57B1-9AA6-41D7-A77C-B03F602D134E}" dt="2022-03-27T12:59:20.433" v="1435" actId="478"/>
          <ac:picMkLst>
            <pc:docMk/>
            <pc:sldMk cId="0" sldId="273"/>
            <ac:picMk id="27652" creationId="{BA5173B1-DA1D-45E2-A94D-6BC686A8C02F}"/>
          </ac:picMkLst>
        </pc:picChg>
        <pc:picChg chg="del">
          <ac:chgData name="Amalia Spiliakou" userId="f4bd6b91a0b5818a" providerId="LiveId" clId="{D07D57B1-9AA6-41D7-A77C-B03F602D134E}" dt="2022-03-27T12:59:18.523" v="1434" actId="478"/>
          <ac:picMkLst>
            <pc:docMk/>
            <pc:sldMk cId="0" sldId="273"/>
            <ac:picMk id="27653" creationId="{34F6C738-BEE7-41AE-A894-2AA58B0817C1}"/>
          </ac:picMkLst>
        </pc:picChg>
      </pc:sldChg>
      <pc:sldChg chg="addSp delSp modSp mod ord setBg">
        <pc:chgData name="Amalia Spiliakou" userId="f4bd6b91a0b5818a" providerId="LiveId" clId="{D07D57B1-9AA6-41D7-A77C-B03F602D134E}" dt="2022-03-27T11:59:35.095" v="674"/>
        <pc:sldMkLst>
          <pc:docMk/>
          <pc:sldMk cId="0" sldId="298"/>
        </pc:sldMkLst>
        <pc:spChg chg="add del">
          <ac:chgData name="Amalia Spiliakou" userId="f4bd6b91a0b5818a" providerId="LiveId" clId="{D07D57B1-9AA6-41D7-A77C-B03F602D134E}" dt="2022-03-27T11:54:34.047" v="637"/>
          <ac:spMkLst>
            <pc:docMk/>
            <pc:sldMk cId="0" sldId="298"/>
            <ac:spMk id="2" creationId="{BF2515F4-81A5-444F-98CD-235FF25621DB}"/>
          </ac:spMkLst>
        </pc:spChg>
        <pc:spChg chg="mod">
          <ac:chgData name="Amalia Spiliakou" userId="f4bd6b91a0b5818a" providerId="LiveId" clId="{D07D57B1-9AA6-41D7-A77C-B03F602D134E}" dt="2022-03-27T11:59:31.040" v="673" actId="207"/>
          <ac:spMkLst>
            <pc:docMk/>
            <pc:sldMk cId="0" sldId="298"/>
            <ac:spMk id="25602" creationId="{EC00A39D-DB86-4983-A26C-7D1349DC7B3E}"/>
          </ac:spMkLst>
        </pc:spChg>
        <pc:picChg chg="add mod">
          <ac:chgData name="Amalia Spiliakou" userId="f4bd6b91a0b5818a" providerId="LiveId" clId="{D07D57B1-9AA6-41D7-A77C-B03F602D134E}" dt="2022-03-27T11:54:46.541" v="642" actId="1037"/>
          <ac:picMkLst>
            <pc:docMk/>
            <pc:sldMk cId="0" sldId="298"/>
            <ac:picMk id="3" creationId="{575B80EA-53BC-4704-9206-1449866E3D40}"/>
          </ac:picMkLst>
        </pc:picChg>
        <pc:picChg chg="del">
          <ac:chgData name="Amalia Spiliakou" userId="f4bd6b91a0b5818a" providerId="LiveId" clId="{D07D57B1-9AA6-41D7-A77C-B03F602D134E}" dt="2022-03-27T11:53:29.753" v="632" actId="478"/>
          <ac:picMkLst>
            <pc:docMk/>
            <pc:sldMk cId="0" sldId="298"/>
            <ac:picMk id="25603" creationId="{76EAF447-CE8D-4185-AAFA-0E9630CD2DF6}"/>
          </ac:picMkLst>
        </pc:picChg>
        <pc:picChg chg="mod">
          <ac:chgData name="Amalia Spiliakou" userId="f4bd6b91a0b5818a" providerId="LiveId" clId="{D07D57B1-9AA6-41D7-A77C-B03F602D134E}" dt="2022-03-27T11:56:55.007" v="668" actId="1076"/>
          <ac:picMkLst>
            <pc:docMk/>
            <pc:sldMk cId="0" sldId="298"/>
            <ac:picMk id="25604" creationId="{5F32235C-97D9-410D-9AD0-1DA084FD909A}"/>
          </ac:picMkLst>
        </pc:picChg>
        <pc:picChg chg="del">
          <ac:chgData name="Amalia Spiliakou" userId="f4bd6b91a0b5818a" providerId="LiveId" clId="{D07D57B1-9AA6-41D7-A77C-B03F602D134E}" dt="2022-03-27T11:54:26.567" v="633" actId="478"/>
          <ac:picMkLst>
            <pc:docMk/>
            <pc:sldMk cId="0" sldId="298"/>
            <ac:picMk id="25605" creationId="{2717C1FB-85D9-4202-A352-A0DC41071A26}"/>
          </ac:picMkLst>
        </pc:picChg>
      </pc:sldChg>
      <pc:sldChg chg="addSp delSp modSp mod ord setBg">
        <pc:chgData name="Amalia Spiliakou" userId="f4bd6b91a0b5818a" providerId="LiveId" clId="{D07D57B1-9AA6-41D7-A77C-B03F602D134E}" dt="2022-03-27T12:05:41.279" v="726" actId="1076"/>
        <pc:sldMkLst>
          <pc:docMk/>
          <pc:sldMk cId="0" sldId="299"/>
        </pc:sldMkLst>
        <pc:spChg chg="mod">
          <ac:chgData name="Amalia Spiliakou" userId="f4bd6b91a0b5818a" providerId="LiveId" clId="{D07D57B1-9AA6-41D7-A77C-B03F602D134E}" dt="2022-03-27T12:04:56.376" v="719" actId="207"/>
          <ac:spMkLst>
            <pc:docMk/>
            <pc:sldMk cId="0" sldId="299"/>
            <ac:spMk id="26626" creationId="{B728637E-1AA2-4751-8CCE-28D6EDF7BFA5}"/>
          </ac:spMkLst>
        </pc:spChg>
        <pc:picChg chg="add del mod">
          <ac:chgData name="Amalia Spiliakou" userId="f4bd6b91a0b5818a" providerId="LiveId" clId="{D07D57B1-9AA6-41D7-A77C-B03F602D134E}" dt="2022-03-27T12:02:07.254" v="695" actId="478"/>
          <ac:picMkLst>
            <pc:docMk/>
            <pc:sldMk cId="0" sldId="299"/>
            <ac:picMk id="4098" creationId="{F83FA14A-7934-4FCB-95E5-68AC2B31066F}"/>
          </ac:picMkLst>
        </pc:picChg>
        <pc:picChg chg="add mod">
          <ac:chgData name="Amalia Spiliakou" userId="f4bd6b91a0b5818a" providerId="LiveId" clId="{D07D57B1-9AA6-41D7-A77C-B03F602D134E}" dt="2022-03-27T12:02:12.843" v="697" actId="1076"/>
          <ac:picMkLst>
            <pc:docMk/>
            <pc:sldMk cId="0" sldId="299"/>
            <ac:picMk id="4100" creationId="{716AD28B-1A95-4BC1-BE6E-8B63AD7A2D2D}"/>
          </ac:picMkLst>
        </pc:picChg>
        <pc:picChg chg="add mod">
          <ac:chgData name="Amalia Spiliakou" userId="f4bd6b91a0b5818a" providerId="LiveId" clId="{D07D57B1-9AA6-41D7-A77C-B03F602D134E}" dt="2022-03-27T12:05:41.279" v="726" actId="1076"/>
          <ac:picMkLst>
            <pc:docMk/>
            <pc:sldMk cId="0" sldId="299"/>
            <ac:picMk id="4102" creationId="{7442C543-4C94-4784-8AB1-7E02C5B7C585}"/>
          </ac:picMkLst>
        </pc:picChg>
        <pc:picChg chg="del">
          <ac:chgData name="Amalia Spiliakou" userId="f4bd6b91a0b5818a" providerId="LiveId" clId="{D07D57B1-9AA6-41D7-A77C-B03F602D134E}" dt="2022-03-27T11:59:51.999" v="678" actId="478"/>
          <ac:picMkLst>
            <pc:docMk/>
            <pc:sldMk cId="0" sldId="299"/>
            <ac:picMk id="26627" creationId="{3C6FBB35-DD65-456F-8C7D-64E12E1099CC}"/>
          </ac:picMkLst>
        </pc:picChg>
        <pc:picChg chg="del">
          <ac:chgData name="Amalia Spiliakou" userId="f4bd6b91a0b5818a" providerId="LiveId" clId="{D07D57B1-9AA6-41D7-A77C-B03F602D134E}" dt="2022-03-27T12:04:00.881" v="709" actId="478"/>
          <ac:picMkLst>
            <pc:docMk/>
            <pc:sldMk cId="0" sldId="299"/>
            <ac:picMk id="26628" creationId="{C01EA7B8-C500-43A9-A41A-B172F7C31D55}"/>
          </ac:picMkLst>
        </pc:picChg>
        <pc:picChg chg="del mod">
          <ac:chgData name="Amalia Spiliakou" userId="f4bd6b91a0b5818a" providerId="LiveId" clId="{D07D57B1-9AA6-41D7-A77C-B03F602D134E}" dt="2022-03-27T12:00:57.597" v="680" actId="478"/>
          <ac:picMkLst>
            <pc:docMk/>
            <pc:sldMk cId="0" sldId="299"/>
            <ac:picMk id="26629" creationId="{FAF8348E-9F83-4AB8-BD50-8DFC8997E1F6}"/>
          </ac:picMkLst>
        </pc:picChg>
      </pc:sldChg>
      <pc:sldChg chg="addSp delSp modSp mod ord setBg">
        <pc:chgData name="Amalia Spiliakou" userId="f4bd6b91a0b5818a" providerId="LiveId" clId="{D07D57B1-9AA6-41D7-A77C-B03F602D134E}" dt="2022-03-27T13:15:08.652" v="1684" actId="20577"/>
        <pc:sldMkLst>
          <pc:docMk/>
          <pc:sldMk cId="0" sldId="300"/>
        </pc:sldMkLst>
        <pc:spChg chg="mod">
          <ac:chgData name="Amalia Spiliakou" userId="f4bd6b91a0b5818a" providerId="LiveId" clId="{D07D57B1-9AA6-41D7-A77C-B03F602D134E}" dt="2022-03-27T13:15:08.652" v="1684" actId="20577"/>
          <ac:spMkLst>
            <pc:docMk/>
            <pc:sldMk cId="0" sldId="300"/>
            <ac:spMk id="28674" creationId="{55DCD1CA-5925-4DA8-BD72-54C3F514BC0A}"/>
          </ac:spMkLst>
        </pc:spChg>
        <pc:picChg chg="add mod">
          <ac:chgData name="Amalia Spiliakou" userId="f4bd6b91a0b5818a" providerId="LiveId" clId="{D07D57B1-9AA6-41D7-A77C-B03F602D134E}" dt="2022-03-27T13:11:25.022" v="1666" actId="1038"/>
          <ac:picMkLst>
            <pc:docMk/>
            <pc:sldMk cId="0" sldId="300"/>
            <ac:picMk id="14338" creationId="{90D1072C-E660-4DE8-95C1-1A2CC9C47CAE}"/>
          </ac:picMkLst>
        </pc:picChg>
        <pc:picChg chg="add mod">
          <ac:chgData name="Amalia Spiliakou" userId="f4bd6b91a0b5818a" providerId="LiveId" clId="{D07D57B1-9AA6-41D7-A77C-B03F602D134E}" dt="2022-03-27T13:13:52.467" v="1671" actId="1076"/>
          <ac:picMkLst>
            <pc:docMk/>
            <pc:sldMk cId="0" sldId="300"/>
            <ac:picMk id="14340" creationId="{A7D97415-27A3-4CC6-AAD2-B20CFA631EDA}"/>
          </ac:picMkLst>
        </pc:picChg>
        <pc:picChg chg="del">
          <ac:chgData name="Amalia Spiliakou" userId="f4bd6b91a0b5818a" providerId="LiveId" clId="{D07D57B1-9AA6-41D7-A77C-B03F602D134E}" dt="2022-03-27T13:09:42.578" v="1647" actId="478"/>
          <ac:picMkLst>
            <pc:docMk/>
            <pc:sldMk cId="0" sldId="300"/>
            <ac:picMk id="28675" creationId="{8D281758-2D1A-4C53-B649-886350F265A5}"/>
          </ac:picMkLst>
        </pc:picChg>
        <pc:picChg chg="del mod">
          <ac:chgData name="Amalia Spiliakou" userId="f4bd6b91a0b5818a" providerId="LiveId" clId="{D07D57B1-9AA6-41D7-A77C-B03F602D134E}" dt="2022-03-27T13:13:31.783" v="1667" actId="478"/>
          <ac:picMkLst>
            <pc:docMk/>
            <pc:sldMk cId="0" sldId="300"/>
            <ac:picMk id="28676" creationId="{75B4836B-B0DD-4EC5-B2CE-4A3D57C91521}"/>
          </ac:picMkLst>
        </pc:picChg>
      </pc:sldChg>
      <pc:sldChg chg="del">
        <pc:chgData name="Amalia Spiliakou" userId="f4bd6b91a0b5818a" providerId="LiveId" clId="{D07D57B1-9AA6-41D7-A77C-B03F602D134E}" dt="2022-03-27T12:20:20.302" v="865" actId="47"/>
        <pc:sldMkLst>
          <pc:docMk/>
          <pc:sldMk cId="0" sldId="301"/>
        </pc:sldMkLst>
      </pc:sldChg>
      <pc:sldChg chg="modSp add mod setBg">
        <pc:chgData name="Amalia Spiliakou" userId="f4bd6b91a0b5818a" providerId="LiveId" clId="{D07D57B1-9AA6-41D7-A77C-B03F602D134E}" dt="2022-03-27T08:00:55.209" v="72"/>
        <pc:sldMkLst>
          <pc:docMk/>
          <pc:sldMk cId="0" sldId="310"/>
        </pc:sldMkLst>
        <pc:spChg chg="mod">
          <ac:chgData name="Amalia Spiliakou" userId="f4bd6b91a0b5818a" providerId="LiveId" clId="{D07D57B1-9AA6-41D7-A77C-B03F602D134E}" dt="2022-03-27T08:00:25.276" v="71" actId="255"/>
          <ac:spMkLst>
            <pc:docMk/>
            <pc:sldMk cId="0" sldId="310"/>
            <ac:spMk id="4" creationId="{C38DA57B-DA95-45A9-8AE5-4303A1069961}"/>
          </ac:spMkLst>
        </pc:spChg>
      </pc:sldChg>
      <pc:sldChg chg="modSp add mod setBg">
        <pc:chgData name="Amalia Spiliakou" userId="f4bd6b91a0b5818a" providerId="LiveId" clId="{D07D57B1-9AA6-41D7-A77C-B03F602D134E}" dt="2022-03-27T08:02:18.595" v="120"/>
        <pc:sldMkLst>
          <pc:docMk/>
          <pc:sldMk cId="1690166443" sldId="311"/>
        </pc:sldMkLst>
        <pc:spChg chg="mod">
          <ac:chgData name="Amalia Spiliakou" userId="f4bd6b91a0b5818a" providerId="LiveId" clId="{D07D57B1-9AA6-41D7-A77C-B03F602D134E}" dt="2022-03-27T08:02:11.369" v="119" actId="255"/>
          <ac:spMkLst>
            <pc:docMk/>
            <pc:sldMk cId="1690166443" sldId="311"/>
            <ac:spMk id="4" creationId="{C38DA57B-DA95-45A9-8AE5-4303A1069961}"/>
          </ac:spMkLst>
        </pc:spChg>
      </pc:sldChg>
      <pc:sldChg chg="addSp delSp modSp add mod setBg modClrScheme delDesignElem chgLayout">
        <pc:chgData name="Amalia Spiliakou" userId="f4bd6b91a0b5818a" providerId="LiveId" clId="{D07D57B1-9AA6-41D7-A77C-B03F602D134E}" dt="2022-03-27T12:25:35.729" v="886" actId="14100"/>
        <pc:sldMkLst>
          <pc:docMk/>
          <pc:sldMk cId="1213109217" sldId="314"/>
        </pc:sldMkLst>
        <pc:spChg chg="add del mod ord">
          <ac:chgData name="Amalia Spiliakou" userId="f4bd6b91a0b5818a" providerId="LiveId" clId="{D07D57B1-9AA6-41D7-A77C-B03F602D134E}" dt="2022-03-27T12:24:51.468" v="877" actId="700"/>
          <ac:spMkLst>
            <pc:docMk/>
            <pc:sldMk cId="1213109217" sldId="314"/>
            <ac:spMk id="3" creationId="{CD19712C-0FED-4417-9111-D31A92B48FD4}"/>
          </ac:spMkLst>
        </pc:spChg>
        <pc:spChg chg="add del mod ord">
          <ac:chgData name="Amalia Spiliakou" userId="f4bd6b91a0b5818a" providerId="LiveId" clId="{D07D57B1-9AA6-41D7-A77C-B03F602D134E}" dt="2022-03-27T12:24:51.468" v="877" actId="700"/>
          <ac:spMkLst>
            <pc:docMk/>
            <pc:sldMk cId="1213109217" sldId="314"/>
            <ac:spMk id="4" creationId="{3313DDCE-2E6E-4EF9-ACC1-CADF9F940817}"/>
          </ac:spMkLst>
        </pc:spChg>
        <pc:spChg chg="add mod ord">
          <ac:chgData name="Amalia Spiliakou" userId="f4bd6b91a0b5818a" providerId="LiveId" clId="{D07D57B1-9AA6-41D7-A77C-B03F602D134E}" dt="2022-03-27T12:25:35.729" v="886" actId="14100"/>
          <ac:spMkLst>
            <pc:docMk/>
            <pc:sldMk cId="1213109217" sldId="314"/>
            <ac:spMk id="5" creationId="{72497BAA-FE36-4D3B-B60E-325DED931546}"/>
          </ac:spMkLst>
        </pc:spChg>
        <pc:spChg chg="add del">
          <ac:chgData name="Amalia Spiliakou" userId="f4bd6b91a0b5818a" providerId="LiveId" clId="{D07D57B1-9AA6-41D7-A77C-B03F602D134E}" dt="2022-03-27T12:24:46.329" v="876" actId="700"/>
          <ac:spMkLst>
            <pc:docMk/>
            <pc:sldMk cId="1213109217" sldId="314"/>
            <ac:spMk id="7" creationId="{42A4FC2C-047E-45A5-965D-8E1E3BF09BC6}"/>
          </ac:spMkLst>
        </pc:spChg>
        <pc:picChg chg="add mod">
          <ac:chgData name="Amalia Spiliakou" userId="f4bd6b91a0b5818a" providerId="LiveId" clId="{D07D57B1-9AA6-41D7-A77C-B03F602D134E}" dt="2022-03-27T12:24:35.124" v="874" actId="26606"/>
          <ac:picMkLst>
            <pc:docMk/>
            <pc:sldMk cId="1213109217" sldId="314"/>
            <ac:picMk id="2" creationId="{A4380DEF-5B69-4BC8-9DA8-33509F3D185B}"/>
          </ac:picMkLst>
        </pc:picChg>
        <pc:picChg chg="del">
          <ac:chgData name="Amalia Spiliakou" userId="f4bd6b91a0b5818a" providerId="LiveId" clId="{D07D57B1-9AA6-41D7-A77C-B03F602D134E}" dt="2022-03-27T12:24:28.427" v="872" actId="478"/>
          <ac:picMkLst>
            <pc:docMk/>
            <pc:sldMk cId="1213109217" sldId="314"/>
            <ac:picMk id="7170" creationId="{7A94E972-03A0-4239-AEC7-43285161E956}"/>
          </ac:picMkLst>
        </pc:picChg>
      </pc:sldChg>
      <pc:sldChg chg="delSp modSp add mod setBg">
        <pc:chgData name="Amalia Spiliakou" userId="f4bd6b91a0b5818a" providerId="LiveId" clId="{D07D57B1-9AA6-41D7-A77C-B03F602D134E}" dt="2022-03-27T11:44:06.082" v="485" actId="255"/>
        <pc:sldMkLst>
          <pc:docMk/>
          <pc:sldMk cId="1731374438" sldId="325"/>
        </pc:sldMkLst>
        <pc:spChg chg="mod">
          <ac:chgData name="Amalia Spiliakou" userId="f4bd6b91a0b5818a" providerId="LiveId" clId="{D07D57B1-9AA6-41D7-A77C-B03F602D134E}" dt="2022-03-27T11:44:06.082" v="485" actId="255"/>
          <ac:spMkLst>
            <pc:docMk/>
            <pc:sldMk cId="1731374438" sldId="325"/>
            <ac:spMk id="2" creationId="{3B12FF74-2963-4FB5-BC0C-BEE60C88A415}"/>
          </ac:spMkLst>
        </pc:spChg>
        <pc:picChg chg="del">
          <ac:chgData name="Amalia Spiliakou" userId="f4bd6b91a0b5818a" providerId="LiveId" clId="{D07D57B1-9AA6-41D7-A77C-B03F602D134E}" dt="2022-03-27T10:22:56.451" v="140" actId="478"/>
          <ac:picMkLst>
            <pc:docMk/>
            <pc:sldMk cId="1731374438" sldId="325"/>
            <ac:picMk id="3" creationId="{337E4A8D-27B7-41AB-AF6B-4EA89F185EF7}"/>
          </ac:picMkLst>
        </pc:picChg>
        <pc:picChg chg="mod">
          <ac:chgData name="Amalia Spiliakou" userId="f4bd6b91a0b5818a" providerId="LiveId" clId="{D07D57B1-9AA6-41D7-A77C-B03F602D134E}" dt="2022-03-27T10:23:07.966" v="142" actId="14100"/>
          <ac:picMkLst>
            <pc:docMk/>
            <pc:sldMk cId="1731374438" sldId="325"/>
            <ac:picMk id="1026" creationId="{B8035406-0D59-4761-B789-073B71A939B1}"/>
          </ac:picMkLst>
        </pc:picChg>
      </pc:sldChg>
      <pc:sldChg chg="addSp delSp modSp add mod setBg">
        <pc:chgData name="Amalia Spiliakou" userId="f4bd6b91a0b5818a" providerId="LiveId" clId="{D07D57B1-9AA6-41D7-A77C-B03F602D134E}" dt="2022-03-27T10:45:51.883" v="312" actId="20577"/>
        <pc:sldMkLst>
          <pc:docMk/>
          <pc:sldMk cId="0" sldId="326"/>
        </pc:sldMkLst>
        <pc:spChg chg="mod">
          <ac:chgData name="Amalia Spiliakou" userId="f4bd6b91a0b5818a" providerId="LiveId" clId="{D07D57B1-9AA6-41D7-A77C-B03F602D134E}" dt="2022-03-27T10:45:51.883" v="312" actId="20577"/>
          <ac:spMkLst>
            <pc:docMk/>
            <pc:sldMk cId="0" sldId="326"/>
            <ac:spMk id="21506" creationId="{CB7E898E-015F-4C70-9ADF-15244DA0B528}"/>
          </ac:spMkLst>
        </pc:spChg>
        <pc:picChg chg="add mod">
          <ac:chgData name="Amalia Spiliakou" userId="f4bd6b91a0b5818a" providerId="LiveId" clId="{D07D57B1-9AA6-41D7-A77C-B03F602D134E}" dt="2022-03-27T10:43:32.915" v="251" actId="1076"/>
          <ac:picMkLst>
            <pc:docMk/>
            <pc:sldMk cId="0" sldId="326"/>
            <ac:picMk id="1026" creationId="{0E22E7D7-1A3F-45F7-9207-83CF453CBD7C}"/>
          </ac:picMkLst>
        </pc:picChg>
        <pc:picChg chg="mod">
          <ac:chgData name="Amalia Spiliakou" userId="f4bd6b91a0b5818a" providerId="LiveId" clId="{D07D57B1-9AA6-41D7-A77C-B03F602D134E}" dt="2022-03-27T10:38:00.533" v="184" actId="14100"/>
          <ac:picMkLst>
            <pc:docMk/>
            <pc:sldMk cId="0" sldId="326"/>
            <ac:picMk id="5122" creationId="{B4D39C4B-6ECE-4D05-8CE4-4967514A530B}"/>
          </ac:picMkLst>
        </pc:picChg>
        <pc:picChg chg="del mod">
          <ac:chgData name="Amalia Spiliakou" userId="f4bd6b91a0b5818a" providerId="LiveId" clId="{D07D57B1-9AA6-41D7-A77C-B03F602D134E}" dt="2022-03-27T10:42:24.361" v="235" actId="478"/>
          <ac:picMkLst>
            <pc:docMk/>
            <pc:sldMk cId="0" sldId="326"/>
            <ac:picMk id="21508" creationId="{1E2F59F4-DD85-4FB6-9E32-645C3E48D7E3}"/>
          </ac:picMkLst>
        </pc:picChg>
      </pc:sldChg>
      <pc:sldChg chg="addSp modSp new mod setBg">
        <pc:chgData name="Amalia Spiliakou" userId="f4bd6b91a0b5818a" providerId="LiveId" clId="{D07D57B1-9AA6-41D7-A77C-B03F602D134E}" dt="2022-03-27T11:46:36.879" v="503"/>
        <pc:sldMkLst>
          <pc:docMk/>
          <pc:sldMk cId="3127575683" sldId="327"/>
        </pc:sldMkLst>
        <pc:spChg chg="mod">
          <ac:chgData name="Amalia Spiliakou" userId="f4bd6b91a0b5818a" providerId="LiveId" clId="{D07D57B1-9AA6-41D7-A77C-B03F602D134E}" dt="2022-03-27T11:46:22.014" v="501" actId="20577"/>
          <ac:spMkLst>
            <pc:docMk/>
            <pc:sldMk cId="3127575683" sldId="327"/>
            <ac:spMk id="2" creationId="{F8FA7F53-3C3D-489D-B228-DE07829C2A6F}"/>
          </ac:spMkLst>
        </pc:spChg>
        <pc:picChg chg="add mod">
          <ac:chgData name="Amalia Spiliakou" userId="f4bd6b91a0b5818a" providerId="LiveId" clId="{D07D57B1-9AA6-41D7-A77C-B03F602D134E}" dt="2022-03-27T10:55:36.673" v="401" actId="1076"/>
          <ac:picMkLst>
            <pc:docMk/>
            <pc:sldMk cId="3127575683" sldId="327"/>
            <ac:picMk id="3" creationId="{5A5128E8-2D8F-4895-9F92-E42D11BE9C15}"/>
          </ac:picMkLst>
        </pc:picChg>
      </pc:sldChg>
      <pc:sldChg chg="addSp modSp new mod setBg">
        <pc:chgData name="Amalia Spiliakou" userId="f4bd6b91a0b5818a" providerId="LiveId" clId="{D07D57B1-9AA6-41D7-A77C-B03F602D134E}" dt="2022-03-27T11:49:45.103" v="567" actId="6549"/>
        <pc:sldMkLst>
          <pc:docMk/>
          <pc:sldMk cId="3016262238" sldId="328"/>
        </pc:sldMkLst>
        <pc:spChg chg="mod">
          <ac:chgData name="Amalia Spiliakou" userId="f4bd6b91a0b5818a" providerId="LiveId" clId="{D07D57B1-9AA6-41D7-A77C-B03F602D134E}" dt="2022-03-27T11:49:45.103" v="567" actId="6549"/>
          <ac:spMkLst>
            <pc:docMk/>
            <pc:sldMk cId="3016262238" sldId="328"/>
            <ac:spMk id="2" creationId="{26A0DA5F-0DBF-4890-82AB-290619D4FD40}"/>
          </ac:spMkLst>
        </pc:spChg>
        <pc:picChg chg="add mod">
          <ac:chgData name="Amalia Spiliakou" userId="f4bd6b91a0b5818a" providerId="LiveId" clId="{D07D57B1-9AA6-41D7-A77C-B03F602D134E}" dt="2022-03-27T11:48:01.013" v="510" actId="14100"/>
          <ac:picMkLst>
            <pc:docMk/>
            <pc:sldMk cId="3016262238" sldId="328"/>
            <ac:picMk id="4" creationId="{014A2D40-9DBB-4F4E-8EDE-36CB6FBC1853}"/>
          </ac:picMkLst>
        </pc:picChg>
      </pc:sldChg>
      <pc:sldChg chg="addSp modSp new mod setBg">
        <pc:chgData name="Amalia Spiliakou" userId="f4bd6b91a0b5818a" providerId="LiveId" clId="{D07D57B1-9AA6-41D7-A77C-B03F602D134E}" dt="2022-03-27T11:51:25.265" v="583"/>
        <pc:sldMkLst>
          <pc:docMk/>
          <pc:sldMk cId="3417680926" sldId="329"/>
        </pc:sldMkLst>
        <pc:spChg chg="mod">
          <ac:chgData name="Amalia Spiliakou" userId="f4bd6b91a0b5818a" providerId="LiveId" clId="{D07D57B1-9AA6-41D7-A77C-B03F602D134E}" dt="2022-03-27T11:51:19.068" v="582" actId="20577"/>
          <ac:spMkLst>
            <pc:docMk/>
            <pc:sldMk cId="3417680926" sldId="329"/>
            <ac:spMk id="2" creationId="{6FB0134E-BCFD-4EC2-99E0-DA221A183A14}"/>
          </ac:spMkLst>
        </pc:spChg>
        <pc:picChg chg="add mod">
          <ac:chgData name="Amalia Spiliakou" userId="f4bd6b91a0b5818a" providerId="LiveId" clId="{D07D57B1-9AA6-41D7-A77C-B03F602D134E}" dt="2022-03-27T11:50:33.864" v="572" actId="1076"/>
          <ac:picMkLst>
            <pc:docMk/>
            <pc:sldMk cId="3417680926" sldId="329"/>
            <ac:picMk id="4" creationId="{C37FDC18-6E8D-4861-B942-61CADCBB9443}"/>
          </ac:picMkLst>
        </pc:picChg>
      </pc:sldChg>
      <pc:sldChg chg="addSp delSp modSp new mod ord setBg">
        <pc:chgData name="Amalia Spiliakou" userId="f4bd6b91a0b5818a" providerId="LiveId" clId="{D07D57B1-9AA6-41D7-A77C-B03F602D134E}" dt="2022-03-27T12:20:10.740" v="863" actId="1036"/>
        <pc:sldMkLst>
          <pc:docMk/>
          <pc:sldMk cId="944914414" sldId="330"/>
        </pc:sldMkLst>
        <pc:spChg chg="mod">
          <ac:chgData name="Amalia Spiliakou" userId="f4bd6b91a0b5818a" providerId="LiveId" clId="{D07D57B1-9AA6-41D7-A77C-B03F602D134E}" dt="2022-03-27T12:20:00.451" v="856" actId="20577"/>
          <ac:spMkLst>
            <pc:docMk/>
            <pc:sldMk cId="944914414" sldId="330"/>
            <ac:spMk id="2" creationId="{005EE556-AA7C-45F4-8559-9C03F7478FF8}"/>
          </ac:spMkLst>
        </pc:spChg>
        <pc:picChg chg="add mod">
          <ac:chgData name="Amalia Spiliakou" userId="f4bd6b91a0b5818a" providerId="LiveId" clId="{D07D57B1-9AA6-41D7-A77C-B03F602D134E}" dt="2022-03-27T12:12:08.008" v="730" actId="1076"/>
          <ac:picMkLst>
            <pc:docMk/>
            <pc:sldMk cId="944914414" sldId="330"/>
            <ac:picMk id="5122" creationId="{0AE0CBAF-5D5C-418C-963E-EE0B1C3CBA70}"/>
          </ac:picMkLst>
        </pc:picChg>
        <pc:picChg chg="add del">
          <ac:chgData name="Amalia Spiliakou" userId="f4bd6b91a0b5818a" providerId="LiveId" clId="{D07D57B1-9AA6-41D7-A77C-B03F602D134E}" dt="2022-03-27T12:15:44.899" v="801" actId="478"/>
          <ac:picMkLst>
            <pc:docMk/>
            <pc:sldMk cId="944914414" sldId="330"/>
            <ac:picMk id="5124" creationId="{8764268A-70F5-4DE6-843F-D06C90E95C20}"/>
          </ac:picMkLst>
        </pc:picChg>
        <pc:picChg chg="add del mod">
          <ac:chgData name="Amalia Spiliakou" userId="f4bd6b91a0b5818a" providerId="LiveId" clId="{D07D57B1-9AA6-41D7-A77C-B03F602D134E}" dt="2022-03-27T12:16:10.707" v="805" actId="478"/>
          <ac:picMkLst>
            <pc:docMk/>
            <pc:sldMk cId="944914414" sldId="330"/>
            <ac:picMk id="5126" creationId="{9AC5B4F3-0DD7-4215-BB69-831852B6CBC2}"/>
          </ac:picMkLst>
        </pc:picChg>
        <pc:picChg chg="add mod">
          <ac:chgData name="Amalia Spiliakou" userId="f4bd6b91a0b5818a" providerId="LiveId" clId="{D07D57B1-9AA6-41D7-A77C-B03F602D134E}" dt="2022-03-27T12:20:10.740" v="863" actId="1036"/>
          <ac:picMkLst>
            <pc:docMk/>
            <pc:sldMk cId="944914414" sldId="330"/>
            <ac:picMk id="5128" creationId="{A13B31E0-9F82-4B41-B52A-B7BEFCCE493A}"/>
          </ac:picMkLst>
        </pc:picChg>
      </pc:sldChg>
      <pc:sldChg chg="addSp delSp modSp new mod setBg chgLayout">
        <pc:chgData name="Amalia Spiliakou" userId="f4bd6b91a0b5818a" providerId="LiveId" clId="{D07D57B1-9AA6-41D7-A77C-B03F602D134E}" dt="2022-03-27T12:17:44.266" v="841"/>
        <pc:sldMkLst>
          <pc:docMk/>
          <pc:sldMk cId="4201437555" sldId="331"/>
        </pc:sldMkLst>
        <pc:spChg chg="del">
          <ac:chgData name="Amalia Spiliakou" userId="f4bd6b91a0b5818a" providerId="LiveId" clId="{D07D57B1-9AA6-41D7-A77C-B03F602D134E}" dt="2022-03-27T12:16:15.634" v="806" actId="478"/>
          <ac:spMkLst>
            <pc:docMk/>
            <pc:sldMk cId="4201437555" sldId="331"/>
            <ac:spMk id="2" creationId="{A68D6955-F76A-4E94-B536-ABC9D1CDC08B}"/>
          </ac:spMkLst>
        </pc:spChg>
        <pc:spChg chg="add mod ord">
          <ac:chgData name="Amalia Spiliakou" userId="f4bd6b91a0b5818a" providerId="LiveId" clId="{D07D57B1-9AA6-41D7-A77C-B03F602D134E}" dt="2022-03-27T12:17:39.808" v="840" actId="14100"/>
          <ac:spMkLst>
            <pc:docMk/>
            <pc:sldMk cId="4201437555" sldId="331"/>
            <ac:spMk id="3" creationId="{9334D062-E9A7-4284-AC67-75000CFCE4C8}"/>
          </ac:spMkLst>
        </pc:spChg>
        <pc:picChg chg="add mod">
          <ac:chgData name="Amalia Spiliakou" userId="f4bd6b91a0b5818a" providerId="LiveId" clId="{D07D57B1-9AA6-41D7-A77C-B03F602D134E}" dt="2022-03-27T12:16:47.805" v="831" actId="1035"/>
          <ac:picMkLst>
            <pc:docMk/>
            <pc:sldMk cId="4201437555" sldId="331"/>
            <ac:picMk id="6146" creationId="{9F5AAF24-7AB5-4310-A88E-0131B2D15580}"/>
          </ac:picMkLst>
        </pc:picChg>
      </pc:sldChg>
      <pc:sldChg chg="addSp modSp new mod setBg">
        <pc:chgData name="Amalia Spiliakou" userId="f4bd6b91a0b5818a" providerId="LiveId" clId="{D07D57B1-9AA6-41D7-A77C-B03F602D134E}" dt="2022-03-27T12:30:21.434" v="921" actId="113"/>
        <pc:sldMkLst>
          <pc:docMk/>
          <pc:sldMk cId="1721920484" sldId="332"/>
        </pc:sldMkLst>
        <pc:spChg chg="mod ord">
          <ac:chgData name="Amalia Spiliakou" userId="f4bd6b91a0b5818a" providerId="LiveId" clId="{D07D57B1-9AA6-41D7-A77C-B03F602D134E}" dt="2022-03-27T12:30:21.434" v="921" actId="113"/>
          <ac:spMkLst>
            <pc:docMk/>
            <pc:sldMk cId="1721920484" sldId="332"/>
            <ac:spMk id="2" creationId="{80BA6988-5AFD-4CF9-BD69-72F0BDBE7EFE}"/>
          </ac:spMkLst>
        </pc:spChg>
        <pc:spChg chg="add">
          <ac:chgData name="Amalia Spiliakou" userId="f4bd6b91a0b5818a" providerId="LiveId" clId="{D07D57B1-9AA6-41D7-A77C-B03F602D134E}" dt="2022-03-27T12:27:00.187" v="889" actId="26606"/>
          <ac:spMkLst>
            <pc:docMk/>
            <pc:sldMk cId="1721920484" sldId="332"/>
            <ac:spMk id="71" creationId="{C1DD1A8A-57D5-4A81-AD04-532B043C5611}"/>
          </ac:spMkLst>
        </pc:spChg>
        <pc:spChg chg="add">
          <ac:chgData name="Amalia Spiliakou" userId="f4bd6b91a0b5818a" providerId="LiveId" clId="{D07D57B1-9AA6-41D7-A77C-B03F602D134E}" dt="2022-03-27T12:27:00.187" v="889" actId="26606"/>
          <ac:spMkLst>
            <pc:docMk/>
            <pc:sldMk cId="1721920484" sldId="332"/>
            <ac:spMk id="73" creationId="{007891EC-4501-44ED-A8C8-B11B6DB767AB}"/>
          </ac:spMkLst>
        </pc:spChg>
        <pc:picChg chg="add mod">
          <ac:chgData name="Amalia Spiliakou" userId="f4bd6b91a0b5818a" providerId="LiveId" clId="{D07D57B1-9AA6-41D7-A77C-B03F602D134E}" dt="2022-03-27T12:27:00.187" v="889" actId="26606"/>
          <ac:picMkLst>
            <pc:docMk/>
            <pc:sldMk cId="1721920484" sldId="332"/>
            <ac:picMk id="8194" creationId="{0B349F4B-A1D7-4C63-A224-D8D62BA330A7}"/>
          </ac:picMkLst>
        </pc:picChg>
      </pc:sldChg>
      <pc:sldChg chg="delSp new del mod">
        <pc:chgData name="Amalia Spiliakou" userId="f4bd6b91a0b5818a" providerId="LiveId" clId="{D07D57B1-9AA6-41D7-A77C-B03F602D134E}" dt="2022-03-27T12:24:40.441" v="875" actId="47"/>
        <pc:sldMkLst>
          <pc:docMk/>
          <pc:sldMk cId="4250546463" sldId="332"/>
        </pc:sldMkLst>
        <pc:spChg chg="del">
          <ac:chgData name="Amalia Spiliakou" userId="f4bd6b91a0b5818a" providerId="LiveId" clId="{D07D57B1-9AA6-41D7-A77C-B03F602D134E}" dt="2022-03-27T12:21:05.373" v="870" actId="478"/>
          <ac:spMkLst>
            <pc:docMk/>
            <pc:sldMk cId="4250546463" sldId="332"/>
            <ac:spMk id="2" creationId="{52E05B62-E846-460E-8B97-9E70599BF8F9}"/>
          </ac:spMkLst>
        </pc:spChg>
      </pc:sldChg>
      <pc:sldChg chg="addSp delSp modSp new mod setBg">
        <pc:chgData name="Amalia Spiliakou" userId="f4bd6b91a0b5818a" providerId="LiveId" clId="{D07D57B1-9AA6-41D7-A77C-B03F602D134E}" dt="2022-03-27T12:36:36.780" v="976" actId="478"/>
        <pc:sldMkLst>
          <pc:docMk/>
          <pc:sldMk cId="1830601226" sldId="333"/>
        </pc:sldMkLst>
        <pc:spChg chg="mod">
          <ac:chgData name="Amalia Spiliakou" userId="f4bd6b91a0b5818a" providerId="LiveId" clId="{D07D57B1-9AA6-41D7-A77C-B03F602D134E}" dt="2022-03-27T12:36:29.139" v="975" actId="6549"/>
          <ac:spMkLst>
            <pc:docMk/>
            <pc:sldMk cId="1830601226" sldId="333"/>
            <ac:spMk id="2" creationId="{89C3DAE9-6DFF-4426-96D2-375DD097E1FA}"/>
          </ac:spMkLst>
        </pc:spChg>
        <pc:spChg chg="add del">
          <ac:chgData name="Amalia Spiliakou" userId="f4bd6b91a0b5818a" providerId="LiveId" clId="{D07D57B1-9AA6-41D7-A77C-B03F602D134E}" dt="2022-03-27T12:36:36.780" v="976" actId="478"/>
          <ac:spMkLst>
            <pc:docMk/>
            <pc:sldMk cId="1830601226" sldId="333"/>
            <ac:spMk id="6" creationId="{75809036-AC64-4401-BF8E-15DDB7004EDA}"/>
          </ac:spMkLst>
        </pc:spChg>
        <pc:picChg chg="add mod">
          <ac:chgData name="Amalia Spiliakou" userId="f4bd6b91a0b5818a" providerId="LiveId" clId="{D07D57B1-9AA6-41D7-A77C-B03F602D134E}" dt="2022-03-27T12:34:24.954" v="954" actId="1076"/>
          <ac:picMkLst>
            <pc:docMk/>
            <pc:sldMk cId="1830601226" sldId="333"/>
            <ac:picMk id="9218" creationId="{C35BC55D-F67C-4F62-8479-505C5DFCC115}"/>
          </ac:picMkLst>
        </pc:picChg>
        <pc:picChg chg="add mod">
          <ac:chgData name="Amalia Spiliakou" userId="f4bd6b91a0b5818a" providerId="LiveId" clId="{D07D57B1-9AA6-41D7-A77C-B03F602D134E}" dt="2022-03-27T12:35:47.647" v="968" actId="1076"/>
          <ac:picMkLst>
            <pc:docMk/>
            <pc:sldMk cId="1830601226" sldId="333"/>
            <ac:picMk id="9220" creationId="{5F8C49B9-B4FC-4AE7-952F-1A47CAF5EEBC}"/>
          </ac:picMkLst>
        </pc:picChg>
      </pc:sldChg>
      <pc:sldChg chg="addSp modSp new mod setBg">
        <pc:chgData name="Amalia Spiliakou" userId="f4bd6b91a0b5818a" providerId="LiveId" clId="{D07D57B1-9AA6-41D7-A77C-B03F602D134E}" dt="2022-03-27T12:41:37.017" v="1058"/>
        <pc:sldMkLst>
          <pc:docMk/>
          <pc:sldMk cId="1238665833" sldId="334"/>
        </pc:sldMkLst>
        <pc:spChg chg="mod">
          <ac:chgData name="Amalia Spiliakou" userId="f4bd6b91a0b5818a" providerId="LiveId" clId="{D07D57B1-9AA6-41D7-A77C-B03F602D134E}" dt="2022-03-27T12:41:26.617" v="1057" actId="207"/>
          <ac:spMkLst>
            <pc:docMk/>
            <pc:sldMk cId="1238665833" sldId="334"/>
            <ac:spMk id="2" creationId="{68F16F94-D217-40CB-91C3-9F8EB1A23F69}"/>
          </ac:spMkLst>
        </pc:spChg>
        <pc:picChg chg="add mod">
          <ac:chgData name="Amalia Spiliakou" userId="f4bd6b91a0b5818a" providerId="LiveId" clId="{D07D57B1-9AA6-41D7-A77C-B03F602D134E}" dt="2022-03-27T12:38:23.396" v="979" actId="1076"/>
          <ac:picMkLst>
            <pc:docMk/>
            <pc:sldMk cId="1238665833" sldId="334"/>
            <ac:picMk id="10242" creationId="{E578A552-C57A-4B50-A8C4-9302501DD3F7}"/>
          </ac:picMkLst>
        </pc:picChg>
      </pc:sldChg>
      <pc:sldChg chg="addSp modSp new mod setBg">
        <pc:chgData name="Amalia Spiliakou" userId="f4bd6b91a0b5818a" providerId="LiveId" clId="{D07D57B1-9AA6-41D7-A77C-B03F602D134E}" dt="2022-03-27T12:52:50.315" v="1272" actId="1076"/>
        <pc:sldMkLst>
          <pc:docMk/>
          <pc:sldMk cId="397393932" sldId="335"/>
        </pc:sldMkLst>
        <pc:spChg chg="mod">
          <ac:chgData name="Amalia Spiliakou" userId="f4bd6b91a0b5818a" providerId="LiveId" clId="{D07D57B1-9AA6-41D7-A77C-B03F602D134E}" dt="2022-03-27T12:46:55.539" v="1186" actId="6549"/>
          <ac:spMkLst>
            <pc:docMk/>
            <pc:sldMk cId="397393932" sldId="335"/>
            <ac:spMk id="2" creationId="{859FCF4E-6357-40E5-BBAD-DA9476DD5821}"/>
          </ac:spMkLst>
        </pc:spChg>
        <pc:picChg chg="add mod">
          <ac:chgData name="Amalia Spiliakou" userId="f4bd6b91a0b5818a" providerId="LiveId" clId="{D07D57B1-9AA6-41D7-A77C-B03F602D134E}" dt="2022-03-27T12:42:08.484" v="1061" actId="1076"/>
          <ac:picMkLst>
            <pc:docMk/>
            <pc:sldMk cId="397393932" sldId="335"/>
            <ac:picMk id="11266" creationId="{A13FA3A2-73B9-4255-9DA9-7702DB32BFE7}"/>
          </ac:picMkLst>
        </pc:picChg>
        <pc:picChg chg="add mod">
          <ac:chgData name="Amalia Spiliakou" userId="f4bd6b91a0b5818a" providerId="LiveId" clId="{D07D57B1-9AA6-41D7-A77C-B03F602D134E}" dt="2022-03-27T12:52:50.315" v="1272" actId="1076"/>
          <ac:picMkLst>
            <pc:docMk/>
            <pc:sldMk cId="397393932" sldId="335"/>
            <ac:picMk id="11268" creationId="{828331F5-B944-49A7-9D68-90395C877226}"/>
          </ac:picMkLst>
        </pc:picChg>
      </pc:sldChg>
      <pc:sldChg chg="addSp modSp new mod ord setBg">
        <pc:chgData name="Amalia Spiliakou" userId="f4bd6b91a0b5818a" providerId="LiveId" clId="{D07D57B1-9AA6-41D7-A77C-B03F602D134E}" dt="2022-03-27T12:52:01.108" v="1268"/>
        <pc:sldMkLst>
          <pc:docMk/>
          <pc:sldMk cId="2029036524" sldId="336"/>
        </pc:sldMkLst>
        <pc:spChg chg="mod">
          <ac:chgData name="Amalia Spiliakou" userId="f4bd6b91a0b5818a" providerId="LiveId" clId="{D07D57B1-9AA6-41D7-A77C-B03F602D134E}" dt="2022-03-27T12:51:50.242" v="1266" actId="20577"/>
          <ac:spMkLst>
            <pc:docMk/>
            <pc:sldMk cId="2029036524" sldId="336"/>
            <ac:spMk id="2" creationId="{F32B09C2-3C3C-4A78-855D-FD97F3946F4D}"/>
          </ac:spMkLst>
        </pc:spChg>
        <pc:picChg chg="add mod">
          <ac:chgData name="Amalia Spiliakou" userId="f4bd6b91a0b5818a" providerId="LiveId" clId="{D07D57B1-9AA6-41D7-A77C-B03F602D134E}" dt="2022-03-27T12:48:20.295" v="1194" actId="1076"/>
          <ac:picMkLst>
            <pc:docMk/>
            <pc:sldMk cId="2029036524" sldId="336"/>
            <ac:picMk id="12290" creationId="{4BC5CBED-1622-4BB0-94FD-5C769B157A15}"/>
          </ac:picMkLst>
        </pc:picChg>
        <pc:picChg chg="add mod">
          <ac:chgData name="Amalia Spiliakou" userId="f4bd6b91a0b5818a" providerId="LiveId" clId="{D07D57B1-9AA6-41D7-A77C-B03F602D134E}" dt="2022-03-27T12:51:24.925" v="1258" actId="1076"/>
          <ac:picMkLst>
            <pc:docMk/>
            <pc:sldMk cId="2029036524" sldId="336"/>
            <ac:picMk id="12292" creationId="{AF986F1C-2761-4238-B092-C84106ED89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6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3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3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8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3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36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3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98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E8680-F6B4-41E2-925D-DC18F278B69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B92F9-BB22-4B7F-A9FB-E9CC3556D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3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.wikipedia.org/wiki/Santa_Croce_Crucifix_(sculpture)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Marble_David_by_Donatello?uselang=it#/media/File:David,_Donatello,_ca._1408,_Bargello_Florenz-06.jpg" TargetMode="External"/><Relationship Id="rId2" Type="http://schemas.openxmlformats.org/officeDocument/2006/relationships/hyperlink" Target="https://dailyphotostream.blogspot.com/2015/04/the-marble-david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donatello-st-mark/" TargetMode="External"/><Relationship Id="rId2" Type="http://schemas.openxmlformats.org/officeDocument/2006/relationships/hyperlink" Target="https://commons.wikimedia.org/wiki/File:Stmark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d/donatell/1_early/orsanmic/1georg_1.html" TargetMode="External"/><Relationship Id="rId2" Type="http://schemas.openxmlformats.org/officeDocument/2006/relationships/hyperlink" Target="https://www.wga.hu/frames-e.html?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d/donatell/1_early/orsanmic/1georg_1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-art.com/artgallery/9146-prophet-jeremiah-donatello.html" TargetMode="External"/><Relationship Id="rId2" Type="http://schemas.openxmlformats.org/officeDocument/2006/relationships/hyperlink" Target="https://www.thehistoryofart.org/donatello/prophet-jeremiah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icnac/39737906700" TargetMode="External"/><Relationship Id="rId2" Type="http://schemas.openxmlformats.org/officeDocument/2006/relationships/hyperlink" Target="https://www.nybooks.com/articles/2015/04/23/magic-donatello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theartnewspaper.com/2021/11/30/first-major-donatello-exhibition-in-nearly-40-years-to-open-in-florence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palazzostrozzi.org/en/upcoming-exhibitions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finestresullarte.info/arte-base/la-scultura-rinascimentale-origini-sviluppo-artist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.visittuscany.com/en/attractions/donatellos-david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donatello-david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d/donatell/1_early/orsanmic/1georg_1.html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wga.hu/frames-e.html?/html/d/donatell/1_early/orsanmic/1georg_1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ble.com/artists/donatello/sculpture/equestrian_statue_of_gattamelata" TargetMode="External"/><Relationship Id="rId2" Type="http://schemas.openxmlformats.org/officeDocument/2006/relationships/hyperlink" Target="https://commons.wikimedia.org/wiki/File:Donatello,_Monumento_equestre_al_Gattamelata_00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d/donatell/1_early/orsanmic/1georg_1.html" TargetMode="External"/><Relationship Id="rId7" Type="http://schemas.openxmlformats.org/officeDocument/2006/relationships/image" Target="../media/image27.jpeg"/><Relationship Id="rId2" Type="http://schemas.openxmlformats.org/officeDocument/2006/relationships/hyperlink" Target="https://dwightlongenecker.com/mary-magdalene-and-me-too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hyperlink" Target="https://commons.wikimedia.org/wiki/File:Maria_Magdalena,_Donatello,_Florencia,_Italia,_2019_04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wga.hu/frames-e.html?/html/d/donatell/1_early/orsanmic/1georg_1.html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wga.hu/frames-e.html?/html/d/donatell/1_early/orsanmic/1georg_1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wga.hu/frames-e.html?/html/d/donatell/1_early/orsanmic/1georg_1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C38DA57B-DA95-45A9-8AE5-4303A1069961}"/>
              </a:ext>
            </a:extLst>
          </p:cNvPr>
          <p:cNvSpPr/>
          <p:nvPr/>
        </p:nvSpPr>
        <p:spPr>
          <a:xfrm>
            <a:off x="457200" y="457200"/>
            <a:ext cx="8305800" cy="5943600"/>
          </a:xfrm>
          <a:custGeom>
            <a:avLst/>
            <a:gdLst>
              <a:gd name="connsiteX0" fmla="*/ 0 w 8305800"/>
              <a:gd name="connsiteY0" fmla="*/ 594360 h 5943600"/>
              <a:gd name="connsiteX1" fmla="*/ 2076450 w 8305800"/>
              <a:gd name="connsiteY1" fmla="*/ 1188720 h 5943600"/>
              <a:gd name="connsiteX2" fmla="*/ 4152900 w 8305800"/>
              <a:gd name="connsiteY2" fmla="*/ 594360 h 5943600"/>
              <a:gd name="connsiteX3" fmla="*/ 6229350 w 8305800"/>
              <a:gd name="connsiteY3" fmla="*/ 0 h 5943600"/>
              <a:gd name="connsiteX4" fmla="*/ 8305800 w 8305800"/>
              <a:gd name="connsiteY4" fmla="*/ 594360 h 5943600"/>
              <a:gd name="connsiteX5" fmla="*/ 8305800 w 8305800"/>
              <a:gd name="connsiteY5" fmla="*/ 1368726 h 5943600"/>
              <a:gd name="connsiteX6" fmla="*/ 8305800 w 8305800"/>
              <a:gd name="connsiteY6" fmla="*/ 2000446 h 5943600"/>
              <a:gd name="connsiteX7" fmla="*/ 8305800 w 8305800"/>
              <a:gd name="connsiteY7" fmla="*/ 2774812 h 5943600"/>
              <a:gd name="connsiteX8" fmla="*/ 8305800 w 8305800"/>
              <a:gd name="connsiteY8" fmla="*/ 3501629 h 5943600"/>
              <a:gd name="connsiteX9" fmla="*/ 8305800 w 8305800"/>
              <a:gd name="connsiteY9" fmla="*/ 4228447 h 5943600"/>
              <a:gd name="connsiteX10" fmla="*/ 8305800 w 8305800"/>
              <a:gd name="connsiteY10" fmla="*/ 5349240 h 5943600"/>
              <a:gd name="connsiteX11" fmla="*/ 6229350 w 8305800"/>
              <a:gd name="connsiteY11" fmla="*/ 4754880 h 5943600"/>
              <a:gd name="connsiteX12" fmla="*/ 4152900 w 8305800"/>
              <a:gd name="connsiteY12" fmla="*/ 5349240 h 5943600"/>
              <a:gd name="connsiteX13" fmla="*/ 2076450 w 8305800"/>
              <a:gd name="connsiteY13" fmla="*/ 5943600 h 5943600"/>
              <a:gd name="connsiteX14" fmla="*/ 0 w 8305800"/>
              <a:gd name="connsiteY14" fmla="*/ 5349240 h 5943600"/>
              <a:gd name="connsiteX15" fmla="*/ 0 w 8305800"/>
              <a:gd name="connsiteY15" fmla="*/ 4622423 h 5943600"/>
              <a:gd name="connsiteX16" fmla="*/ 0 w 8305800"/>
              <a:gd name="connsiteY16" fmla="*/ 4038252 h 5943600"/>
              <a:gd name="connsiteX17" fmla="*/ 0 w 8305800"/>
              <a:gd name="connsiteY17" fmla="*/ 3454081 h 5943600"/>
              <a:gd name="connsiteX18" fmla="*/ 0 w 8305800"/>
              <a:gd name="connsiteY18" fmla="*/ 2679715 h 5943600"/>
              <a:gd name="connsiteX19" fmla="*/ 0 w 8305800"/>
              <a:gd name="connsiteY19" fmla="*/ 2047995 h 5943600"/>
              <a:gd name="connsiteX20" fmla="*/ 0 w 8305800"/>
              <a:gd name="connsiteY20" fmla="*/ 1321177 h 5943600"/>
              <a:gd name="connsiteX21" fmla="*/ 0 w 8305800"/>
              <a:gd name="connsiteY21" fmla="*/ 59436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305800" h="5943600" fill="none" extrusionOk="0">
                <a:moveTo>
                  <a:pt x="0" y="594360"/>
                </a:moveTo>
                <a:cubicBezTo>
                  <a:pt x="125811" y="850993"/>
                  <a:pt x="1087053" y="1136675"/>
                  <a:pt x="2076450" y="1188720"/>
                </a:cubicBezTo>
                <a:cubicBezTo>
                  <a:pt x="3257634" y="1176302"/>
                  <a:pt x="4185102" y="895314"/>
                  <a:pt x="4152900" y="594360"/>
                </a:cubicBezTo>
                <a:cubicBezTo>
                  <a:pt x="3930576" y="278896"/>
                  <a:pt x="5185329" y="106584"/>
                  <a:pt x="6229350" y="0"/>
                </a:cubicBezTo>
                <a:cubicBezTo>
                  <a:pt x="7313108" y="-14500"/>
                  <a:pt x="8322665" y="280406"/>
                  <a:pt x="8305800" y="594360"/>
                </a:cubicBezTo>
                <a:cubicBezTo>
                  <a:pt x="8338472" y="897499"/>
                  <a:pt x="8268721" y="1136320"/>
                  <a:pt x="8305800" y="1368726"/>
                </a:cubicBezTo>
                <a:cubicBezTo>
                  <a:pt x="8342879" y="1601132"/>
                  <a:pt x="8300227" y="1839699"/>
                  <a:pt x="8305800" y="2000446"/>
                </a:cubicBezTo>
                <a:cubicBezTo>
                  <a:pt x="8311373" y="2161193"/>
                  <a:pt x="8278689" y="2388227"/>
                  <a:pt x="8305800" y="2774812"/>
                </a:cubicBezTo>
                <a:cubicBezTo>
                  <a:pt x="8332911" y="3161397"/>
                  <a:pt x="8317907" y="3343034"/>
                  <a:pt x="8305800" y="3501629"/>
                </a:cubicBezTo>
                <a:cubicBezTo>
                  <a:pt x="8293693" y="3660224"/>
                  <a:pt x="8305735" y="4005973"/>
                  <a:pt x="8305800" y="4228447"/>
                </a:cubicBezTo>
                <a:cubicBezTo>
                  <a:pt x="8305865" y="4450921"/>
                  <a:pt x="8265436" y="4898650"/>
                  <a:pt x="8305800" y="5349240"/>
                </a:cubicBezTo>
                <a:cubicBezTo>
                  <a:pt x="8466935" y="5144384"/>
                  <a:pt x="7386706" y="4712580"/>
                  <a:pt x="6229350" y="4754880"/>
                </a:cubicBezTo>
                <a:cubicBezTo>
                  <a:pt x="5097295" y="4763518"/>
                  <a:pt x="4156664" y="4974915"/>
                  <a:pt x="4152900" y="5349240"/>
                </a:cubicBezTo>
                <a:cubicBezTo>
                  <a:pt x="4166640" y="5476230"/>
                  <a:pt x="3229132" y="5893561"/>
                  <a:pt x="2076450" y="5943600"/>
                </a:cubicBezTo>
                <a:cubicBezTo>
                  <a:pt x="945948" y="5923056"/>
                  <a:pt x="-8492" y="5686312"/>
                  <a:pt x="0" y="5349240"/>
                </a:cubicBezTo>
                <a:cubicBezTo>
                  <a:pt x="24221" y="5071782"/>
                  <a:pt x="-8843" y="4779768"/>
                  <a:pt x="0" y="4622423"/>
                </a:cubicBezTo>
                <a:cubicBezTo>
                  <a:pt x="8843" y="4465078"/>
                  <a:pt x="-20525" y="4238827"/>
                  <a:pt x="0" y="4038252"/>
                </a:cubicBezTo>
                <a:cubicBezTo>
                  <a:pt x="20525" y="3837677"/>
                  <a:pt x="-17242" y="3589667"/>
                  <a:pt x="0" y="3454081"/>
                </a:cubicBezTo>
                <a:cubicBezTo>
                  <a:pt x="17242" y="3318495"/>
                  <a:pt x="6529" y="3019023"/>
                  <a:pt x="0" y="2679715"/>
                </a:cubicBezTo>
                <a:cubicBezTo>
                  <a:pt x="-6529" y="2340407"/>
                  <a:pt x="9726" y="2208695"/>
                  <a:pt x="0" y="2047995"/>
                </a:cubicBezTo>
                <a:cubicBezTo>
                  <a:pt x="-9726" y="1887295"/>
                  <a:pt x="23534" y="1607380"/>
                  <a:pt x="0" y="1321177"/>
                </a:cubicBezTo>
                <a:cubicBezTo>
                  <a:pt x="-23534" y="1034974"/>
                  <a:pt x="-31728" y="946840"/>
                  <a:pt x="0" y="594360"/>
                </a:cubicBezTo>
                <a:close/>
              </a:path>
              <a:path w="8305800" h="5943600" stroke="0" extrusionOk="0">
                <a:moveTo>
                  <a:pt x="0" y="594360"/>
                </a:moveTo>
                <a:cubicBezTo>
                  <a:pt x="-1381" y="895858"/>
                  <a:pt x="890870" y="1184484"/>
                  <a:pt x="2076450" y="1188720"/>
                </a:cubicBezTo>
                <a:cubicBezTo>
                  <a:pt x="3235615" y="1205310"/>
                  <a:pt x="4181960" y="908541"/>
                  <a:pt x="4152900" y="594360"/>
                </a:cubicBezTo>
                <a:cubicBezTo>
                  <a:pt x="4247149" y="260116"/>
                  <a:pt x="4868461" y="-53352"/>
                  <a:pt x="6229350" y="0"/>
                </a:cubicBezTo>
                <a:cubicBezTo>
                  <a:pt x="7354330" y="-74184"/>
                  <a:pt x="8287405" y="273243"/>
                  <a:pt x="8305800" y="594360"/>
                </a:cubicBezTo>
                <a:cubicBezTo>
                  <a:pt x="8317539" y="729141"/>
                  <a:pt x="8289558" y="1006478"/>
                  <a:pt x="8305800" y="1130982"/>
                </a:cubicBezTo>
                <a:cubicBezTo>
                  <a:pt x="8322042" y="1255486"/>
                  <a:pt x="8320074" y="1520524"/>
                  <a:pt x="8305800" y="1857800"/>
                </a:cubicBezTo>
                <a:cubicBezTo>
                  <a:pt x="8291526" y="2195076"/>
                  <a:pt x="8277533" y="2291592"/>
                  <a:pt x="8305800" y="2489519"/>
                </a:cubicBezTo>
                <a:cubicBezTo>
                  <a:pt x="8334067" y="2687446"/>
                  <a:pt x="8280300" y="2911159"/>
                  <a:pt x="8305800" y="3073690"/>
                </a:cubicBezTo>
                <a:cubicBezTo>
                  <a:pt x="8331300" y="3236221"/>
                  <a:pt x="8286053" y="3454375"/>
                  <a:pt x="8305800" y="3705410"/>
                </a:cubicBezTo>
                <a:cubicBezTo>
                  <a:pt x="8325547" y="3956445"/>
                  <a:pt x="8337758" y="4231206"/>
                  <a:pt x="8305800" y="4479776"/>
                </a:cubicBezTo>
                <a:cubicBezTo>
                  <a:pt x="8273842" y="4728346"/>
                  <a:pt x="8322442" y="5120799"/>
                  <a:pt x="8305800" y="5349240"/>
                </a:cubicBezTo>
                <a:cubicBezTo>
                  <a:pt x="8248246" y="5013034"/>
                  <a:pt x="7373421" y="4698270"/>
                  <a:pt x="6229350" y="4754880"/>
                </a:cubicBezTo>
                <a:cubicBezTo>
                  <a:pt x="5105103" y="4715594"/>
                  <a:pt x="4140148" y="5067132"/>
                  <a:pt x="4152900" y="5349240"/>
                </a:cubicBezTo>
                <a:cubicBezTo>
                  <a:pt x="4101037" y="5893514"/>
                  <a:pt x="3015473" y="5887105"/>
                  <a:pt x="2076450" y="5943600"/>
                </a:cubicBezTo>
                <a:cubicBezTo>
                  <a:pt x="931801" y="5957377"/>
                  <a:pt x="-6574" y="5642402"/>
                  <a:pt x="0" y="5349240"/>
                </a:cubicBezTo>
                <a:cubicBezTo>
                  <a:pt x="13873" y="5004079"/>
                  <a:pt x="7841" y="4854321"/>
                  <a:pt x="0" y="4574874"/>
                </a:cubicBezTo>
                <a:cubicBezTo>
                  <a:pt x="-7841" y="4295427"/>
                  <a:pt x="-5680" y="4162591"/>
                  <a:pt x="0" y="3800508"/>
                </a:cubicBezTo>
                <a:cubicBezTo>
                  <a:pt x="5680" y="3438425"/>
                  <a:pt x="28070" y="3402694"/>
                  <a:pt x="0" y="3073690"/>
                </a:cubicBezTo>
                <a:cubicBezTo>
                  <a:pt x="-28070" y="2744686"/>
                  <a:pt x="-13711" y="2735208"/>
                  <a:pt x="0" y="2489519"/>
                </a:cubicBezTo>
                <a:cubicBezTo>
                  <a:pt x="13711" y="2243830"/>
                  <a:pt x="-2887" y="2085235"/>
                  <a:pt x="0" y="1952897"/>
                </a:cubicBezTo>
                <a:cubicBezTo>
                  <a:pt x="2887" y="1820559"/>
                  <a:pt x="25728" y="1622686"/>
                  <a:pt x="0" y="1416275"/>
                </a:cubicBezTo>
                <a:cubicBezTo>
                  <a:pt x="-25728" y="1209864"/>
                  <a:pt x="15105" y="967690"/>
                  <a:pt x="0" y="59436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513206148">
                  <a:prstGeom prst="flowChartPunchedTap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Donatello, ca. 1386-1466</a:t>
            </a:r>
          </a:p>
          <a:p>
            <a:pPr algn="ctr">
              <a:defRPr/>
            </a:pPr>
            <a:r>
              <a:rPr lang="en-US" sz="60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Ten Masterpieces</a:t>
            </a:r>
            <a:endParaRPr lang="en-US" sz="6000" b="1" dirty="0">
              <a:ln w="222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Blackadder ITC" panose="04020505051007020D02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2FF74-2963-4FB5-BC0C-BEE60C88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45" y="1131094"/>
            <a:ext cx="3824464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Santa Croce Crucifix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c.1406-1408, Polychrome Wood, Height: 165 cm, Cappella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Bardi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di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Vernio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Santa Croce, Florence, Italy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https://en.wikipedia.org/wiki/Santa_Croce_Crucifix_(sculpture)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13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035406-0D59-4761-B789-073B71A9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973" y="103570"/>
            <a:ext cx="5007682" cy="667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3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B7E898E-015F-4C70-9ADF-15244DA0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95" y="1131096"/>
            <a:ext cx="3809114" cy="9941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25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David, </a:t>
            </a:r>
            <a: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1409, Marble, Height: </a:t>
            </a: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191 cm, Museo Nazionale </a:t>
            </a: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 Bargello, Florence, Italy</a:t>
            </a: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https://dailyphotostream.blogspot.com/2015/04/the-marble-david.html</a:t>
            </a:r>
            <a:r>
              <a:rPr lang="en-US" alt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 </a:t>
            </a:r>
            <a:r>
              <a:rPr lang="en-US" alt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https://commons.wikimedia.org/wiki/Category:Marble_David_by_Donatello?uselang=it#/media/File:David,_Donatello,_ca._1408,_Bargello_Florenz-06.jpg</a:t>
            </a:r>
            <a:r>
              <a:rPr lang="en-US" alt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25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2025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5122" name="Picture 2" descr="The Marble David | Art, Donatello, Virtual art">
            <a:extLst>
              <a:ext uri="{FF2B5EF4-FFF2-40B4-BE49-F238E27FC236}">
                <a16:creationId xmlns:a16="http://schemas.microsoft.com/office/drawing/2014/main" id="{B4D39C4B-6ECE-4D05-8CE4-4967514A5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33" y="106531"/>
            <a:ext cx="4980373" cy="664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E22E7D7-1A3F-45F7-9207-83CF453CB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22" y="2325059"/>
            <a:ext cx="2947979" cy="44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9DF7A88-3730-41A0-A453-9AF7A62D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7575" y="292393"/>
            <a:ext cx="553402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Saint Mark, 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1411, Marble, height 236 cm,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Orsanmichele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Florence, Italy</a:t>
            </a:r>
            <a:b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https://commons.wikimedia.org/wiki/File:Stmark.jpg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https://smarthistory.org/donatello-st-mark/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4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1800" dirty="0">
              <a:solidFill>
                <a:schemeClr val="accent3">
                  <a:lumMod val="5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9459" name="Picture 2" descr="2mark_2.jpg">
            <a:extLst>
              <a:ext uri="{FF2B5EF4-FFF2-40B4-BE49-F238E27FC236}">
                <a16:creationId xmlns:a16="http://schemas.microsoft.com/office/drawing/2014/main" id="{5450C35C-7823-4088-A2DC-5A61B3BCB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201988" cy="658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ead (detail), Donatello, Saint Mark, 1411-13, marble, 93″ (236 cm) Orsanmichele, Florence (photo: Steven Zucker, CC BY-NC-SA 2.0)">
            <a:extLst>
              <a:ext uri="{FF2B5EF4-FFF2-40B4-BE49-F238E27FC236}">
                <a16:creationId xmlns:a16="http://schemas.microsoft.com/office/drawing/2014/main" id="{9B435A87-5111-4642-A544-916971A02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66" y="1146506"/>
            <a:ext cx="4874441" cy="27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nd and book (detail), Donatello, Saint Mark, 1411-13, marble, 93″ (236 cm) Orsanmichele, Florence (photo: Steven Zucker, CC BY-NC-SA 2.0)">
            <a:extLst>
              <a:ext uri="{FF2B5EF4-FFF2-40B4-BE49-F238E27FC236}">
                <a16:creationId xmlns:a16="http://schemas.microsoft.com/office/drawing/2014/main" id="{0DB75F14-940F-4030-8C3B-47108FBE4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65" y="3992814"/>
            <a:ext cx="4874442" cy="273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09B19EF-72BF-45A7-8CE1-4C519D5F5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274638"/>
            <a:ext cx="60198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Saint George, 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1416, Marble, height 214 cm, Museo Nazionale del Bargello, Florence, Italy</a:t>
            </a:r>
            <a:b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https://www.wga.hu/frames-e.html?/html/d/donatell/1_early/orsanmic/1georg_1.html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300" b="1" i="1" dirty="0"/>
            </a:br>
            <a:endParaRPr lang="en-US" altLang="en-US" sz="1300" dirty="0"/>
          </a:p>
        </p:txBody>
      </p:sp>
      <p:pic>
        <p:nvPicPr>
          <p:cNvPr id="20483" name="Picture 2" descr="1georg_1.jpg">
            <a:extLst>
              <a:ext uri="{FF2B5EF4-FFF2-40B4-BE49-F238E27FC236}">
                <a16:creationId xmlns:a16="http://schemas.microsoft.com/office/drawing/2014/main" id="{9CE2AC37-9C19-4CEF-A608-D4540E8CA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83" y="88881"/>
            <a:ext cx="2998217" cy="668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1georg_4.jpg">
            <a:extLst>
              <a:ext uri="{FF2B5EF4-FFF2-40B4-BE49-F238E27FC236}">
                <a16:creationId xmlns:a16="http://schemas.microsoft.com/office/drawing/2014/main" id="{CDE1828D-B5FA-4D6C-8CCD-64A19C906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052" y="1252170"/>
            <a:ext cx="5516948" cy="551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7F53-3C3D-489D-B228-DE07829C2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https://www.wga.hu/frames-e.html?/html/d/donatell/1_early/orsanmic/1georg_1.html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" name="Picture 2" descr="St George and the Dragon by DONATELLO">
            <a:extLst>
              <a:ext uri="{FF2B5EF4-FFF2-40B4-BE49-F238E27FC236}">
                <a16:creationId xmlns:a16="http://schemas.microsoft.com/office/drawing/2014/main" id="{5A5128E8-2D8F-4895-9F92-E42D11BE9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697" y="2317072"/>
            <a:ext cx="9154697" cy="338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7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C00A39D-DB86-4983-A26C-7D1349DC7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82" y="274638"/>
            <a:ext cx="4048217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/>
            </a:b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Prophet Jeremiah, 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1423-26, Marble, height: 191 cm, Museo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 Italy </a:t>
            </a:r>
            <a:br>
              <a:rPr lang="en-US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https://www.thehistoryofart.org/donatello/prophet-jeremiah/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http://www.lib-art.com/artgallery/9146-prophet-jeremiah-donatello.html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5604" name="Picture 3" descr="7jerem_2.JPG">
            <a:extLst>
              <a:ext uri="{FF2B5EF4-FFF2-40B4-BE49-F238E27FC236}">
                <a16:creationId xmlns:a16="http://schemas.microsoft.com/office/drawing/2014/main" id="{5F32235C-97D9-410D-9AD0-1DA084FD9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15" y="1903400"/>
            <a:ext cx="3297423" cy="48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5B80EA-53BC-4704-9206-1449866E3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20" y="87851"/>
            <a:ext cx="5008762" cy="66783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728637E-1AA2-4751-8CCE-28D6EDF7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37" y="274638"/>
            <a:ext cx="4678363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Prophet Habakkuk, 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1427-36m, marble, height: 196 cm, Museo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Florence, Italy</a:t>
            </a:r>
            <a:br>
              <a:rPr lang="en-US" alt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https://www.nybooks.com/articles/2015/04/23/magic-donatello/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https://www.flickr.com/photos/nicnac/39737906700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16AD28B-1A95-4BC1-BE6E-8B63AD7A2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5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onatello: Prophet Habakkuk | Florence | nicnac1000 | Flickr">
            <a:extLst>
              <a:ext uri="{FF2B5EF4-FFF2-40B4-BE49-F238E27FC236}">
                <a16:creationId xmlns:a16="http://schemas.microsoft.com/office/drawing/2014/main" id="{7442C543-4C94-4784-8AB1-7E02C5B7C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25" y="2024108"/>
            <a:ext cx="3194187" cy="447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0DA5F-0DBF-4890-82AB-290619D4F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182" y="365126"/>
            <a:ext cx="260981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18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Madonna and Child (the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Pazzi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Madonna),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1420-25, Marble, 74,5 x 73 x 6,5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Staatlichen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Museen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zu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Berlin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https://www.theartnewspaper.com/2021/11/30/first-major-donatello-exhibition-in-nearly-40-years-to-open-in-florence</a:t>
            </a:r>
            <a:r>
              <a:rPr lang="en-US" sz="1300" dirty="0">
                <a:latin typeface="Lucida Calligraphy" panose="03010101010101010101" pitchFamily="66" charset="0"/>
              </a:rPr>
              <a:t>  </a:t>
            </a:r>
            <a:br>
              <a:rPr lang="en-US" sz="1300" dirty="0">
                <a:latin typeface="Lucida Calligraphy" panose="03010101010101010101" pitchFamily="66" charset="0"/>
              </a:rPr>
            </a:br>
            <a:endParaRPr lang="en-US" sz="1300" dirty="0">
              <a:latin typeface="Lucida Calligraphy" panose="03010101010101010101" pitchFamily="66" charset="0"/>
            </a:endParaRPr>
          </a:p>
        </p:txBody>
      </p:sp>
      <p:pic>
        <p:nvPicPr>
          <p:cNvPr id="4" name="Picture 3" descr="A picture containing building, old, person, sculpture&#10;&#10;Description automatically generated">
            <a:extLst>
              <a:ext uri="{FF2B5EF4-FFF2-40B4-BE49-F238E27FC236}">
                <a16:creationId xmlns:a16="http://schemas.microsoft.com/office/drawing/2014/main" id="{014A2D40-9DBB-4F4E-8EDE-36CB6FBC1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34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6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134E-BCFD-4EC2-99E0-DA221A183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https://www.palazzostrozzi.org/en/upcoming-exhibitions/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4" name="Picture 3" descr="A statue of a person and a child&#10;&#10;Description automatically generated with medium confidence">
            <a:extLst>
              <a:ext uri="{FF2B5EF4-FFF2-40B4-BE49-F238E27FC236}">
                <a16:creationId xmlns:a16="http://schemas.microsoft.com/office/drawing/2014/main" id="{C37FDC18-6E8D-4861-B942-61CADCBB9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70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80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EE556-AA7C-45F4-8559-9C03F747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65126"/>
            <a:ext cx="420562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David, </a:t>
            </a:r>
            <a:r>
              <a:rPr lang="en-US" alt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1430, Bronze, Height: 158 cm, Museo Nazionale del Bargello, Florence, Italy</a:t>
            </a:r>
            <a:br>
              <a:rPr lang="en-US" alt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https://www.finestresullarte.info/arte-base/la-scultura-rinascimentale-origini-sviluppo-artisti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5122" name="Picture 2" descr="Donatello, David (1430 circa; bronzo, altezza 158 cm; Firenze, Museo Nazionale del Bargello)&#10;">
            <a:extLst>
              <a:ext uri="{FF2B5EF4-FFF2-40B4-BE49-F238E27FC236}">
                <a16:creationId xmlns:a16="http://schemas.microsoft.com/office/drawing/2014/main" id="{0AE0CBAF-5D5C-418C-963E-EE0B1C3CB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628" y="0"/>
            <a:ext cx="4816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Web Gallery of Art, searchable fine arts image database">
            <a:extLst>
              <a:ext uri="{FF2B5EF4-FFF2-40B4-BE49-F238E27FC236}">
                <a16:creationId xmlns:a16="http://schemas.microsoft.com/office/drawing/2014/main" id="{A13B31E0-9F82-4B41-B52A-B7BEFCCE4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50" y="213063"/>
            <a:ext cx="2538529" cy="51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914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onatello's David | Visit Tuscany">
            <a:extLst>
              <a:ext uri="{FF2B5EF4-FFF2-40B4-BE49-F238E27FC236}">
                <a16:creationId xmlns:a16="http://schemas.microsoft.com/office/drawing/2014/main" id="{9F5AAF24-7AB5-4310-A88E-0131B2D1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698"/>
            <a:ext cx="9144000" cy="612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334D062-E9A7-4284-AC67-75000CFCE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49874"/>
            <a:ext cx="7886700" cy="608125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https://m.visittuscany.com/en/attractions/donatellos-david/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143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iath's severed head (detail), Donatello, David, c. 1440, bronze, 158 cm (Museo Nazionale de Bargello, Florence; photo: Steven Zucker, CC BY-NC-SA 2.0)">
            <a:extLst>
              <a:ext uri="{FF2B5EF4-FFF2-40B4-BE49-F238E27FC236}">
                <a16:creationId xmlns:a16="http://schemas.microsoft.com/office/drawing/2014/main" id="{A4380DEF-5B69-4BC8-9DA8-33509F3D1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7" r="10959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2497BAA-FE36-4D3B-B60E-325DED93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98958"/>
            <a:ext cx="7886700" cy="757759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https://smarthistory.org/donatello-david/</a:t>
            </a: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3109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B349F4B-A1D7-4C63-A224-D8D62BA330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r="217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BA6988-5AFD-4CF9-BD69-72F0BDBE7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13033"/>
            <a:ext cx="7543800" cy="12251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it-IT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  <a:t>Cantoria,</a:t>
            </a:r>
            <a:r>
              <a:rPr lang="it-IT" sz="2000" dirty="0">
                <a:solidFill>
                  <a:srgbClr val="FFFFFF"/>
                </a:solidFill>
                <a:latin typeface="Lucida Calligraphy" panose="03010101010101010101" pitchFamily="66" charset="0"/>
              </a:rPr>
              <a:t> 1431-39, Marble, 348 x 570 cm, Museo dell'Opera del Duomo, Florence, Italy</a:t>
            </a:r>
            <a:br>
              <a:rPr lang="it-IT" sz="1300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r>
              <a:rPr lang="it-IT" sz="13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https://www.wga.hu/frames-e.html?/html/d/donatell/1_early/orsanmic/1georg_1.html</a:t>
            </a:r>
            <a:r>
              <a:rPr lang="it-IT" sz="13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  <a:endParaRPr lang="en-US" sz="1300" dirty="0">
              <a:solidFill>
                <a:srgbClr val="FFFFFF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920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DAE9-6DFF-4426-96D2-375DD097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457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000" b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Annunciation, </a:t>
            </a:r>
            <a:r>
              <a:rPr lang="it-IT" sz="200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1435, Gilded pietra serena, 218 x 168 cm, Santa Croce, Florence, Italy</a:t>
            </a:r>
            <a:br>
              <a:rPr lang="it-IT" sz="200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1300">
                <a:latin typeface="Lucida Calligraphy" panose="03010101010101010101" pitchFamily="66" charset="0"/>
                <a:hlinkClick r:id="rId2"/>
              </a:rPr>
              <a:t>https</a:t>
            </a:r>
            <a:r>
              <a:rPr lang="it-IT" sz="1300" dirty="0">
                <a:latin typeface="Lucida Calligraphy" panose="03010101010101010101" pitchFamily="66" charset="0"/>
                <a:hlinkClick r:id="rId2"/>
              </a:rPr>
              <a:t>://www.wga.hu/frames-e.html?/html/d/donatell/1_early/orsanmic/1georg_1.html</a:t>
            </a:r>
            <a:r>
              <a:rPr lang="it-IT" sz="1300" dirty="0">
                <a:latin typeface="Lucida Calligraphy" panose="03010101010101010101" pitchFamily="66" charset="0"/>
              </a:rPr>
              <a:t> </a:t>
            </a:r>
            <a:br>
              <a:rPr lang="it-IT" sz="2000" dirty="0">
                <a:latin typeface="Lucida Calligraphy" panose="03010101010101010101" pitchFamily="66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35BC55D-F67C-4F62-8479-505C5DFCC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48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F8C49B9-B4FC-4AE7-952F-1A47CAF5E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72" y="1618349"/>
            <a:ext cx="3865456" cy="523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601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55DCD1CA-5925-4DA8-BD72-54C3F514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40005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20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Equestrian Statue of Gattamelata, </a:t>
            </a:r>
            <a:r>
              <a:rPr lang="it-IT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1453, Bronze, 340 x 390 cm, Piazza del Santo, Padua, Italy</a:t>
            </a:r>
            <a:br>
              <a:rPr lang="it-IT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https://commons.wikimedia.org/wiki/File:Donatello,_Monumento_equestre_al_Gattamelata_00.JPG</a:t>
            </a:r>
            <a:r>
              <a:rPr lang="it-IT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it-IT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https://www.artble.com/artists/donatello/sculpture/equestrian_statue_of_gattamelata</a:t>
            </a:r>
            <a:br>
              <a:rPr lang="it-IT" altLang="en-US" sz="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it-IT" altLang="en-US" sz="20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1800" dirty="0">
              <a:solidFill>
                <a:schemeClr val="accent3">
                  <a:lumMod val="5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0D1072C-E660-4DE8-95C1-1A2CC9C47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670" y="104550"/>
            <a:ext cx="4986675" cy="66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Equestrian Statue of Gattamelata | artble.com">
            <a:extLst>
              <a:ext uri="{FF2B5EF4-FFF2-40B4-BE49-F238E27FC236}">
                <a16:creationId xmlns:a16="http://schemas.microsoft.com/office/drawing/2014/main" id="{A7D97415-27A3-4CC6-AAD2-B20CFA63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36" y="2059924"/>
            <a:ext cx="3207243" cy="469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9980F4C-FBC5-4837-8C00-D80F61C0A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050" y="274638"/>
            <a:ext cx="404812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 Mary Magdalen, </a:t>
            </a:r>
            <a:r>
              <a:rPr lang="en-US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1457, Wood, Height: 188 cm, Museo </a:t>
            </a:r>
            <a:r>
              <a:rPr lang="en-US" alt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Florence, Italy</a:t>
            </a:r>
            <a:br>
              <a:rPr lang="en-US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https://dwightlongenecker.com/mary-magdalene-and-me-too/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https://www.wga.hu/frames-e.html?/html/d/donatell/1_early/orsanmic/1georg_1.html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  <a:hlinkClick r:id="rId4"/>
              </a:rPr>
              <a:t>https://commons.wikimedia.org/wiki/File:Maria_Magdalena,_Donatello,_Florencia,_Italia,_2019_04.jpg</a:t>
            </a:r>
            <a:r>
              <a:rPr lang="en-US" altLang="en-US" sz="13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 </a:t>
            </a: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12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3314" name="Picture 2" descr="Mary Magdalene and Me Too | Fr. Dwight Longenecker">
            <a:extLst>
              <a:ext uri="{FF2B5EF4-FFF2-40B4-BE49-F238E27FC236}">
                <a16:creationId xmlns:a16="http://schemas.microsoft.com/office/drawing/2014/main" id="{49825F5D-B86B-4AE1-AB8A-8B0C00452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-3175"/>
            <a:ext cx="2689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17F5D89F-6312-456F-80A4-5B71C9ECD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-3175"/>
            <a:ext cx="2159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>
            <a:extLst>
              <a:ext uri="{FF2B5EF4-FFF2-40B4-BE49-F238E27FC236}">
                <a16:creationId xmlns:a16="http://schemas.microsoft.com/office/drawing/2014/main" id="{925F7997-B37E-45DB-AEAF-0D964934C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549" y="168676"/>
            <a:ext cx="3329127" cy="443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6F94-D217-40CB-91C3-9F8EB1A23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the nave of San Lorenzo and both of Donatello’s Pulpits,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1465, San Lorenzo, Florence, Italy</a:t>
            </a:r>
            <a:br>
              <a:rPr lang="en-US" sz="12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https://www.wga.hu/frames-e.html?/html/d/donatell/1_early/orsanmic/1georg_1.html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578A552-C57A-4B50-A8C4-9302501DD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3022"/>
            <a:ext cx="9144000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665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09C2-3C3C-4A78-855D-FD97F394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911" y="365126"/>
            <a:ext cx="352401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Passion Pulpit and Crucifixion scene,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1460-65, Marble and Bronze, 137 x 280 cm,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 Lorenzo, Florence, Italy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https://www.wga.hu/frames-e.html?/html/d/donatell/1_early/orsanmic/1georg_1.html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BC5CBED-1622-4BB0-94FD-5C769B157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1" y="0"/>
            <a:ext cx="5343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AF986F1C-2761-4238-B092-C84106ED8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477" y="3151573"/>
            <a:ext cx="4932451" cy="342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036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CF4E-6357-40E5-BBAD-DA9476DD5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6431"/>
            <a:ext cx="3596520" cy="276488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Resurrection Pulpit and Resurrection Scene,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1465, Marble and Bronze, 123 x 292 cm, San Lorenzo, Florence, Italy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https://www.wga.hu/frames-e.html?/html/d/donatell/1_early/orsanmic/1georg_1.html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13FA3A2-73B9-4255-9DA9-7702DB32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521" y="0"/>
            <a:ext cx="5324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828331F5-B944-49A7-9D68-90395C877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4" y="2898114"/>
            <a:ext cx="4709830" cy="377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93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C38DA57B-DA95-45A9-8AE5-4303A1069961}"/>
              </a:ext>
            </a:extLst>
          </p:cNvPr>
          <p:cNvSpPr/>
          <p:nvPr/>
        </p:nvSpPr>
        <p:spPr>
          <a:xfrm>
            <a:off x="457200" y="457200"/>
            <a:ext cx="8305800" cy="5943600"/>
          </a:xfrm>
          <a:custGeom>
            <a:avLst/>
            <a:gdLst>
              <a:gd name="connsiteX0" fmla="*/ 0 w 8305800"/>
              <a:gd name="connsiteY0" fmla="*/ 594360 h 5943600"/>
              <a:gd name="connsiteX1" fmla="*/ 2076450 w 8305800"/>
              <a:gd name="connsiteY1" fmla="*/ 1188720 h 5943600"/>
              <a:gd name="connsiteX2" fmla="*/ 4152900 w 8305800"/>
              <a:gd name="connsiteY2" fmla="*/ 594360 h 5943600"/>
              <a:gd name="connsiteX3" fmla="*/ 6229350 w 8305800"/>
              <a:gd name="connsiteY3" fmla="*/ 0 h 5943600"/>
              <a:gd name="connsiteX4" fmla="*/ 8305800 w 8305800"/>
              <a:gd name="connsiteY4" fmla="*/ 594360 h 5943600"/>
              <a:gd name="connsiteX5" fmla="*/ 8305800 w 8305800"/>
              <a:gd name="connsiteY5" fmla="*/ 1368726 h 5943600"/>
              <a:gd name="connsiteX6" fmla="*/ 8305800 w 8305800"/>
              <a:gd name="connsiteY6" fmla="*/ 2000446 h 5943600"/>
              <a:gd name="connsiteX7" fmla="*/ 8305800 w 8305800"/>
              <a:gd name="connsiteY7" fmla="*/ 2774812 h 5943600"/>
              <a:gd name="connsiteX8" fmla="*/ 8305800 w 8305800"/>
              <a:gd name="connsiteY8" fmla="*/ 3501629 h 5943600"/>
              <a:gd name="connsiteX9" fmla="*/ 8305800 w 8305800"/>
              <a:gd name="connsiteY9" fmla="*/ 4228447 h 5943600"/>
              <a:gd name="connsiteX10" fmla="*/ 8305800 w 8305800"/>
              <a:gd name="connsiteY10" fmla="*/ 5349240 h 5943600"/>
              <a:gd name="connsiteX11" fmla="*/ 6229350 w 8305800"/>
              <a:gd name="connsiteY11" fmla="*/ 4754880 h 5943600"/>
              <a:gd name="connsiteX12" fmla="*/ 4152900 w 8305800"/>
              <a:gd name="connsiteY12" fmla="*/ 5349240 h 5943600"/>
              <a:gd name="connsiteX13" fmla="*/ 2076450 w 8305800"/>
              <a:gd name="connsiteY13" fmla="*/ 5943600 h 5943600"/>
              <a:gd name="connsiteX14" fmla="*/ 0 w 8305800"/>
              <a:gd name="connsiteY14" fmla="*/ 5349240 h 5943600"/>
              <a:gd name="connsiteX15" fmla="*/ 0 w 8305800"/>
              <a:gd name="connsiteY15" fmla="*/ 4622423 h 5943600"/>
              <a:gd name="connsiteX16" fmla="*/ 0 w 8305800"/>
              <a:gd name="connsiteY16" fmla="*/ 4038252 h 5943600"/>
              <a:gd name="connsiteX17" fmla="*/ 0 w 8305800"/>
              <a:gd name="connsiteY17" fmla="*/ 3454081 h 5943600"/>
              <a:gd name="connsiteX18" fmla="*/ 0 w 8305800"/>
              <a:gd name="connsiteY18" fmla="*/ 2679715 h 5943600"/>
              <a:gd name="connsiteX19" fmla="*/ 0 w 8305800"/>
              <a:gd name="connsiteY19" fmla="*/ 2047995 h 5943600"/>
              <a:gd name="connsiteX20" fmla="*/ 0 w 8305800"/>
              <a:gd name="connsiteY20" fmla="*/ 1321177 h 5943600"/>
              <a:gd name="connsiteX21" fmla="*/ 0 w 8305800"/>
              <a:gd name="connsiteY21" fmla="*/ 59436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305800" h="5943600" fill="none" extrusionOk="0">
                <a:moveTo>
                  <a:pt x="0" y="594360"/>
                </a:moveTo>
                <a:cubicBezTo>
                  <a:pt x="125811" y="850993"/>
                  <a:pt x="1087053" y="1136675"/>
                  <a:pt x="2076450" y="1188720"/>
                </a:cubicBezTo>
                <a:cubicBezTo>
                  <a:pt x="3257634" y="1176302"/>
                  <a:pt x="4185102" y="895314"/>
                  <a:pt x="4152900" y="594360"/>
                </a:cubicBezTo>
                <a:cubicBezTo>
                  <a:pt x="3930576" y="278896"/>
                  <a:pt x="5185329" y="106584"/>
                  <a:pt x="6229350" y="0"/>
                </a:cubicBezTo>
                <a:cubicBezTo>
                  <a:pt x="7313108" y="-14500"/>
                  <a:pt x="8322665" y="280406"/>
                  <a:pt x="8305800" y="594360"/>
                </a:cubicBezTo>
                <a:cubicBezTo>
                  <a:pt x="8338472" y="897499"/>
                  <a:pt x="8268721" y="1136320"/>
                  <a:pt x="8305800" y="1368726"/>
                </a:cubicBezTo>
                <a:cubicBezTo>
                  <a:pt x="8342879" y="1601132"/>
                  <a:pt x="8300227" y="1839699"/>
                  <a:pt x="8305800" y="2000446"/>
                </a:cubicBezTo>
                <a:cubicBezTo>
                  <a:pt x="8311373" y="2161193"/>
                  <a:pt x="8278689" y="2388227"/>
                  <a:pt x="8305800" y="2774812"/>
                </a:cubicBezTo>
                <a:cubicBezTo>
                  <a:pt x="8332911" y="3161397"/>
                  <a:pt x="8317907" y="3343034"/>
                  <a:pt x="8305800" y="3501629"/>
                </a:cubicBezTo>
                <a:cubicBezTo>
                  <a:pt x="8293693" y="3660224"/>
                  <a:pt x="8305735" y="4005973"/>
                  <a:pt x="8305800" y="4228447"/>
                </a:cubicBezTo>
                <a:cubicBezTo>
                  <a:pt x="8305865" y="4450921"/>
                  <a:pt x="8265436" y="4898650"/>
                  <a:pt x="8305800" y="5349240"/>
                </a:cubicBezTo>
                <a:cubicBezTo>
                  <a:pt x="8466935" y="5144384"/>
                  <a:pt x="7386706" y="4712580"/>
                  <a:pt x="6229350" y="4754880"/>
                </a:cubicBezTo>
                <a:cubicBezTo>
                  <a:pt x="5097295" y="4763518"/>
                  <a:pt x="4156664" y="4974915"/>
                  <a:pt x="4152900" y="5349240"/>
                </a:cubicBezTo>
                <a:cubicBezTo>
                  <a:pt x="4166640" y="5476230"/>
                  <a:pt x="3229132" y="5893561"/>
                  <a:pt x="2076450" y="5943600"/>
                </a:cubicBezTo>
                <a:cubicBezTo>
                  <a:pt x="945948" y="5923056"/>
                  <a:pt x="-8492" y="5686312"/>
                  <a:pt x="0" y="5349240"/>
                </a:cubicBezTo>
                <a:cubicBezTo>
                  <a:pt x="24221" y="5071782"/>
                  <a:pt x="-8843" y="4779768"/>
                  <a:pt x="0" y="4622423"/>
                </a:cubicBezTo>
                <a:cubicBezTo>
                  <a:pt x="8843" y="4465078"/>
                  <a:pt x="-20525" y="4238827"/>
                  <a:pt x="0" y="4038252"/>
                </a:cubicBezTo>
                <a:cubicBezTo>
                  <a:pt x="20525" y="3837677"/>
                  <a:pt x="-17242" y="3589667"/>
                  <a:pt x="0" y="3454081"/>
                </a:cubicBezTo>
                <a:cubicBezTo>
                  <a:pt x="17242" y="3318495"/>
                  <a:pt x="6529" y="3019023"/>
                  <a:pt x="0" y="2679715"/>
                </a:cubicBezTo>
                <a:cubicBezTo>
                  <a:pt x="-6529" y="2340407"/>
                  <a:pt x="9726" y="2208695"/>
                  <a:pt x="0" y="2047995"/>
                </a:cubicBezTo>
                <a:cubicBezTo>
                  <a:pt x="-9726" y="1887295"/>
                  <a:pt x="23534" y="1607380"/>
                  <a:pt x="0" y="1321177"/>
                </a:cubicBezTo>
                <a:cubicBezTo>
                  <a:pt x="-23534" y="1034974"/>
                  <a:pt x="-31728" y="946840"/>
                  <a:pt x="0" y="594360"/>
                </a:cubicBezTo>
                <a:close/>
              </a:path>
              <a:path w="8305800" h="5943600" stroke="0" extrusionOk="0">
                <a:moveTo>
                  <a:pt x="0" y="594360"/>
                </a:moveTo>
                <a:cubicBezTo>
                  <a:pt x="-1381" y="895858"/>
                  <a:pt x="890870" y="1184484"/>
                  <a:pt x="2076450" y="1188720"/>
                </a:cubicBezTo>
                <a:cubicBezTo>
                  <a:pt x="3235615" y="1205310"/>
                  <a:pt x="4181960" y="908541"/>
                  <a:pt x="4152900" y="594360"/>
                </a:cubicBezTo>
                <a:cubicBezTo>
                  <a:pt x="4247149" y="260116"/>
                  <a:pt x="4868461" y="-53352"/>
                  <a:pt x="6229350" y="0"/>
                </a:cubicBezTo>
                <a:cubicBezTo>
                  <a:pt x="7354330" y="-74184"/>
                  <a:pt x="8287405" y="273243"/>
                  <a:pt x="8305800" y="594360"/>
                </a:cubicBezTo>
                <a:cubicBezTo>
                  <a:pt x="8317539" y="729141"/>
                  <a:pt x="8289558" y="1006478"/>
                  <a:pt x="8305800" y="1130982"/>
                </a:cubicBezTo>
                <a:cubicBezTo>
                  <a:pt x="8322042" y="1255486"/>
                  <a:pt x="8320074" y="1520524"/>
                  <a:pt x="8305800" y="1857800"/>
                </a:cubicBezTo>
                <a:cubicBezTo>
                  <a:pt x="8291526" y="2195076"/>
                  <a:pt x="8277533" y="2291592"/>
                  <a:pt x="8305800" y="2489519"/>
                </a:cubicBezTo>
                <a:cubicBezTo>
                  <a:pt x="8334067" y="2687446"/>
                  <a:pt x="8280300" y="2911159"/>
                  <a:pt x="8305800" y="3073690"/>
                </a:cubicBezTo>
                <a:cubicBezTo>
                  <a:pt x="8331300" y="3236221"/>
                  <a:pt x="8286053" y="3454375"/>
                  <a:pt x="8305800" y="3705410"/>
                </a:cubicBezTo>
                <a:cubicBezTo>
                  <a:pt x="8325547" y="3956445"/>
                  <a:pt x="8337758" y="4231206"/>
                  <a:pt x="8305800" y="4479776"/>
                </a:cubicBezTo>
                <a:cubicBezTo>
                  <a:pt x="8273842" y="4728346"/>
                  <a:pt x="8322442" y="5120799"/>
                  <a:pt x="8305800" y="5349240"/>
                </a:cubicBezTo>
                <a:cubicBezTo>
                  <a:pt x="8248246" y="5013034"/>
                  <a:pt x="7373421" y="4698270"/>
                  <a:pt x="6229350" y="4754880"/>
                </a:cubicBezTo>
                <a:cubicBezTo>
                  <a:pt x="5105103" y="4715594"/>
                  <a:pt x="4140148" y="5067132"/>
                  <a:pt x="4152900" y="5349240"/>
                </a:cubicBezTo>
                <a:cubicBezTo>
                  <a:pt x="4101037" y="5893514"/>
                  <a:pt x="3015473" y="5887105"/>
                  <a:pt x="2076450" y="5943600"/>
                </a:cubicBezTo>
                <a:cubicBezTo>
                  <a:pt x="931801" y="5957377"/>
                  <a:pt x="-6574" y="5642402"/>
                  <a:pt x="0" y="5349240"/>
                </a:cubicBezTo>
                <a:cubicBezTo>
                  <a:pt x="13873" y="5004079"/>
                  <a:pt x="7841" y="4854321"/>
                  <a:pt x="0" y="4574874"/>
                </a:cubicBezTo>
                <a:cubicBezTo>
                  <a:pt x="-7841" y="4295427"/>
                  <a:pt x="-5680" y="4162591"/>
                  <a:pt x="0" y="3800508"/>
                </a:cubicBezTo>
                <a:cubicBezTo>
                  <a:pt x="5680" y="3438425"/>
                  <a:pt x="28070" y="3402694"/>
                  <a:pt x="0" y="3073690"/>
                </a:cubicBezTo>
                <a:cubicBezTo>
                  <a:pt x="-28070" y="2744686"/>
                  <a:pt x="-13711" y="2735208"/>
                  <a:pt x="0" y="2489519"/>
                </a:cubicBezTo>
                <a:cubicBezTo>
                  <a:pt x="13711" y="2243830"/>
                  <a:pt x="-2887" y="2085235"/>
                  <a:pt x="0" y="1952897"/>
                </a:cubicBezTo>
                <a:cubicBezTo>
                  <a:pt x="2887" y="1820559"/>
                  <a:pt x="25728" y="1622686"/>
                  <a:pt x="0" y="1416275"/>
                </a:cubicBezTo>
                <a:cubicBezTo>
                  <a:pt x="-25728" y="1209864"/>
                  <a:pt x="15105" y="967690"/>
                  <a:pt x="0" y="59436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513206148">
                  <a:prstGeom prst="flowChartPunchedTap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The End</a:t>
            </a:r>
            <a:endParaRPr lang="en-US" sz="7200" b="1" dirty="0">
              <a:ln w="222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166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1119</Words>
  <Application>Microsoft Office PowerPoint</Application>
  <PresentationFormat>On-screen Show (4:3)</PresentationFormat>
  <Paragraphs>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Blackadder ITC</vt:lpstr>
      <vt:lpstr>Calibri</vt:lpstr>
      <vt:lpstr>Calibri Light</vt:lpstr>
      <vt:lpstr>Lucida Calligraphy</vt:lpstr>
      <vt:lpstr>Times New Roman</vt:lpstr>
      <vt:lpstr>Office Theme</vt:lpstr>
      <vt:lpstr>PowerPoint Presentation</vt:lpstr>
      <vt:lpstr>                                   Santa Croce Crucifix, c.1406-1408, Polychrome Wood, Height: 165 cm, Cappella Bardi di Vernio, Santa Croce, Florence, Italy https://en.wikipedia.org/wiki/Santa_Croce_Crucifix_(sculpture)  </vt:lpstr>
      <vt:lpstr>                      David, 1409, Marble, Height:  191 cm, Museo Nazionale  del Bargello, Florence, Italy https://dailyphotostream.blogspot.com/2015/04/the-marble-david.html  https://commons.wikimedia.org/wiki/Category:Marble_David_by_Donatello?uselang=it#/media/File:David,_Donatello,_ca._1408,_Bargello_Florenz-06.jpg                     </vt:lpstr>
      <vt:lpstr>    Saint Mark, 1411, Marble, height 236 cm, Orsanmichele, Florence, Italy https://commons.wikimedia.org/wiki/File:Stmark.jpg  https://smarthistory.org/donatello-st-mark/        </vt:lpstr>
      <vt:lpstr> Saint George, c. 1416, Marble, height 214 cm, Museo Nazionale del Bargello, Florence, Italy https://www.wga.hu/frames-e.html?/  https://www.wga.hu/frames-e.html?/html/d/donatell/1_early/orsanmic/1georg_1.html     </vt:lpstr>
      <vt:lpstr>https://www.wga.hu/frames-e.html?/html/d/donatell/1_early/orsanmic/1georg_1.html </vt:lpstr>
      <vt:lpstr> Prophet Jeremiah, 1423-26, Marble, height: 191 cm, Museo dell'Opera del Duomo, Florence Italy  https://www.thehistoryofart.org/donatello/prophet-jeremiah/  http://www.lib-art.com/artgallery/9146-prophet-jeremiah-donatello.html </vt:lpstr>
      <vt:lpstr>    Prophet Habakkuk, 1427-36m, marble, height: 196 cm, Museo dell'Opera del Duomo, Florence, Italy https://www.nybooks.com/articles/2015/04/23/magic-donatello/  https://www.flickr.com/photos/nicnac/39737906700     </vt:lpstr>
      <vt:lpstr>                                   Madonna and Child (the Pazzi Madonna), 1420-25, Marble, 74,5 x 73 x 6,5 cm, Staatlichen Museen zu Berlin https://www.theartnewspaper.com/2021/11/30/first-major-donatello-exhibition-in-nearly-40-years-to-open-in-florence   </vt:lpstr>
      <vt:lpstr>https://www.palazzostrozzi.org/en/upcoming-exhibitions/ </vt:lpstr>
      <vt:lpstr>                                          David, c. 1430, Bronze, Height: 158 cm, Museo Nazionale del Bargello, Florence, Italy https://www.finestresullarte.info/arte-base/la-scultura-rinascimentale-origini-sviluppo-artisti  </vt:lpstr>
      <vt:lpstr>https://m.visittuscany.com/en/attractions/donatellos-david/ </vt:lpstr>
      <vt:lpstr>https://smarthistory.org/donatello-david/ </vt:lpstr>
      <vt:lpstr>Cantoria, 1431-39, Marble, 348 x 570 cm, Museo dell'Opera del Duomo, Florence, Italy https://www.wga.hu/frames-e.html?/html/d/donatell/1_early/orsanmic/1georg_1.html </vt:lpstr>
      <vt:lpstr>Annunciation, c. 1435, Gilded pietra serena, 218 x 168 cm, Santa Croce, Florence, Italy https://www.wga.hu/frames-e.html?/html/d/donatell/1_early/orsanmic/1georg_1.html  </vt:lpstr>
      <vt:lpstr>    Equestrian Statue of Gattamelata, 1453, Bronze, 340 x 390 cm, Piazza del Santo, Padua, Italy https://commons.wikimedia.org/wiki/File:Donatello,_Monumento_equestre_al_Gattamelata_00.JPG  https://www.artble.com/artists/donatello/sculpture/equestrian_statue_of_gattamelata    </vt:lpstr>
      <vt:lpstr>                                        St Mary Magdalen, c. 1457, Wood, Height: 188 cm, Museo dell'Opera del Duomo, Florence, Italy https://dwightlongenecker.com/mary-magdalene-and-me-too/  https://www.wga.hu/frames-e.html?/html/d/donatell/1_early/orsanmic/1georg_1.html  https://commons.wikimedia.org/wiki/File:Maria_Magdalena,_Donatello,_Florencia,_Italia,_2019_04.jpg    </vt:lpstr>
      <vt:lpstr>View of the nave of San Lorenzo and both of Donatello’s Pulpits, 1465, San Lorenzo, Florence, Italy https://www.wga.hu/frames-e.html?/html/d/donatell/1_early/orsanmic/1georg_1.html </vt:lpstr>
      <vt:lpstr>       The Passion Pulpit and Crucifixion scene, 1460-65, Marble and Bronze, 137 x 280 cm,  San Lorenzo, Florence, Italy https://www.wga.hu/frames-e.html?/html/d/donatell/1_early/orsanmic/1georg_1.html </vt:lpstr>
      <vt:lpstr>The Resurrection Pulpit and Resurrection Scene, 1465, Marble and Bronze, 123 x 292 cm, San Lorenzo, Florence, Italy https://www.wga.hu/frames-e.html?/html/d/donatell/1_early/orsanmic/1georg_1.html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2022-03-27T07:51:14Z</dcterms:created>
  <dcterms:modified xsi:type="dcterms:W3CDTF">2022-03-27T13:15:16Z</dcterms:modified>
</cp:coreProperties>
</file>