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  <p:sldId id="274" r:id="rId3"/>
    <p:sldId id="273" r:id="rId4"/>
    <p:sldId id="272" r:id="rId5"/>
    <p:sldId id="256" r:id="rId6"/>
    <p:sldId id="263" r:id="rId7"/>
    <p:sldId id="264" r:id="rId8"/>
    <p:sldId id="265" r:id="rId9"/>
    <p:sldId id="266" r:id="rId10"/>
    <p:sldId id="269" r:id="rId11"/>
    <p:sldId id="267" r:id="rId12"/>
    <p:sldId id="270" r:id="rId13"/>
    <p:sldId id="268" r:id="rId14"/>
    <p:sldId id="271" r:id="rId15"/>
    <p:sldId id="262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0CEA0D4-55FE-4AD0-9E14-F7A2F1BD6A49}" v="47" dt="2022-03-26T10:33:09.27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65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lia Spiliakou" userId="f4bd6b91a0b5818a" providerId="LiveId" clId="{D0CEA0D4-55FE-4AD0-9E14-F7A2F1BD6A49}"/>
    <pc:docChg chg="custSel addSld modSld sldOrd">
      <pc:chgData name="Amalia Spiliakou" userId="f4bd6b91a0b5818a" providerId="LiveId" clId="{D0CEA0D4-55FE-4AD0-9E14-F7A2F1BD6A49}" dt="2022-03-26T10:33:15.637" v="127" actId="207"/>
      <pc:docMkLst>
        <pc:docMk/>
      </pc:docMkLst>
      <pc:sldChg chg="modSp mod">
        <pc:chgData name="Amalia Spiliakou" userId="f4bd6b91a0b5818a" providerId="LiveId" clId="{D0CEA0D4-55FE-4AD0-9E14-F7A2F1BD6A49}" dt="2022-03-26T10:31:45.781" v="115" actId="207"/>
        <pc:sldMkLst>
          <pc:docMk/>
          <pc:sldMk cId="2094953742" sldId="264"/>
        </pc:sldMkLst>
        <pc:spChg chg="mod">
          <ac:chgData name="Amalia Spiliakou" userId="f4bd6b91a0b5818a" providerId="LiveId" clId="{D0CEA0D4-55FE-4AD0-9E14-F7A2F1BD6A49}" dt="2022-03-26T10:31:45.781" v="115" actId="207"/>
          <ac:spMkLst>
            <pc:docMk/>
            <pc:sldMk cId="2094953742" sldId="264"/>
            <ac:spMk id="4" creationId="{36CADB10-6482-4ABB-B8D9-A263A6C60080}"/>
          </ac:spMkLst>
        </pc:spChg>
      </pc:sldChg>
      <pc:sldChg chg="modSp mod">
        <pc:chgData name="Amalia Spiliakou" userId="f4bd6b91a0b5818a" providerId="LiveId" clId="{D0CEA0D4-55FE-4AD0-9E14-F7A2F1BD6A49}" dt="2022-03-26T10:32:00.806" v="117" actId="207"/>
        <pc:sldMkLst>
          <pc:docMk/>
          <pc:sldMk cId="2537954532" sldId="265"/>
        </pc:sldMkLst>
        <pc:spChg chg="mod">
          <ac:chgData name="Amalia Spiliakou" userId="f4bd6b91a0b5818a" providerId="LiveId" clId="{D0CEA0D4-55FE-4AD0-9E14-F7A2F1BD6A49}" dt="2022-03-26T10:32:00.806" v="117" actId="207"/>
          <ac:spMkLst>
            <pc:docMk/>
            <pc:sldMk cId="2537954532" sldId="265"/>
            <ac:spMk id="6" creationId="{863F192D-775E-4D4E-B254-06FF49EC3AB7}"/>
          </ac:spMkLst>
        </pc:spChg>
      </pc:sldChg>
      <pc:sldChg chg="modSp mod">
        <pc:chgData name="Amalia Spiliakou" userId="f4bd6b91a0b5818a" providerId="LiveId" clId="{D0CEA0D4-55FE-4AD0-9E14-F7A2F1BD6A49}" dt="2022-03-26T10:32:20.232" v="119" actId="207"/>
        <pc:sldMkLst>
          <pc:docMk/>
          <pc:sldMk cId="252290969" sldId="266"/>
        </pc:sldMkLst>
        <pc:spChg chg="mod">
          <ac:chgData name="Amalia Spiliakou" userId="f4bd6b91a0b5818a" providerId="LiveId" clId="{D0CEA0D4-55FE-4AD0-9E14-F7A2F1BD6A49}" dt="2022-03-26T10:32:20.232" v="119" actId="207"/>
          <ac:spMkLst>
            <pc:docMk/>
            <pc:sldMk cId="252290969" sldId="266"/>
            <ac:spMk id="2" creationId="{943D7F7C-BE0F-4857-ACF9-04F119F6E53D}"/>
          </ac:spMkLst>
        </pc:spChg>
      </pc:sldChg>
      <pc:sldChg chg="modSp mod">
        <pc:chgData name="Amalia Spiliakou" userId="f4bd6b91a0b5818a" providerId="LiveId" clId="{D0CEA0D4-55FE-4AD0-9E14-F7A2F1BD6A49}" dt="2022-03-26T10:33:02.886" v="125" actId="207"/>
        <pc:sldMkLst>
          <pc:docMk/>
          <pc:sldMk cId="125581480" sldId="268"/>
        </pc:sldMkLst>
        <pc:spChg chg="mod">
          <ac:chgData name="Amalia Spiliakou" userId="f4bd6b91a0b5818a" providerId="LiveId" clId="{D0CEA0D4-55FE-4AD0-9E14-F7A2F1BD6A49}" dt="2022-03-26T10:33:02.886" v="125" actId="207"/>
          <ac:spMkLst>
            <pc:docMk/>
            <pc:sldMk cId="125581480" sldId="268"/>
            <ac:spMk id="2" creationId="{8C5D9A8F-9738-4EC0-AEFB-EC0C95ADF192}"/>
          </ac:spMkLst>
        </pc:spChg>
      </pc:sldChg>
      <pc:sldChg chg="modSp mod">
        <pc:chgData name="Amalia Spiliakou" userId="f4bd6b91a0b5818a" providerId="LiveId" clId="{D0CEA0D4-55FE-4AD0-9E14-F7A2F1BD6A49}" dt="2022-03-26T10:32:35.387" v="121" actId="207"/>
        <pc:sldMkLst>
          <pc:docMk/>
          <pc:sldMk cId="1924735771" sldId="269"/>
        </pc:sldMkLst>
        <pc:spChg chg="mod">
          <ac:chgData name="Amalia Spiliakou" userId="f4bd6b91a0b5818a" providerId="LiveId" clId="{D0CEA0D4-55FE-4AD0-9E14-F7A2F1BD6A49}" dt="2022-03-26T10:32:35.387" v="121" actId="207"/>
          <ac:spMkLst>
            <pc:docMk/>
            <pc:sldMk cId="1924735771" sldId="269"/>
            <ac:spMk id="2" creationId="{598217D0-7203-4113-A817-22C53C7BF987}"/>
          </ac:spMkLst>
        </pc:spChg>
      </pc:sldChg>
      <pc:sldChg chg="modSp mod">
        <pc:chgData name="Amalia Spiliakou" userId="f4bd6b91a0b5818a" providerId="LiveId" clId="{D0CEA0D4-55FE-4AD0-9E14-F7A2F1BD6A49}" dt="2022-03-26T10:32:50.403" v="123" actId="207"/>
        <pc:sldMkLst>
          <pc:docMk/>
          <pc:sldMk cId="4293690881" sldId="270"/>
        </pc:sldMkLst>
        <pc:spChg chg="mod">
          <ac:chgData name="Amalia Spiliakou" userId="f4bd6b91a0b5818a" providerId="LiveId" clId="{D0CEA0D4-55FE-4AD0-9E14-F7A2F1BD6A49}" dt="2022-03-26T10:32:50.403" v="123" actId="207"/>
          <ac:spMkLst>
            <pc:docMk/>
            <pc:sldMk cId="4293690881" sldId="270"/>
            <ac:spMk id="2" creationId="{A522AF99-9191-4F3D-9C74-972B5A1D3F38}"/>
          </ac:spMkLst>
        </pc:spChg>
      </pc:sldChg>
      <pc:sldChg chg="modSp mod">
        <pc:chgData name="Amalia Spiliakou" userId="f4bd6b91a0b5818a" providerId="LiveId" clId="{D0CEA0D4-55FE-4AD0-9E14-F7A2F1BD6A49}" dt="2022-03-26T10:33:15.637" v="127" actId="207"/>
        <pc:sldMkLst>
          <pc:docMk/>
          <pc:sldMk cId="346581343" sldId="271"/>
        </pc:sldMkLst>
        <pc:spChg chg="mod">
          <ac:chgData name="Amalia Spiliakou" userId="f4bd6b91a0b5818a" providerId="LiveId" clId="{D0CEA0D4-55FE-4AD0-9E14-F7A2F1BD6A49}" dt="2022-03-26T10:33:15.637" v="127" actId="207"/>
          <ac:spMkLst>
            <pc:docMk/>
            <pc:sldMk cId="346581343" sldId="271"/>
            <ac:spMk id="3" creationId="{13E42810-4DCE-4070-9BA2-3C8EE821D333}"/>
          </ac:spMkLst>
        </pc:spChg>
      </pc:sldChg>
      <pc:sldChg chg="modSp mod">
        <pc:chgData name="Amalia Spiliakou" userId="f4bd6b91a0b5818a" providerId="LiveId" clId="{D0CEA0D4-55FE-4AD0-9E14-F7A2F1BD6A49}" dt="2022-03-26T10:31:29.147" v="113" actId="207"/>
        <pc:sldMkLst>
          <pc:docMk/>
          <pc:sldMk cId="2639941240" sldId="272"/>
        </pc:sldMkLst>
        <pc:spChg chg="mod">
          <ac:chgData name="Amalia Spiliakou" userId="f4bd6b91a0b5818a" providerId="LiveId" clId="{D0CEA0D4-55FE-4AD0-9E14-F7A2F1BD6A49}" dt="2022-03-26T10:31:29.147" v="113" actId="207"/>
          <ac:spMkLst>
            <pc:docMk/>
            <pc:sldMk cId="2639941240" sldId="272"/>
            <ac:spMk id="3" creationId="{0A39E12A-E126-4F5E-9DB6-CA6A0EC5FFCE}"/>
          </ac:spMkLst>
        </pc:spChg>
      </pc:sldChg>
      <pc:sldChg chg="addSp delSp modSp mod ord setBg">
        <pc:chgData name="Amalia Spiliakou" userId="f4bd6b91a0b5818a" providerId="LiveId" clId="{D0CEA0D4-55FE-4AD0-9E14-F7A2F1BD6A49}" dt="2022-03-26T10:31:18.638" v="111" actId="207"/>
        <pc:sldMkLst>
          <pc:docMk/>
          <pc:sldMk cId="1700937679" sldId="273"/>
        </pc:sldMkLst>
        <pc:spChg chg="mod">
          <ac:chgData name="Amalia Spiliakou" userId="f4bd6b91a0b5818a" providerId="LiveId" clId="{D0CEA0D4-55FE-4AD0-9E14-F7A2F1BD6A49}" dt="2022-03-26T10:31:18.638" v="111" actId="207"/>
          <ac:spMkLst>
            <pc:docMk/>
            <pc:sldMk cId="1700937679" sldId="273"/>
            <ac:spMk id="2" creationId="{DB88A412-F44C-4862-BF69-826FE708AAAC}"/>
          </ac:spMkLst>
        </pc:spChg>
        <pc:picChg chg="add del mod">
          <ac:chgData name="Amalia Spiliakou" userId="f4bd6b91a0b5818a" providerId="LiveId" clId="{D0CEA0D4-55FE-4AD0-9E14-F7A2F1BD6A49}" dt="2022-03-26T10:18:41.980" v="2" actId="478"/>
          <ac:picMkLst>
            <pc:docMk/>
            <pc:sldMk cId="1700937679" sldId="273"/>
            <ac:picMk id="8194" creationId="{C47D549D-1371-4779-8BF3-A707268C77ED}"/>
          </ac:picMkLst>
        </pc:picChg>
        <pc:picChg chg="add del">
          <ac:chgData name="Amalia Spiliakou" userId="f4bd6b91a0b5818a" providerId="LiveId" clId="{D0CEA0D4-55FE-4AD0-9E14-F7A2F1BD6A49}" dt="2022-03-26T10:19:35.839" v="10" actId="478"/>
          <ac:picMkLst>
            <pc:docMk/>
            <pc:sldMk cId="1700937679" sldId="273"/>
            <ac:picMk id="8196" creationId="{40BB7054-C44F-461A-AEBE-DEF0F660EA8C}"/>
          </ac:picMkLst>
        </pc:picChg>
        <pc:picChg chg="add del mod">
          <ac:chgData name="Amalia Spiliakou" userId="f4bd6b91a0b5818a" providerId="LiveId" clId="{D0CEA0D4-55FE-4AD0-9E14-F7A2F1BD6A49}" dt="2022-03-26T10:20:46.008" v="19" actId="478"/>
          <ac:picMkLst>
            <pc:docMk/>
            <pc:sldMk cId="1700937679" sldId="273"/>
            <ac:picMk id="8198" creationId="{A34E6DC8-F80A-4E5D-8F52-D4722561B5EB}"/>
          </ac:picMkLst>
        </pc:picChg>
        <pc:picChg chg="add del">
          <ac:chgData name="Amalia Spiliakou" userId="f4bd6b91a0b5818a" providerId="LiveId" clId="{D0CEA0D4-55FE-4AD0-9E14-F7A2F1BD6A49}" dt="2022-03-26T10:21:24.547" v="21" actId="478"/>
          <ac:picMkLst>
            <pc:docMk/>
            <pc:sldMk cId="1700937679" sldId="273"/>
            <ac:picMk id="8200" creationId="{F0C63C53-0AD6-4ECA-B987-FDB8E421B7ED}"/>
          </ac:picMkLst>
        </pc:picChg>
        <pc:picChg chg="add mod">
          <ac:chgData name="Amalia Spiliakou" userId="f4bd6b91a0b5818a" providerId="LiveId" clId="{D0CEA0D4-55FE-4AD0-9E14-F7A2F1BD6A49}" dt="2022-03-26T10:22:52.764" v="23" actId="1076"/>
          <ac:picMkLst>
            <pc:docMk/>
            <pc:sldMk cId="1700937679" sldId="273"/>
            <ac:picMk id="8202" creationId="{E749D173-A171-4714-99E6-5E12A01E9971}"/>
          </ac:picMkLst>
        </pc:picChg>
      </pc:sldChg>
      <pc:sldChg chg="addSp delSp modSp new mod ord setBg chgLayout">
        <pc:chgData name="Amalia Spiliakou" userId="f4bd6b91a0b5818a" providerId="LiveId" clId="{D0CEA0D4-55FE-4AD0-9E14-F7A2F1BD6A49}" dt="2022-03-26T10:31:02.778" v="109" actId="207"/>
        <pc:sldMkLst>
          <pc:docMk/>
          <pc:sldMk cId="4249220778" sldId="274"/>
        </pc:sldMkLst>
        <pc:spChg chg="del">
          <ac:chgData name="Amalia Spiliakou" userId="f4bd6b91a0b5818a" providerId="LiveId" clId="{D0CEA0D4-55FE-4AD0-9E14-F7A2F1BD6A49}" dt="2022-03-26T10:24:22.339" v="30" actId="478"/>
          <ac:spMkLst>
            <pc:docMk/>
            <pc:sldMk cId="4249220778" sldId="274"/>
            <ac:spMk id="2" creationId="{B5CCB160-321E-42D0-86D5-43693FE3DD6E}"/>
          </ac:spMkLst>
        </pc:spChg>
        <pc:spChg chg="add mod ord">
          <ac:chgData name="Amalia Spiliakou" userId="f4bd6b91a0b5818a" providerId="LiveId" clId="{D0CEA0D4-55FE-4AD0-9E14-F7A2F1BD6A49}" dt="2022-03-26T10:31:02.778" v="109" actId="207"/>
          <ac:spMkLst>
            <pc:docMk/>
            <pc:sldMk cId="4249220778" sldId="274"/>
            <ac:spMk id="3" creationId="{A665A337-F99E-49F2-BE4A-8CFB849E0975}"/>
          </ac:spMkLst>
        </pc:spChg>
        <pc:picChg chg="add mod">
          <ac:chgData name="Amalia Spiliakou" userId="f4bd6b91a0b5818a" providerId="LiveId" clId="{D0CEA0D4-55FE-4AD0-9E14-F7A2F1BD6A49}" dt="2022-03-26T10:27:51.766" v="95" actId="1076"/>
          <ac:picMkLst>
            <pc:docMk/>
            <pc:sldMk cId="4249220778" sldId="274"/>
            <ac:picMk id="9218" creationId="{0AC29849-7D9D-4ACB-B24E-A124A99725D6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99998-0DA5-4C0E-BF97-11A5D6B80012}" type="datetimeFigureOut">
              <a:rPr lang="en-US" smtClean="0"/>
              <a:t>3/26/2022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B59FE-53AC-4FC6-9935-2E5F83904B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94194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99998-0DA5-4C0E-BF97-11A5D6B80012}" type="datetimeFigureOut">
              <a:rPr lang="en-US" smtClean="0"/>
              <a:t>3/26/2022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B59FE-53AC-4FC6-9935-2E5F83904B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71493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99998-0DA5-4C0E-BF97-11A5D6B80012}" type="datetimeFigureOut">
              <a:rPr lang="en-US" smtClean="0"/>
              <a:t>3/26/2022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B59FE-53AC-4FC6-9935-2E5F83904B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9144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99998-0DA5-4C0E-BF97-11A5D6B80012}" type="datetimeFigureOut">
              <a:rPr lang="en-US" smtClean="0"/>
              <a:t>3/26/2022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B59FE-53AC-4FC6-9935-2E5F83904B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56682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99998-0DA5-4C0E-BF97-11A5D6B80012}" type="datetimeFigureOut">
              <a:rPr lang="en-US" smtClean="0"/>
              <a:t>3/26/2022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B59FE-53AC-4FC6-9935-2E5F83904B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0093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99998-0DA5-4C0E-BF97-11A5D6B80012}" type="datetimeFigureOut">
              <a:rPr lang="en-US" smtClean="0"/>
              <a:t>3/26/2022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B59FE-53AC-4FC6-9935-2E5F83904B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92134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99998-0DA5-4C0E-BF97-11A5D6B80012}" type="datetimeFigureOut">
              <a:rPr lang="en-US" smtClean="0"/>
              <a:t>3/26/2022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B59FE-53AC-4FC6-9935-2E5F83904B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4330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99998-0DA5-4C0E-BF97-11A5D6B80012}" type="datetimeFigureOut">
              <a:rPr lang="en-US" smtClean="0"/>
              <a:t>3/26/2022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B59FE-53AC-4FC6-9935-2E5F83904B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1702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99998-0DA5-4C0E-BF97-11A5D6B80012}" type="datetimeFigureOut">
              <a:rPr lang="en-US" smtClean="0"/>
              <a:t>3/26/2022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B59FE-53AC-4FC6-9935-2E5F83904B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6057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99998-0DA5-4C0E-BF97-11A5D6B80012}" type="datetimeFigureOut">
              <a:rPr lang="en-US" smtClean="0"/>
              <a:t>3/26/2022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B59FE-53AC-4FC6-9935-2E5F83904B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4642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99998-0DA5-4C0E-BF97-11A5D6B80012}" type="datetimeFigureOut">
              <a:rPr lang="en-US" smtClean="0"/>
              <a:t>3/26/2022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B59FE-53AC-4FC6-9935-2E5F83904B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4440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A99998-0DA5-4C0E-BF97-11A5D6B80012}" type="datetimeFigureOut">
              <a:rPr lang="en-US" smtClean="0"/>
              <a:t>3/26/2022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EB59FE-53AC-4FC6-9935-2E5F83904B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4166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upload.wikimedia.org/wikipedia/commons/9/9f/VanGogh-View_of_Arles_with_Irises.jpg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www.vangoghmuseum.nl/en/collection/s0037V1962" TargetMode="Externa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vangoghmuseum.nl/en/collection/s0037V1962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etty.edu/art/collection/objects/826/vincent-van-gogh-irises-dutch-1889/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blogs.getty.edu/iris/five-ways-of-seeing-van-goghs-irises/" TargetMode="Externa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artexplorer/5554991992" TargetMode="Externa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pro.com/free-high-resolution-art-the-getty-museum/" TargetMode="Externa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etmuseum.org/art/collection/search/436528" TargetMode="Externa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madeleineengland.tumblr.com/post/645942294012379136/vincent-van-gogh-irises-1890" TargetMode="Externa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onequixote.com/blog/irises-detail2" TargetMode="Externa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vangoghmuseum.nl/en/collection/s0050V1962" TargetMode="Externa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othebys.com/en/museums/museum-of-fine-arts-houston/exhibitions/vincent-van-gogh-his-life-in-art" TargetMode="Externa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artdependence.com/articles/symbolism-in-art-irises-van-gogh-1889/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Folded Corner 1">
            <a:extLst>
              <a:ext uri="{FF2B5EF4-FFF2-40B4-BE49-F238E27FC236}">
                <a16:creationId xmlns:a16="http://schemas.microsoft.com/office/drawing/2014/main" id="{A61E4BFD-7CB7-4B2B-A417-5BF5CB9BB222}"/>
              </a:ext>
            </a:extLst>
          </p:cNvPr>
          <p:cNvSpPr/>
          <p:nvPr/>
        </p:nvSpPr>
        <p:spPr>
          <a:xfrm>
            <a:off x="675084" y="672483"/>
            <a:ext cx="7793831" cy="5513033"/>
          </a:xfrm>
          <a:custGeom>
            <a:avLst/>
            <a:gdLst>
              <a:gd name="connsiteX0" fmla="*/ 0 w 7793831"/>
              <a:gd name="connsiteY0" fmla="*/ 0 h 5513033"/>
              <a:gd name="connsiteX1" fmla="*/ 599525 w 7793831"/>
              <a:gd name="connsiteY1" fmla="*/ 0 h 5513033"/>
              <a:gd name="connsiteX2" fmla="*/ 1199051 w 7793831"/>
              <a:gd name="connsiteY2" fmla="*/ 0 h 5513033"/>
              <a:gd name="connsiteX3" fmla="*/ 1642700 w 7793831"/>
              <a:gd name="connsiteY3" fmla="*/ 0 h 5513033"/>
              <a:gd name="connsiteX4" fmla="*/ 2086349 w 7793831"/>
              <a:gd name="connsiteY4" fmla="*/ 0 h 5513033"/>
              <a:gd name="connsiteX5" fmla="*/ 2529997 w 7793831"/>
              <a:gd name="connsiteY5" fmla="*/ 0 h 5513033"/>
              <a:gd name="connsiteX6" fmla="*/ 2895708 w 7793831"/>
              <a:gd name="connsiteY6" fmla="*/ 0 h 5513033"/>
              <a:gd name="connsiteX7" fmla="*/ 3651110 w 7793831"/>
              <a:gd name="connsiteY7" fmla="*/ 0 h 5513033"/>
              <a:gd name="connsiteX8" fmla="*/ 4094759 w 7793831"/>
              <a:gd name="connsiteY8" fmla="*/ 0 h 5513033"/>
              <a:gd name="connsiteX9" fmla="*/ 4772223 w 7793831"/>
              <a:gd name="connsiteY9" fmla="*/ 0 h 5513033"/>
              <a:gd name="connsiteX10" fmla="*/ 5371748 w 7793831"/>
              <a:gd name="connsiteY10" fmla="*/ 0 h 5513033"/>
              <a:gd name="connsiteX11" fmla="*/ 5893335 w 7793831"/>
              <a:gd name="connsiteY11" fmla="*/ 0 h 5513033"/>
              <a:gd name="connsiteX12" fmla="*/ 6414922 w 7793831"/>
              <a:gd name="connsiteY12" fmla="*/ 0 h 5513033"/>
              <a:gd name="connsiteX13" fmla="*/ 6780633 w 7793831"/>
              <a:gd name="connsiteY13" fmla="*/ 0 h 5513033"/>
              <a:gd name="connsiteX14" fmla="*/ 7146344 w 7793831"/>
              <a:gd name="connsiteY14" fmla="*/ 0 h 5513033"/>
              <a:gd name="connsiteX15" fmla="*/ 7793831 w 7793831"/>
              <a:gd name="connsiteY15" fmla="*/ 0 h 5513033"/>
              <a:gd name="connsiteX16" fmla="*/ 7793831 w 7793831"/>
              <a:gd name="connsiteY16" fmla="*/ 482388 h 5513033"/>
              <a:gd name="connsiteX17" fmla="*/ 7793831 w 7793831"/>
              <a:gd name="connsiteY17" fmla="*/ 1148544 h 5513033"/>
              <a:gd name="connsiteX18" fmla="*/ 7793831 w 7793831"/>
              <a:gd name="connsiteY18" fmla="*/ 1722816 h 5513033"/>
              <a:gd name="connsiteX19" fmla="*/ 7793831 w 7793831"/>
              <a:gd name="connsiteY19" fmla="*/ 2205204 h 5513033"/>
              <a:gd name="connsiteX20" fmla="*/ 7793831 w 7793831"/>
              <a:gd name="connsiteY20" fmla="*/ 2733535 h 5513033"/>
              <a:gd name="connsiteX21" fmla="*/ 7793831 w 7793831"/>
              <a:gd name="connsiteY21" fmla="*/ 3169981 h 5513033"/>
              <a:gd name="connsiteX22" fmla="*/ 7793831 w 7793831"/>
              <a:gd name="connsiteY22" fmla="*/ 3790195 h 5513033"/>
              <a:gd name="connsiteX23" fmla="*/ 7793831 w 7793831"/>
              <a:gd name="connsiteY23" fmla="*/ 4594176 h 5513033"/>
              <a:gd name="connsiteX24" fmla="*/ 7496734 w 7793831"/>
              <a:gd name="connsiteY24" fmla="*/ 4891273 h 5513033"/>
              <a:gd name="connsiteX25" fmla="*/ 7181260 w 7793831"/>
              <a:gd name="connsiteY25" fmla="*/ 5206747 h 5513033"/>
              <a:gd name="connsiteX26" fmla="*/ 6874974 w 7793831"/>
              <a:gd name="connsiteY26" fmla="*/ 5513033 h 5513033"/>
              <a:gd name="connsiteX27" fmla="*/ 6508309 w 7793831"/>
              <a:gd name="connsiteY27" fmla="*/ 5513033 h 5513033"/>
              <a:gd name="connsiteX28" fmla="*/ 5935394 w 7793831"/>
              <a:gd name="connsiteY28" fmla="*/ 5513033 h 5513033"/>
              <a:gd name="connsiteX29" fmla="*/ 5568729 w 7793831"/>
              <a:gd name="connsiteY29" fmla="*/ 5513033 h 5513033"/>
              <a:gd name="connsiteX30" fmla="*/ 5202064 w 7793831"/>
              <a:gd name="connsiteY30" fmla="*/ 5513033 h 5513033"/>
              <a:gd name="connsiteX31" fmla="*/ 4766649 w 7793831"/>
              <a:gd name="connsiteY31" fmla="*/ 5513033 h 5513033"/>
              <a:gd name="connsiteX32" fmla="*/ 4331234 w 7793831"/>
              <a:gd name="connsiteY32" fmla="*/ 5513033 h 5513033"/>
              <a:gd name="connsiteX33" fmla="*/ 3827069 w 7793831"/>
              <a:gd name="connsiteY33" fmla="*/ 5513033 h 5513033"/>
              <a:gd name="connsiteX34" fmla="*/ 3391654 w 7793831"/>
              <a:gd name="connsiteY34" fmla="*/ 5513033 h 5513033"/>
              <a:gd name="connsiteX35" fmla="*/ 2956239 w 7793831"/>
              <a:gd name="connsiteY35" fmla="*/ 5513033 h 5513033"/>
              <a:gd name="connsiteX36" fmla="*/ 2383324 w 7793831"/>
              <a:gd name="connsiteY36" fmla="*/ 5513033 h 5513033"/>
              <a:gd name="connsiteX37" fmla="*/ 1741660 w 7793831"/>
              <a:gd name="connsiteY37" fmla="*/ 5513033 h 5513033"/>
              <a:gd name="connsiteX38" fmla="*/ 1168746 w 7793831"/>
              <a:gd name="connsiteY38" fmla="*/ 5513033 h 5513033"/>
              <a:gd name="connsiteX39" fmla="*/ 802080 w 7793831"/>
              <a:gd name="connsiteY39" fmla="*/ 5513033 h 5513033"/>
              <a:gd name="connsiteX40" fmla="*/ 0 w 7793831"/>
              <a:gd name="connsiteY40" fmla="*/ 5513033 h 5513033"/>
              <a:gd name="connsiteX41" fmla="*/ 0 w 7793831"/>
              <a:gd name="connsiteY41" fmla="*/ 4906599 h 5513033"/>
              <a:gd name="connsiteX42" fmla="*/ 0 w 7793831"/>
              <a:gd name="connsiteY42" fmla="*/ 4410426 h 5513033"/>
              <a:gd name="connsiteX43" fmla="*/ 0 w 7793831"/>
              <a:gd name="connsiteY43" fmla="*/ 3803993 h 5513033"/>
              <a:gd name="connsiteX44" fmla="*/ 0 w 7793831"/>
              <a:gd name="connsiteY44" fmla="*/ 3307820 h 5513033"/>
              <a:gd name="connsiteX45" fmla="*/ 0 w 7793831"/>
              <a:gd name="connsiteY45" fmla="*/ 2756517 h 5513033"/>
              <a:gd name="connsiteX46" fmla="*/ 0 w 7793831"/>
              <a:gd name="connsiteY46" fmla="*/ 2150083 h 5513033"/>
              <a:gd name="connsiteX47" fmla="*/ 0 w 7793831"/>
              <a:gd name="connsiteY47" fmla="*/ 1488519 h 5513033"/>
              <a:gd name="connsiteX48" fmla="*/ 0 w 7793831"/>
              <a:gd name="connsiteY48" fmla="*/ 1102607 h 5513033"/>
              <a:gd name="connsiteX49" fmla="*/ 0 w 7793831"/>
              <a:gd name="connsiteY49" fmla="*/ 606434 h 5513033"/>
              <a:gd name="connsiteX50" fmla="*/ 0 w 7793831"/>
              <a:gd name="connsiteY50" fmla="*/ 0 h 5513033"/>
              <a:gd name="connsiteX0" fmla="*/ 6874974 w 7793831"/>
              <a:gd name="connsiteY0" fmla="*/ 5513033 h 5513033"/>
              <a:gd name="connsiteX1" fmla="*/ 6961346 w 7793831"/>
              <a:gd name="connsiteY1" fmla="*/ 5167543 h 5513033"/>
              <a:gd name="connsiteX2" fmla="*/ 7058745 w 7793831"/>
              <a:gd name="connsiteY2" fmla="*/ 4777947 h 5513033"/>
              <a:gd name="connsiteX3" fmla="*/ 7433639 w 7793831"/>
              <a:gd name="connsiteY3" fmla="*/ 4684224 h 5513033"/>
              <a:gd name="connsiteX4" fmla="*/ 7793831 w 7793831"/>
              <a:gd name="connsiteY4" fmla="*/ 4594176 h 5513033"/>
              <a:gd name="connsiteX5" fmla="*/ 7515111 w 7793831"/>
              <a:gd name="connsiteY5" fmla="*/ 4872896 h 5513033"/>
              <a:gd name="connsiteX6" fmla="*/ 7199637 w 7793831"/>
              <a:gd name="connsiteY6" fmla="*/ 5188370 h 5513033"/>
              <a:gd name="connsiteX7" fmla="*/ 6874974 w 7793831"/>
              <a:gd name="connsiteY7" fmla="*/ 5513033 h 5513033"/>
              <a:gd name="connsiteX0" fmla="*/ 6874974 w 7793831"/>
              <a:gd name="connsiteY0" fmla="*/ 5513033 h 5513033"/>
              <a:gd name="connsiteX1" fmla="*/ 6966860 w 7793831"/>
              <a:gd name="connsiteY1" fmla="*/ 5145490 h 5513033"/>
              <a:gd name="connsiteX2" fmla="*/ 7058745 w 7793831"/>
              <a:gd name="connsiteY2" fmla="*/ 4777947 h 5513033"/>
              <a:gd name="connsiteX3" fmla="*/ 7440990 w 7793831"/>
              <a:gd name="connsiteY3" fmla="*/ 4682386 h 5513033"/>
              <a:gd name="connsiteX4" fmla="*/ 7793831 w 7793831"/>
              <a:gd name="connsiteY4" fmla="*/ 4594176 h 5513033"/>
              <a:gd name="connsiteX5" fmla="*/ 7515111 w 7793831"/>
              <a:gd name="connsiteY5" fmla="*/ 4872896 h 5513033"/>
              <a:gd name="connsiteX6" fmla="*/ 7199637 w 7793831"/>
              <a:gd name="connsiteY6" fmla="*/ 5188370 h 5513033"/>
              <a:gd name="connsiteX7" fmla="*/ 6874974 w 7793831"/>
              <a:gd name="connsiteY7" fmla="*/ 5513033 h 5513033"/>
              <a:gd name="connsiteX8" fmla="*/ 6508309 w 7793831"/>
              <a:gd name="connsiteY8" fmla="*/ 5513033 h 5513033"/>
              <a:gd name="connsiteX9" fmla="*/ 5935394 w 7793831"/>
              <a:gd name="connsiteY9" fmla="*/ 5513033 h 5513033"/>
              <a:gd name="connsiteX10" fmla="*/ 5431229 w 7793831"/>
              <a:gd name="connsiteY10" fmla="*/ 5513033 h 5513033"/>
              <a:gd name="connsiteX11" fmla="*/ 4789565 w 7793831"/>
              <a:gd name="connsiteY11" fmla="*/ 5513033 h 5513033"/>
              <a:gd name="connsiteX12" fmla="*/ 4079151 w 7793831"/>
              <a:gd name="connsiteY12" fmla="*/ 5513033 h 5513033"/>
              <a:gd name="connsiteX13" fmla="*/ 3712486 w 7793831"/>
              <a:gd name="connsiteY13" fmla="*/ 5513033 h 5513033"/>
              <a:gd name="connsiteX14" fmla="*/ 3002072 w 7793831"/>
              <a:gd name="connsiteY14" fmla="*/ 5513033 h 5513033"/>
              <a:gd name="connsiteX15" fmla="*/ 2497907 w 7793831"/>
              <a:gd name="connsiteY15" fmla="*/ 5513033 h 5513033"/>
              <a:gd name="connsiteX16" fmla="*/ 1787493 w 7793831"/>
              <a:gd name="connsiteY16" fmla="*/ 5513033 h 5513033"/>
              <a:gd name="connsiteX17" fmla="*/ 1145829 w 7793831"/>
              <a:gd name="connsiteY17" fmla="*/ 5513033 h 5513033"/>
              <a:gd name="connsiteX18" fmla="*/ 0 w 7793831"/>
              <a:gd name="connsiteY18" fmla="*/ 5513033 h 5513033"/>
              <a:gd name="connsiteX19" fmla="*/ 0 w 7793831"/>
              <a:gd name="connsiteY19" fmla="*/ 5127121 h 5513033"/>
              <a:gd name="connsiteX20" fmla="*/ 0 w 7793831"/>
              <a:gd name="connsiteY20" fmla="*/ 4575817 h 5513033"/>
              <a:gd name="connsiteX21" fmla="*/ 0 w 7793831"/>
              <a:gd name="connsiteY21" fmla="*/ 4134775 h 5513033"/>
              <a:gd name="connsiteX22" fmla="*/ 0 w 7793831"/>
              <a:gd name="connsiteY22" fmla="*/ 3528341 h 5513033"/>
              <a:gd name="connsiteX23" fmla="*/ 0 w 7793831"/>
              <a:gd name="connsiteY23" fmla="*/ 3087298 h 5513033"/>
              <a:gd name="connsiteX24" fmla="*/ 0 w 7793831"/>
              <a:gd name="connsiteY24" fmla="*/ 2591126 h 5513033"/>
              <a:gd name="connsiteX25" fmla="*/ 0 w 7793831"/>
              <a:gd name="connsiteY25" fmla="*/ 1929562 h 5513033"/>
              <a:gd name="connsiteX26" fmla="*/ 0 w 7793831"/>
              <a:gd name="connsiteY26" fmla="*/ 1433389 h 5513033"/>
              <a:gd name="connsiteX27" fmla="*/ 0 w 7793831"/>
              <a:gd name="connsiteY27" fmla="*/ 1047476 h 5513033"/>
              <a:gd name="connsiteX28" fmla="*/ 0 w 7793831"/>
              <a:gd name="connsiteY28" fmla="*/ 0 h 5513033"/>
              <a:gd name="connsiteX29" fmla="*/ 365711 w 7793831"/>
              <a:gd name="connsiteY29" fmla="*/ 0 h 5513033"/>
              <a:gd name="connsiteX30" fmla="*/ 1043174 w 7793831"/>
              <a:gd name="connsiteY30" fmla="*/ 0 h 5513033"/>
              <a:gd name="connsiteX31" fmla="*/ 1720638 w 7793831"/>
              <a:gd name="connsiteY31" fmla="*/ 0 h 5513033"/>
              <a:gd name="connsiteX32" fmla="*/ 2398102 w 7793831"/>
              <a:gd name="connsiteY32" fmla="*/ 0 h 5513033"/>
              <a:gd name="connsiteX33" fmla="*/ 2919689 w 7793831"/>
              <a:gd name="connsiteY33" fmla="*/ 0 h 5513033"/>
              <a:gd name="connsiteX34" fmla="*/ 3597153 w 7793831"/>
              <a:gd name="connsiteY34" fmla="*/ 0 h 5513033"/>
              <a:gd name="connsiteX35" fmla="*/ 4118740 w 7793831"/>
              <a:gd name="connsiteY35" fmla="*/ 0 h 5513033"/>
              <a:gd name="connsiteX36" fmla="*/ 4484450 w 7793831"/>
              <a:gd name="connsiteY36" fmla="*/ 0 h 5513033"/>
              <a:gd name="connsiteX37" fmla="*/ 5239853 w 7793831"/>
              <a:gd name="connsiteY37" fmla="*/ 0 h 5513033"/>
              <a:gd name="connsiteX38" fmla="*/ 5683501 w 7793831"/>
              <a:gd name="connsiteY38" fmla="*/ 0 h 5513033"/>
              <a:gd name="connsiteX39" fmla="*/ 6205089 w 7793831"/>
              <a:gd name="connsiteY39" fmla="*/ 0 h 5513033"/>
              <a:gd name="connsiteX40" fmla="*/ 6960491 w 7793831"/>
              <a:gd name="connsiteY40" fmla="*/ 0 h 5513033"/>
              <a:gd name="connsiteX41" fmla="*/ 7793831 w 7793831"/>
              <a:gd name="connsiteY41" fmla="*/ 0 h 5513033"/>
              <a:gd name="connsiteX42" fmla="*/ 7793831 w 7793831"/>
              <a:gd name="connsiteY42" fmla="*/ 436447 h 5513033"/>
              <a:gd name="connsiteX43" fmla="*/ 7793831 w 7793831"/>
              <a:gd name="connsiteY43" fmla="*/ 918835 h 5513033"/>
              <a:gd name="connsiteX44" fmla="*/ 7793831 w 7793831"/>
              <a:gd name="connsiteY44" fmla="*/ 1493107 h 5513033"/>
              <a:gd name="connsiteX45" fmla="*/ 7793831 w 7793831"/>
              <a:gd name="connsiteY45" fmla="*/ 2159263 h 5513033"/>
              <a:gd name="connsiteX46" fmla="*/ 7793831 w 7793831"/>
              <a:gd name="connsiteY46" fmla="*/ 2825418 h 5513033"/>
              <a:gd name="connsiteX47" fmla="*/ 7793831 w 7793831"/>
              <a:gd name="connsiteY47" fmla="*/ 3399690 h 5513033"/>
              <a:gd name="connsiteX48" fmla="*/ 7793831 w 7793831"/>
              <a:gd name="connsiteY48" fmla="*/ 3973962 h 5513033"/>
              <a:gd name="connsiteX49" fmla="*/ 7793831 w 7793831"/>
              <a:gd name="connsiteY49" fmla="*/ 4594176 h 5513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7793831" h="5513033" stroke="0" extrusionOk="0">
                <a:moveTo>
                  <a:pt x="0" y="0"/>
                </a:moveTo>
                <a:cubicBezTo>
                  <a:pt x="280950" y="-69345"/>
                  <a:pt x="468505" y="56682"/>
                  <a:pt x="599525" y="0"/>
                </a:cubicBezTo>
                <a:cubicBezTo>
                  <a:pt x="730545" y="-56682"/>
                  <a:pt x="993814" y="2212"/>
                  <a:pt x="1199051" y="0"/>
                </a:cubicBezTo>
                <a:cubicBezTo>
                  <a:pt x="1404288" y="-2212"/>
                  <a:pt x="1439767" y="18253"/>
                  <a:pt x="1642700" y="0"/>
                </a:cubicBezTo>
                <a:cubicBezTo>
                  <a:pt x="1845633" y="-18253"/>
                  <a:pt x="1936769" y="19210"/>
                  <a:pt x="2086349" y="0"/>
                </a:cubicBezTo>
                <a:cubicBezTo>
                  <a:pt x="2235929" y="-19210"/>
                  <a:pt x="2371595" y="8099"/>
                  <a:pt x="2529997" y="0"/>
                </a:cubicBezTo>
                <a:cubicBezTo>
                  <a:pt x="2688399" y="-8099"/>
                  <a:pt x="2730308" y="648"/>
                  <a:pt x="2895708" y="0"/>
                </a:cubicBezTo>
                <a:cubicBezTo>
                  <a:pt x="3061108" y="-648"/>
                  <a:pt x="3479751" y="85632"/>
                  <a:pt x="3651110" y="0"/>
                </a:cubicBezTo>
                <a:cubicBezTo>
                  <a:pt x="3822469" y="-85632"/>
                  <a:pt x="3927316" y="3417"/>
                  <a:pt x="4094759" y="0"/>
                </a:cubicBezTo>
                <a:cubicBezTo>
                  <a:pt x="4262202" y="-3417"/>
                  <a:pt x="4596246" y="67697"/>
                  <a:pt x="4772223" y="0"/>
                </a:cubicBezTo>
                <a:cubicBezTo>
                  <a:pt x="4948200" y="-67697"/>
                  <a:pt x="5132891" y="6781"/>
                  <a:pt x="5371748" y="0"/>
                </a:cubicBezTo>
                <a:cubicBezTo>
                  <a:pt x="5610605" y="-6781"/>
                  <a:pt x="5710884" y="18976"/>
                  <a:pt x="5893335" y="0"/>
                </a:cubicBezTo>
                <a:cubicBezTo>
                  <a:pt x="6075786" y="-18976"/>
                  <a:pt x="6259007" y="31620"/>
                  <a:pt x="6414922" y="0"/>
                </a:cubicBezTo>
                <a:cubicBezTo>
                  <a:pt x="6570837" y="-31620"/>
                  <a:pt x="6643474" y="5794"/>
                  <a:pt x="6780633" y="0"/>
                </a:cubicBezTo>
                <a:cubicBezTo>
                  <a:pt x="6917792" y="-5794"/>
                  <a:pt x="7022678" y="7427"/>
                  <a:pt x="7146344" y="0"/>
                </a:cubicBezTo>
                <a:cubicBezTo>
                  <a:pt x="7270010" y="-7427"/>
                  <a:pt x="7523043" y="42111"/>
                  <a:pt x="7793831" y="0"/>
                </a:cubicBezTo>
                <a:cubicBezTo>
                  <a:pt x="7821599" y="187997"/>
                  <a:pt x="7750776" y="286357"/>
                  <a:pt x="7793831" y="482388"/>
                </a:cubicBezTo>
                <a:cubicBezTo>
                  <a:pt x="7836886" y="678419"/>
                  <a:pt x="7759738" y="873889"/>
                  <a:pt x="7793831" y="1148544"/>
                </a:cubicBezTo>
                <a:cubicBezTo>
                  <a:pt x="7827924" y="1423199"/>
                  <a:pt x="7770011" y="1442953"/>
                  <a:pt x="7793831" y="1722816"/>
                </a:cubicBezTo>
                <a:cubicBezTo>
                  <a:pt x="7817651" y="2002679"/>
                  <a:pt x="7750454" y="2045765"/>
                  <a:pt x="7793831" y="2205204"/>
                </a:cubicBezTo>
                <a:cubicBezTo>
                  <a:pt x="7837208" y="2364643"/>
                  <a:pt x="7755898" y="2523596"/>
                  <a:pt x="7793831" y="2733535"/>
                </a:cubicBezTo>
                <a:cubicBezTo>
                  <a:pt x="7831764" y="2943474"/>
                  <a:pt x="7781492" y="3014092"/>
                  <a:pt x="7793831" y="3169981"/>
                </a:cubicBezTo>
                <a:cubicBezTo>
                  <a:pt x="7806170" y="3325870"/>
                  <a:pt x="7736226" y="3501315"/>
                  <a:pt x="7793831" y="3790195"/>
                </a:cubicBezTo>
                <a:cubicBezTo>
                  <a:pt x="7851436" y="4079075"/>
                  <a:pt x="7727514" y="4323602"/>
                  <a:pt x="7793831" y="4594176"/>
                </a:cubicBezTo>
                <a:cubicBezTo>
                  <a:pt x="7679580" y="4774227"/>
                  <a:pt x="7559672" y="4777192"/>
                  <a:pt x="7496734" y="4891273"/>
                </a:cubicBezTo>
                <a:cubicBezTo>
                  <a:pt x="7433796" y="5005354"/>
                  <a:pt x="7294740" y="5050839"/>
                  <a:pt x="7181260" y="5206747"/>
                </a:cubicBezTo>
                <a:cubicBezTo>
                  <a:pt x="7067780" y="5362655"/>
                  <a:pt x="6940664" y="5373863"/>
                  <a:pt x="6874974" y="5513033"/>
                </a:cubicBezTo>
                <a:cubicBezTo>
                  <a:pt x="6756010" y="5537210"/>
                  <a:pt x="6665692" y="5501463"/>
                  <a:pt x="6508309" y="5513033"/>
                </a:cubicBezTo>
                <a:cubicBezTo>
                  <a:pt x="6350926" y="5524603"/>
                  <a:pt x="6159360" y="5480598"/>
                  <a:pt x="5935394" y="5513033"/>
                </a:cubicBezTo>
                <a:cubicBezTo>
                  <a:pt x="5711428" y="5545468"/>
                  <a:pt x="5651016" y="5493014"/>
                  <a:pt x="5568729" y="5513033"/>
                </a:cubicBezTo>
                <a:cubicBezTo>
                  <a:pt x="5486443" y="5533052"/>
                  <a:pt x="5343685" y="5494309"/>
                  <a:pt x="5202064" y="5513033"/>
                </a:cubicBezTo>
                <a:cubicBezTo>
                  <a:pt x="5060444" y="5531757"/>
                  <a:pt x="4955997" y="5495101"/>
                  <a:pt x="4766649" y="5513033"/>
                </a:cubicBezTo>
                <a:cubicBezTo>
                  <a:pt x="4577301" y="5530965"/>
                  <a:pt x="4434466" y="5492616"/>
                  <a:pt x="4331234" y="5513033"/>
                </a:cubicBezTo>
                <a:cubicBezTo>
                  <a:pt x="4228002" y="5533450"/>
                  <a:pt x="4076242" y="5483002"/>
                  <a:pt x="3827069" y="5513033"/>
                </a:cubicBezTo>
                <a:cubicBezTo>
                  <a:pt x="3577896" y="5543064"/>
                  <a:pt x="3548806" y="5488445"/>
                  <a:pt x="3391654" y="5513033"/>
                </a:cubicBezTo>
                <a:cubicBezTo>
                  <a:pt x="3234503" y="5537621"/>
                  <a:pt x="3163806" y="5463665"/>
                  <a:pt x="2956239" y="5513033"/>
                </a:cubicBezTo>
                <a:cubicBezTo>
                  <a:pt x="2748672" y="5562401"/>
                  <a:pt x="2601746" y="5478541"/>
                  <a:pt x="2383324" y="5513033"/>
                </a:cubicBezTo>
                <a:cubicBezTo>
                  <a:pt x="2164902" y="5547525"/>
                  <a:pt x="1966579" y="5505393"/>
                  <a:pt x="1741660" y="5513033"/>
                </a:cubicBezTo>
                <a:cubicBezTo>
                  <a:pt x="1516741" y="5520673"/>
                  <a:pt x="1422559" y="5494622"/>
                  <a:pt x="1168746" y="5513033"/>
                </a:cubicBezTo>
                <a:cubicBezTo>
                  <a:pt x="914933" y="5531444"/>
                  <a:pt x="883361" y="5475384"/>
                  <a:pt x="802080" y="5513033"/>
                </a:cubicBezTo>
                <a:cubicBezTo>
                  <a:pt x="720799" y="5550682"/>
                  <a:pt x="396239" y="5492056"/>
                  <a:pt x="0" y="5513033"/>
                </a:cubicBezTo>
                <a:cubicBezTo>
                  <a:pt x="-60973" y="5257145"/>
                  <a:pt x="64890" y="5107826"/>
                  <a:pt x="0" y="4906599"/>
                </a:cubicBezTo>
                <a:cubicBezTo>
                  <a:pt x="-64890" y="4705372"/>
                  <a:pt x="1725" y="4566033"/>
                  <a:pt x="0" y="4410426"/>
                </a:cubicBezTo>
                <a:cubicBezTo>
                  <a:pt x="-1725" y="4254819"/>
                  <a:pt x="62036" y="3951662"/>
                  <a:pt x="0" y="3803993"/>
                </a:cubicBezTo>
                <a:cubicBezTo>
                  <a:pt x="-62036" y="3656324"/>
                  <a:pt x="21629" y="3433484"/>
                  <a:pt x="0" y="3307820"/>
                </a:cubicBezTo>
                <a:cubicBezTo>
                  <a:pt x="-21629" y="3182156"/>
                  <a:pt x="61771" y="3004425"/>
                  <a:pt x="0" y="2756517"/>
                </a:cubicBezTo>
                <a:cubicBezTo>
                  <a:pt x="-61771" y="2508609"/>
                  <a:pt x="1980" y="2290589"/>
                  <a:pt x="0" y="2150083"/>
                </a:cubicBezTo>
                <a:cubicBezTo>
                  <a:pt x="-1980" y="2009577"/>
                  <a:pt x="19456" y="1724806"/>
                  <a:pt x="0" y="1488519"/>
                </a:cubicBezTo>
                <a:cubicBezTo>
                  <a:pt x="-19456" y="1252232"/>
                  <a:pt x="30748" y="1287239"/>
                  <a:pt x="0" y="1102607"/>
                </a:cubicBezTo>
                <a:cubicBezTo>
                  <a:pt x="-30748" y="917975"/>
                  <a:pt x="2139" y="812894"/>
                  <a:pt x="0" y="606434"/>
                </a:cubicBezTo>
                <a:cubicBezTo>
                  <a:pt x="-2139" y="399974"/>
                  <a:pt x="57735" y="252499"/>
                  <a:pt x="0" y="0"/>
                </a:cubicBezTo>
                <a:close/>
              </a:path>
              <a:path w="7793831" h="5513033" fill="darkenLess" stroke="0" extrusionOk="0">
                <a:moveTo>
                  <a:pt x="6874974" y="5513033"/>
                </a:moveTo>
                <a:cubicBezTo>
                  <a:pt x="6895912" y="5352045"/>
                  <a:pt x="6974171" y="5260442"/>
                  <a:pt x="6961346" y="5167543"/>
                </a:cubicBezTo>
                <a:cubicBezTo>
                  <a:pt x="6948522" y="5074644"/>
                  <a:pt x="7067574" y="4889091"/>
                  <a:pt x="7058745" y="4777947"/>
                </a:cubicBezTo>
                <a:cubicBezTo>
                  <a:pt x="7178463" y="4708528"/>
                  <a:pt x="7331680" y="4743482"/>
                  <a:pt x="7433639" y="4684224"/>
                </a:cubicBezTo>
                <a:cubicBezTo>
                  <a:pt x="7535598" y="4624966"/>
                  <a:pt x="7712166" y="4618067"/>
                  <a:pt x="7793831" y="4594176"/>
                </a:cubicBezTo>
                <a:cubicBezTo>
                  <a:pt x="7680796" y="4755391"/>
                  <a:pt x="7627110" y="4722742"/>
                  <a:pt x="7515111" y="4872896"/>
                </a:cubicBezTo>
                <a:cubicBezTo>
                  <a:pt x="7403112" y="5023050"/>
                  <a:pt x="7289221" y="5033239"/>
                  <a:pt x="7199637" y="5188370"/>
                </a:cubicBezTo>
                <a:cubicBezTo>
                  <a:pt x="7110053" y="5343501"/>
                  <a:pt x="6942310" y="5415335"/>
                  <a:pt x="6874974" y="5513033"/>
                </a:cubicBezTo>
                <a:close/>
              </a:path>
              <a:path w="7793831" h="5513033" fill="none" extrusionOk="0">
                <a:moveTo>
                  <a:pt x="6874974" y="5513033"/>
                </a:moveTo>
                <a:cubicBezTo>
                  <a:pt x="6871982" y="5344897"/>
                  <a:pt x="6954382" y="5283220"/>
                  <a:pt x="6966860" y="5145490"/>
                </a:cubicBezTo>
                <a:cubicBezTo>
                  <a:pt x="6979338" y="5007760"/>
                  <a:pt x="7058583" y="4925808"/>
                  <a:pt x="7058745" y="4777947"/>
                </a:cubicBezTo>
                <a:cubicBezTo>
                  <a:pt x="7170540" y="4710539"/>
                  <a:pt x="7280886" y="4763436"/>
                  <a:pt x="7440990" y="4682386"/>
                </a:cubicBezTo>
                <a:cubicBezTo>
                  <a:pt x="7601094" y="4601336"/>
                  <a:pt x="7652890" y="4648560"/>
                  <a:pt x="7793831" y="4594176"/>
                </a:cubicBezTo>
                <a:cubicBezTo>
                  <a:pt x="7739263" y="4679221"/>
                  <a:pt x="7568323" y="4802313"/>
                  <a:pt x="7515111" y="4872896"/>
                </a:cubicBezTo>
                <a:cubicBezTo>
                  <a:pt x="7461899" y="4943479"/>
                  <a:pt x="7261516" y="5071196"/>
                  <a:pt x="7199637" y="5188370"/>
                </a:cubicBezTo>
                <a:cubicBezTo>
                  <a:pt x="7137758" y="5305544"/>
                  <a:pt x="6912921" y="5412777"/>
                  <a:pt x="6874974" y="5513033"/>
                </a:cubicBezTo>
                <a:cubicBezTo>
                  <a:pt x="6759826" y="5549860"/>
                  <a:pt x="6663409" y="5496283"/>
                  <a:pt x="6508309" y="5513033"/>
                </a:cubicBezTo>
                <a:cubicBezTo>
                  <a:pt x="6353209" y="5529783"/>
                  <a:pt x="6151554" y="5504981"/>
                  <a:pt x="5935394" y="5513033"/>
                </a:cubicBezTo>
                <a:cubicBezTo>
                  <a:pt x="5719234" y="5521085"/>
                  <a:pt x="5612266" y="5491648"/>
                  <a:pt x="5431229" y="5513033"/>
                </a:cubicBezTo>
                <a:cubicBezTo>
                  <a:pt x="5250192" y="5534418"/>
                  <a:pt x="5094458" y="5488494"/>
                  <a:pt x="4789565" y="5513033"/>
                </a:cubicBezTo>
                <a:cubicBezTo>
                  <a:pt x="4484672" y="5537572"/>
                  <a:pt x="4272674" y="5504278"/>
                  <a:pt x="4079151" y="5513033"/>
                </a:cubicBezTo>
                <a:cubicBezTo>
                  <a:pt x="3885628" y="5521788"/>
                  <a:pt x="3865515" y="5498290"/>
                  <a:pt x="3712486" y="5513033"/>
                </a:cubicBezTo>
                <a:cubicBezTo>
                  <a:pt x="3559458" y="5527776"/>
                  <a:pt x="3201890" y="5437940"/>
                  <a:pt x="3002072" y="5513033"/>
                </a:cubicBezTo>
                <a:cubicBezTo>
                  <a:pt x="2802254" y="5588126"/>
                  <a:pt x="2658651" y="5471774"/>
                  <a:pt x="2497907" y="5513033"/>
                </a:cubicBezTo>
                <a:cubicBezTo>
                  <a:pt x="2337163" y="5554292"/>
                  <a:pt x="2122339" y="5438074"/>
                  <a:pt x="1787493" y="5513033"/>
                </a:cubicBezTo>
                <a:cubicBezTo>
                  <a:pt x="1452647" y="5587992"/>
                  <a:pt x="1306765" y="5460595"/>
                  <a:pt x="1145829" y="5513033"/>
                </a:cubicBezTo>
                <a:cubicBezTo>
                  <a:pt x="984893" y="5565471"/>
                  <a:pt x="413091" y="5427750"/>
                  <a:pt x="0" y="5513033"/>
                </a:cubicBezTo>
                <a:cubicBezTo>
                  <a:pt x="-13181" y="5400798"/>
                  <a:pt x="33963" y="5262125"/>
                  <a:pt x="0" y="5127121"/>
                </a:cubicBezTo>
                <a:cubicBezTo>
                  <a:pt x="-33963" y="4992117"/>
                  <a:pt x="10703" y="4764585"/>
                  <a:pt x="0" y="4575817"/>
                </a:cubicBezTo>
                <a:cubicBezTo>
                  <a:pt x="-10703" y="4387049"/>
                  <a:pt x="26474" y="4294942"/>
                  <a:pt x="0" y="4134775"/>
                </a:cubicBezTo>
                <a:cubicBezTo>
                  <a:pt x="-26474" y="3974608"/>
                  <a:pt x="19362" y="3737506"/>
                  <a:pt x="0" y="3528341"/>
                </a:cubicBezTo>
                <a:cubicBezTo>
                  <a:pt x="-19362" y="3319176"/>
                  <a:pt x="39990" y="3268016"/>
                  <a:pt x="0" y="3087298"/>
                </a:cubicBezTo>
                <a:cubicBezTo>
                  <a:pt x="-39990" y="2906580"/>
                  <a:pt x="23104" y="2733222"/>
                  <a:pt x="0" y="2591126"/>
                </a:cubicBezTo>
                <a:cubicBezTo>
                  <a:pt x="-23104" y="2449030"/>
                  <a:pt x="18178" y="2162504"/>
                  <a:pt x="0" y="1929562"/>
                </a:cubicBezTo>
                <a:cubicBezTo>
                  <a:pt x="-18178" y="1696620"/>
                  <a:pt x="41733" y="1627920"/>
                  <a:pt x="0" y="1433389"/>
                </a:cubicBezTo>
                <a:cubicBezTo>
                  <a:pt x="-41733" y="1238858"/>
                  <a:pt x="37658" y="1163343"/>
                  <a:pt x="0" y="1047476"/>
                </a:cubicBezTo>
                <a:cubicBezTo>
                  <a:pt x="-37658" y="931609"/>
                  <a:pt x="104814" y="401661"/>
                  <a:pt x="0" y="0"/>
                </a:cubicBezTo>
                <a:cubicBezTo>
                  <a:pt x="114944" y="-25181"/>
                  <a:pt x="283224" y="13873"/>
                  <a:pt x="365711" y="0"/>
                </a:cubicBezTo>
                <a:cubicBezTo>
                  <a:pt x="448198" y="-13873"/>
                  <a:pt x="733428" y="38778"/>
                  <a:pt x="1043174" y="0"/>
                </a:cubicBezTo>
                <a:cubicBezTo>
                  <a:pt x="1352920" y="-38778"/>
                  <a:pt x="1537765" y="58746"/>
                  <a:pt x="1720638" y="0"/>
                </a:cubicBezTo>
                <a:cubicBezTo>
                  <a:pt x="1903511" y="-58746"/>
                  <a:pt x="2250408" y="49005"/>
                  <a:pt x="2398102" y="0"/>
                </a:cubicBezTo>
                <a:cubicBezTo>
                  <a:pt x="2545796" y="-49005"/>
                  <a:pt x="2811158" y="28606"/>
                  <a:pt x="2919689" y="0"/>
                </a:cubicBezTo>
                <a:cubicBezTo>
                  <a:pt x="3028220" y="-28606"/>
                  <a:pt x="3427415" y="28529"/>
                  <a:pt x="3597153" y="0"/>
                </a:cubicBezTo>
                <a:cubicBezTo>
                  <a:pt x="3766891" y="-28529"/>
                  <a:pt x="3984389" y="39315"/>
                  <a:pt x="4118740" y="0"/>
                </a:cubicBezTo>
                <a:cubicBezTo>
                  <a:pt x="4253091" y="-39315"/>
                  <a:pt x="4312372" y="19765"/>
                  <a:pt x="4484450" y="0"/>
                </a:cubicBezTo>
                <a:cubicBezTo>
                  <a:pt x="4656528" y="-19765"/>
                  <a:pt x="4885619" y="66379"/>
                  <a:pt x="5239853" y="0"/>
                </a:cubicBezTo>
                <a:cubicBezTo>
                  <a:pt x="5594087" y="-66379"/>
                  <a:pt x="5499621" y="44141"/>
                  <a:pt x="5683501" y="0"/>
                </a:cubicBezTo>
                <a:cubicBezTo>
                  <a:pt x="5867381" y="-44141"/>
                  <a:pt x="5998964" y="21065"/>
                  <a:pt x="6205089" y="0"/>
                </a:cubicBezTo>
                <a:cubicBezTo>
                  <a:pt x="6411214" y="-21065"/>
                  <a:pt x="6653117" y="86309"/>
                  <a:pt x="6960491" y="0"/>
                </a:cubicBezTo>
                <a:cubicBezTo>
                  <a:pt x="7267865" y="-86309"/>
                  <a:pt x="7384093" y="51098"/>
                  <a:pt x="7793831" y="0"/>
                </a:cubicBezTo>
                <a:cubicBezTo>
                  <a:pt x="7821621" y="217292"/>
                  <a:pt x="7775446" y="346669"/>
                  <a:pt x="7793831" y="436447"/>
                </a:cubicBezTo>
                <a:cubicBezTo>
                  <a:pt x="7812216" y="526225"/>
                  <a:pt x="7761167" y="690116"/>
                  <a:pt x="7793831" y="918835"/>
                </a:cubicBezTo>
                <a:cubicBezTo>
                  <a:pt x="7826495" y="1147554"/>
                  <a:pt x="7734224" y="1264494"/>
                  <a:pt x="7793831" y="1493107"/>
                </a:cubicBezTo>
                <a:cubicBezTo>
                  <a:pt x="7853438" y="1721720"/>
                  <a:pt x="7763850" y="1882657"/>
                  <a:pt x="7793831" y="2159263"/>
                </a:cubicBezTo>
                <a:cubicBezTo>
                  <a:pt x="7823812" y="2435869"/>
                  <a:pt x="7751244" y="2595307"/>
                  <a:pt x="7793831" y="2825418"/>
                </a:cubicBezTo>
                <a:cubicBezTo>
                  <a:pt x="7836418" y="3055529"/>
                  <a:pt x="7737967" y="3126668"/>
                  <a:pt x="7793831" y="3399690"/>
                </a:cubicBezTo>
                <a:cubicBezTo>
                  <a:pt x="7849695" y="3672712"/>
                  <a:pt x="7731338" y="3761603"/>
                  <a:pt x="7793831" y="3973962"/>
                </a:cubicBezTo>
                <a:cubicBezTo>
                  <a:pt x="7856324" y="4186321"/>
                  <a:pt x="7778612" y="4339877"/>
                  <a:pt x="7793831" y="4594176"/>
                </a:cubicBezTo>
              </a:path>
              <a:path w="7793831" h="5513033" fill="none" stroke="0" extrusionOk="0">
                <a:moveTo>
                  <a:pt x="6874974" y="5513033"/>
                </a:moveTo>
                <a:cubicBezTo>
                  <a:pt x="6915059" y="5347529"/>
                  <a:pt x="6933127" y="5280686"/>
                  <a:pt x="6963184" y="5160192"/>
                </a:cubicBezTo>
                <a:cubicBezTo>
                  <a:pt x="6993241" y="5039698"/>
                  <a:pt x="7037054" y="4928771"/>
                  <a:pt x="7058745" y="4777947"/>
                </a:cubicBezTo>
                <a:cubicBezTo>
                  <a:pt x="7192456" y="4708055"/>
                  <a:pt x="7342231" y="4723272"/>
                  <a:pt x="7440990" y="4682386"/>
                </a:cubicBezTo>
                <a:cubicBezTo>
                  <a:pt x="7539749" y="4641500"/>
                  <a:pt x="7696670" y="4634707"/>
                  <a:pt x="7793831" y="4594176"/>
                </a:cubicBezTo>
                <a:cubicBezTo>
                  <a:pt x="7681065" y="4762197"/>
                  <a:pt x="7583018" y="4751679"/>
                  <a:pt x="7487545" y="4900462"/>
                </a:cubicBezTo>
                <a:cubicBezTo>
                  <a:pt x="7392072" y="5049245"/>
                  <a:pt x="7240168" y="5080314"/>
                  <a:pt x="7199637" y="5188370"/>
                </a:cubicBezTo>
                <a:cubicBezTo>
                  <a:pt x="7159106" y="5296426"/>
                  <a:pt x="7010011" y="5331456"/>
                  <a:pt x="6874974" y="5513033"/>
                </a:cubicBezTo>
                <a:cubicBezTo>
                  <a:pt x="6696740" y="5575085"/>
                  <a:pt x="6450904" y="5459798"/>
                  <a:pt x="6233310" y="5513033"/>
                </a:cubicBezTo>
                <a:cubicBezTo>
                  <a:pt x="6015716" y="5566268"/>
                  <a:pt x="5934583" y="5471271"/>
                  <a:pt x="5797895" y="5513033"/>
                </a:cubicBezTo>
                <a:cubicBezTo>
                  <a:pt x="5661207" y="5554795"/>
                  <a:pt x="5528621" y="5496645"/>
                  <a:pt x="5362480" y="5513033"/>
                </a:cubicBezTo>
                <a:cubicBezTo>
                  <a:pt x="5196340" y="5529421"/>
                  <a:pt x="5027889" y="5500289"/>
                  <a:pt x="4789565" y="5513033"/>
                </a:cubicBezTo>
                <a:cubicBezTo>
                  <a:pt x="4551242" y="5525777"/>
                  <a:pt x="4560143" y="5510581"/>
                  <a:pt x="4354150" y="5513033"/>
                </a:cubicBezTo>
                <a:cubicBezTo>
                  <a:pt x="4148158" y="5515485"/>
                  <a:pt x="3952685" y="5500178"/>
                  <a:pt x="3849985" y="5513033"/>
                </a:cubicBezTo>
                <a:cubicBezTo>
                  <a:pt x="3747285" y="5525888"/>
                  <a:pt x="3646454" y="5500682"/>
                  <a:pt x="3483320" y="5513033"/>
                </a:cubicBezTo>
                <a:cubicBezTo>
                  <a:pt x="3320186" y="5525384"/>
                  <a:pt x="3262031" y="5475138"/>
                  <a:pt x="3116655" y="5513033"/>
                </a:cubicBezTo>
                <a:cubicBezTo>
                  <a:pt x="2971279" y="5550928"/>
                  <a:pt x="2829486" y="5502199"/>
                  <a:pt x="2681240" y="5513033"/>
                </a:cubicBezTo>
                <a:cubicBezTo>
                  <a:pt x="2532994" y="5523867"/>
                  <a:pt x="2436913" y="5477229"/>
                  <a:pt x="2314575" y="5513033"/>
                </a:cubicBezTo>
                <a:cubicBezTo>
                  <a:pt x="2192238" y="5548837"/>
                  <a:pt x="1922746" y="5476687"/>
                  <a:pt x="1741660" y="5513033"/>
                </a:cubicBezTo>
                <a:cubicBezTo>
                  <a:pt x="1560574" y="5549379"/>
                  <a:pt x="1533844" y="5485945"/>
                  <a:pt x="1374995" y="5513033"/>
                </a:cubicBezTo>
                <a:cubicBezTo>
                  <a:pt x="1216146" y="5540121"/>
                  <a:pt x="1042229" y="5460047"/>
                  <a:pt x="802080" y="5513033"/>
                </a:cubicBezTo>
                <a:cubicBezTo>
                  <a:pt x="561932" y="5566019"/>
                  <a:pt x="269556" y="5426913"/>
                  <a:pt x="0" y="5513033"/>
                </a:cubicBezTo>
                <a:cubicBezTo>
                  <a:pt x="-5539" y="5349084"/>
                  <a:pt x="49650" y="5170036"/>
                  <a:pt x="0" y="5016860"/>
                </a:cubicBezTo>
                <a:cubicBezTo>
                  <a:pt x="-49650" y="4863684"/>
                  <a:pt x="25828" y="4693174"/>
                  <a:pt x="0" y="4410426"/>
                </a:cubicBezTo>
                <a:cubicBezTo>
                  <a:pt x="-25828" y="4127678"/>
                  <a:pt x="36021" y="4165416"/>
                  <a:pt x="0" y="3969384"/>
                </a:cubicBezTo>
                <a:cubicBezTo>
                  <a:pt x="-36021" y="3773352"/>
                  <a:pt x="471" y="3742425"/>
                  <a:pt x="0" y="3528341"/>
                </a:cubicBezTo>
                <a:cubicBezTo>
                  <a:pt x="-471" y="3314257"/>
                  <a:pt x="16823" y="3299913"/>
                  <a:pt x="0" y="3142429"/>
                </a:cubicBezTo>
                <a:cubicBezTo>
                  <a:pt x="-16823" y="2984945"/>
                  <a:pt x="14414" y="2646154"/>
                  <a:pt x="0" y="2480865"/>
                </a:cubicBezTo>
                <a:cubicBezTo>
                  <a:pt x="-14414" y="2315576"/>
                  <a:pt x="53317" y="2087105"/>
                  <a:pt x="0" y="1929562"/>
                </a:cubicBezTo>
                <a:cubicBezTo>
                  <a:pt x="-53317" y="1772019"/>
                  <a:pt x="21780" y="1618435"/>
                  <a:pt x="0" y="1378258"/>
                </a:cubicBezTo>
                <a:cubicBezTo>
                  <a:pt x="-21780" y="1138081"/>
                  <a:pt x="52596" y="997417"/>
                  <a:pt x="0" y="882085"/>
                </a:cubicBezTo>
                <a:cubicBezTo>
                  <a:pt x="-52596" y="766753"/>
                  <a:pt x="89274" y="311578"/>
                  <a:pt x="0" y="0"/>
                </a:cubicBezTo>
                <a:cubicBezTo>
                  <a:pt x="170347" y="-14348"/>
                  <a:pt x="234957" y="23985"/>
                  <a:pt x="443649" y="0"/>
                </a:cubicBezTo>
                <a:cubicBezTo>
                  <a:pt x="652341" y="-23985"/>
                  <a:pt x="804493" y="35877"/>
                  <a:pt x="1121113" y="0"/>
                </a:cubicBezTo>
                <a:cubicBezTo>
                  <a:pt x="1437733" y="-35877"/>
                  <a:pt x="1408057" y="40961"/>
                  <a:pt x="1486823" y="0"/>
                </a:cubicBezTo>
                <a:cubicBezTo>
                  <a:pt x="1565589" y="-40961"/>
                  <a:pt x="1810180" y="63546"/>
                  <a:pt x="2086349" y="0"/>
                </a:cubicBezTo>
                <a:cubicBezTo>
                  <a:pt x="2362518" y="-63546"/>
                  <a:pt x="2501437" y="44292"/>
                  <a:pt x="2763812" y="0"/>
                </a:cubicBezTo>
                <a:cubicBezTo>
                  <a:pt x="3026187" y="-44292"/>
                  <a:pt x="3274344" y="81071"/>
                  <a:pt x="3519214" y="0"/>
                </a:cubicBezTo>
                <a:cubicBezTo>
                  <a:pt x="3764084" y="-81071"/>
                  <a:pt x="4084478" y="53150"/>
                  <a:pt x="4274617" y="0"/>
                </a:cubicBezTo>
                <a:cubicBezTo>
                  <a:pt x="4464756" y="-53150"/>
                  <a:pt x="4654190" y="40540"/>
                  <a:pt x="4796204" y="0"/>
                </a:cubicBezTo>
                <a:cubicBezTo>
                  <a:pt x="4938218" y="-40540"/>
                  <a:pt x="5036963" y="30575"/>
                  <a:pt x="5161914" y="0"/>
                </a:cubicBezTo>
                <a:cubicBezTo>
                  <a:pt x="5286865" y="-30575"/>
                  <a:pt x="5462573" y="22823"/>
                  <a:pt x="5605563" y="0"/>
                </a:cubicBezTo>
                <a:cubicBezTo>
                  <a:pt x="5748553" y="-22823"/>
                  <a:pt x="5984373" y="56658"/>
                  <a:pt x="6205089" y="0"/>
                </a:cubicBezTo>
                <a:cubicBezTo>
                  <a:pt x="6425805" y="-56658"/>
                  <a:pt x="6661599" y="49342"/>
                  <a:pt x="6804614" y="0"/>
                </a:cubicBezTo>
                <a:cubicBezTo>
                  <a:pt x="6947630" y="-49342"/>
                  <a:pt x="7435506" y="82743"/>
                  <a:pt x="7793831" y="0"/>
                </a:cubicBezTo>
                <a:cubicBezTo>
                  <a:pt x="7793923" y="109511"/>
                  <a:pt x="7756067" y="268884"/>
                  <a:pt x="7793831" y="482388"/>
                </a:cubicBezTo>
                <a:cubicBezTo>
                  <a:pt x="7831595" y="695892"/>
                  <a:pt x="7759676" y="886085"/>
                  <a:pt x="7793831" y="1010719"/>
                </a:cubicBezTo>
                <a:cubicBezTo>
                  <a:pt x="7827986" y="1135353"/>
                  <a:pt x="7766917" y="1348507"/>
                  <a:pt x="7793831" y="1584991"/>
                </a:cubicBezTo>
                <a:cubicBezTo>
                  <a:pt x="7820745" y="1821475"/>
                  <a:pt x="7747535" y="1879162"/>
                  <a:pt x="7793831" y="2021437"/>
                </a:cubicBezTo>
                <a:cubicBezTo>
                  <a:pt x="7840127" y="2163712"/>
                  <a:pt x="7761651" y="2413023"/>
                  <a:pt x="7793831" y="2549768"/>
                </a:cubicBezTo>
                <a:cubicBezTo>
                  <a:pt x="7826011" y="2686513"/>
                  <a:pt x="7762689" y="2953168"/>
                  <a:pt x="7793831" y="3215923"/>
                </a:cubicBezTo>
                <a:cubicBezTo>
                  <a:pt x="7824973" y="3478678"/>
                  <a:pt x="7736762" y="3528355"/>
                  <a:pt x="7793831" y="3698312"/>
                </a:cubicBezTo>
                <a:cubicBezTo>
                  <a:pt x="7850900" y="3868269"/>
                  <a:pt x="7741463" y="4270602"/>
                  <a:pt x="7793831" y="4594176"/>
                </a:cubicBezTo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4">
                <a:lumMod val="50000"/>
              </a:schemeClr>
            </a:solidFill>
            <a:prstDash val="sysDash"/>
            <a:extLst>
              <a:ext uri="{C807C97D-BFC1-408E-A445-0C87EB9F89A2}">
                <ask:lineSketchStyleProps xmlns:ask="http://schemas.microsoft.com/office/drawing/2018/sketchyshapes" sd="1111750754">
                  <a:prstGeom prst="foldedCorner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solidFill>
                <a:srgbClr val="15210D"/>
              </a:solidFill>
              <a:latin typeface="Curlz MT" panose="04040404050702020202" pitchFamily="82" charset="0"/>
            </a:endParaRPr>
          </a:p>
          <a:p>
            <a:pPr algn="ctr"/>
            <a:endParaRPr lang="en-US" sz="600" dirty="0">
              <a:solidFill>
                <a:srgbClr val="15210D"/>
              </a:solidFill>
              <a:latin typeface="Curlz MT" panose="04040404050702020202" pitchFamily="82" charset="0"/>
            </a:endParaRPr>
          </a:p>
          <a:p>
            <a:pPr algn="ctr"/>
            <a:endParaRPr lang="en-US" sz="600" dirty="0">
              <a:solidFill>
                <a:srgbClr val="15210D"/>
              </a:solidFill>
              <a:latin typeface="Curlz MT" panose="04040404050702020202" pitchFamily="82" charset="0"/>
            </a:endParaRPr>
          </a:p>
          <a:p>
            <a:pPr algn="ctr"/>
            <a:endParaRPr lang="en-US" sz="600" dirty="0">
              <a:solidFill>
                <a:srgbClr val="15210D"/>
              </a:solidFill>
              <a:latin typeface="Curlz MT" panose="04040404050702020202" pitchFamily="82" charset="0"/>
            </a:endParaRPr>
          </a:p>
          <a:p>
            <a:pPr algn="ctr"/>
            <a:endParaRPr lang="en-US" sz="600" dirty="0">
              <a:solidFill>
                <a:srgbClr val="15210D"/>
              </a:solidFill>
              <a:latin typeface="Curlz MT" panose="04040404050702020202" pitchFamily="82" charset="0"/>
            </a:endParaRPr>
          </a:p>
          <a:p>
            <a:pPr algn="ctr"/>
            <a:endParaRPr lang="en-US" sz="600" dirty="0">
              <a:solidFill>
                <a:srgbClr val="15210D"/>
              </a:solidFill>
              <a:latin typeface="Curlz MT" panose="04040404050702020202" pitchFamily="82" charset="0"/>
            </a:endParaRPr>
          </a:p>
          <a:p>
            <a:pPr algn="ctr"/>
            <a:endParaRPr lang="en-US" sz="800" dirty="0">
              <a:solidFill>
                <a:srgbClr val="15210D"/>
              </a:solidFill>
              <a:latin typeface="Curlz MT" panose="04040404050702020202" pitchFamily="82" charset="0"/>
            </a:endParaRPr>
          </a:p>
          <a:p>
            <a:pPr algn="ctr"/>
            <a:endParaRPr lang="en-US" sz="800" dirty="0">
              <a:solidFill>
                <a:srgbClr val="15210D"/>
              </a:solidFill>
              <a:latin typeface="Curlz MT" panose="04040404050702020202" pitchFamily="82" charset="0"/>
            </a:endParaRPr>
          </a:p>
          <a:p>
            <a:pPr algn="ctr"/>
            <a:r>
              <a:rPr lang="it-IT" sz="5400" dirty="0">
                <a:solidFill>
                  <a:srgbClr val="15210D"/>
                </a:solidFill>
                <a:latin typeface="Curlz MT" panose="04040404050702020202" pitchFamily="82" charset="0"/>
              </a:rPr>
              <a:t>Vincent van Gogh, </a:t>
            </a:r>
          </a:p>
          <a:p>
            <a:pPr algn="ctr"/>
            <a:r>
              <a:rPr lang="it-IT" sz="5400" dirty="0">
                <a:solidFill>
                  <a:srgbClr val="15210D"/>
                </a:solidFill>
                <a:latin typeface="Curlz MT" panose="04040404050702020202" pitchFamily="82" charset="0"/>
              </a:rPr>
              <a:t>1853 – 1890</a:t>
            </a:r>
            <a:r>
              <a:rPr lang="en-US" sz="5400" dirty="0">
                <a:solidFill>
                  <a:srgbClr val="15210D"/>
                </a:solidFill>
                <a:latin typeface="Curlz MT" panose="04040404050702020202" pitchFamily="82" charset="0"/>
              </a:rPr>
              <a:t> </a:t>
            </a:r>
          </a:p>
          <a:p>
            <a:pPr algn="ctr"/>
            <a:r>
              <a:rPr lang="en-US" sz="5400" dirty="0">
                <a:solidFill>
                  <a:srgbClr val="15210D"/>
                </a:solidFill>
                <a:latin typeface="Curlz MT" panose="04040404050702020202" pitchFamily="82" charset="0"/>
              </a:rPr>
              <a:t>Paintings of Irises</a:t>
            </a:r>
          </a:p>
        </p:txBody>
      </p:sp>
    </p:spTree>
    <p:extLst>
      <p:ext uri="{BB962C8B-B14F-4D97-AF65-F5344CB8AC3E}">
        <p14:creationId xmlns:p14="http://schemas.microsoft.com/office/powerpoint/2010/main" val="22513082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>
            <a:extLst>
              <a:ext uri="{FF2B5EF4-FFF2-40B4-BE49-F238E27FC236}">
                <a16:creationId xmlns:a16="http://schemas.microsoft.com/office/drawing/2014/main" id="{0AC29849-7D9D-4ACB-B24E-A124A99725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7637"/>
            <a:ext cx="7772400" cy="656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A665A337-F99E-49F2-BE4A-8CFB849E09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01" y="365126"/>
            <a:ext cx="1371600" cy="1325563"/>
          </a:xfrm>
        </p:spPr>
        <p:txBody>
          <a:bodyPr>
            <a:normAutofit fontScale="90000"/>
          </a:bodyPr>
          <a:lstStyle/>
          <a:p>
            <a:pPr algn="r"/>
            <a:br>
              <a:rPr lang="en-US" sz="1800" b="1" dirty="0">
                <a:solidFill>
                  <a:srgbClr val="080808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solidFill>
                  <a:srgbClr val="080808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solidFill>
                  <a:srgbClr val="080808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solidFill>
                  <a:srgbClr val="080808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solidFill>
                  <a:srgbClr val="080808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solidFill>
                  <a:srgbClr val="080808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solidFill>
                  <a:srgbClr val="080808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solidFill>
                  <a:srgbClr val="080808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solidFill>
                  <a:srgbClr val="080808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solidFill>
                  <a:srgbClr val="080808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solidFill>
                  <a:srgbClr val="080808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solidFill>
                  <a:srgbClr val="080808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solidFill>
                  <a:srgbClr val="080808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solidFill>
                  <a:srgbClr val="080808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solidFill>
                  <a:srgbClr val="080808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solidFill>
                  <a:srgbClr val="080808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solidFill>
                  <a:srgbClr val="080808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solidFill>
                  <a:srgbClr val="080808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solidFill>
                  <a:srgbClr val="080808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solidFill>
                  <a:srgbClr val="080808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solidFill>
                  <a:srgbClr val="080808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solidFill>
                  <a:srgbClr val="080808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solidFill>
                  <a:srgbClr val="080808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solidFill>
                  <a:srgbClr val="080808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solidFill>
                  <a:srgbClr val="080808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solidFill>
                  <a:srgbClr val="080808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solidFill>
                  <a:srgbClr val="080808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solidFill>
                  <a:srgbClr val="080808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solidFill>
                  <a:srgbClr val="080808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solidFill>
                  <a:srgbClr val="080808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solidFill>
                  <a:srgbClr val="080808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solidFill>
                  <a:srgbClr val="080808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solidFill>
                  <a:srgbClr val="080808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solidFill>
                  <a:srgbClr val="080808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Curlz MT" panose="040404040507020202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Field with Irises near Arles</a:t>
            </a:r>
            <a: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Curlz MT" panose="040404040507020202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, 1888, Oil on Canvas, 54 cm x 65 cm, Van Gogh Museum, Amsterdam, Netherlands </a:t>
            </a:r>
            <a: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Curlz MT" panose="04040404050702020202" pitchFamily="82" charset="0"/>
                <a:ea typeface="Calibri" panose="020F0502020204030204" pitchFamily="34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https://upload.wikimedia.org/wikipedia/commons/9/9f/VanGogh-View_of_Arles_with_Irises.jpg</a:t>
            </a:r>
            <a: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Curlz MT" panose="040404040507020202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Curlz MT" panose="040404040507020202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Curlz MT" panose="040404040507020202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dirty="0">
                <a:solidFill>
                  <a:srgbClr val="080808"/>
                </a:solidFill>
                <a:effectLst/>
                <a:latin typeface="Curlz MT" panose="040404040507020202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dirty="0">
                <a:solidFill>
                  <a:srgbClr val="080808"/>
                </a:solidFill>
                <a:effectLst/>
                <a:latin typeface="Curlz MT" panose="040404040507020202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dirty="0">
                <a:solidFill>
                  <a:srgbClr val="080808"/>
                </a:solidFill>
                <a:effectLst/>
                <a:latin typeface="Curlz MT" panose="040404040507020202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dirty="0">
                <a:solidFill>
                  <a:srgbClr val="080808"/>
                </a:solidFill>
                <a:effectLst/>
                <a:latin typeface="Curlz MT" panose="040404040507020202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dirty="0">
                <a:solidFill>
                  <a:srgbClr val="080808"/>
                </a:solidFill>
                <a:effectLst/>
                <a:latin typeface="Curlz MT" panose="040404040507020202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2400" dirty="0">
              <a:latin typeface="Curlz MT" panose="040404040507020202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92207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88A412-F44C-4862-BF69-826FE708AA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49911"/>
            <a:ext cx="7886700" cy="1214454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  <a:t>Field with Irises near Arles (detail)</a:t>
            </a:r>
            <a: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  <a:t>, 1888, Oil on Canvas, 54 cm x 65 cm, Van Gogh Museum, Amsterdam, Netherlands </a:t>
            </a:r>
            <a: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https://www.vangoghmuseum.nl/en/collection/s0037V1962</a:t>
            </a:r>
            <a: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  <a:t> </a:t>
            </a:r>
          </a:p>
        </p:txBody>
      </p:sp>
      <p:pic>
        <p:nvPicPr>
          <p:cNvPr id="8202" name="Picture 10">
            <a:extLst>
              <a:ext uri="{FF2B5EF4-FFF2-40B4-BE49-F238E27FC236}">
                <a16:creationId xmlns:a16="http://schemas.microsoft.com/office/drawing/2014/main" id="{E749D173-A171-4714-99E6-5E12A01E99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06205"/>
            <a:ext cx="9144000" cy="3948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09376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>
            <a:extLst>
              <a:ext uri="{FF2B5EF4-FFF2-40B4-BE49-F238E27FC236}">
                <a16:creationId xmlns:a16="http://schemas.microsoft.com/office/drawing/2014/main" id="{142FC3C5-E7EA-4E02-AC68-C8004D06EE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39015"/>
            <a:ext cx="9144000" cy="3948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0A39E12A-E126-4F5E-9DB6-CA6A0EC5FF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80731"/>
            <a:ext cx="7886700" cy="1358284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  <a:t>Field with Irises near Arles (detail)</a:t>
            </a:r>
            <a: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  <a:t>, 1888, Oil on Canvas, 54 cm x 65 cm, Van Gogh Museum, Amsterdam, Netherlands </a:t>
            </a:r>
            <a: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https://www.vangoghmuseum.nl/en/collection/s0037V1962</a:t>
            </a:r>
            <a: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399412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ainting of flowers&#10;&#10;Description automatically generated with low confidence">
            <a:extLst>
              <a:ext uri="{FF2B5EF4-FFF2-40B4-BE49-F238E27FC236}">
                <a16:creationId xmlns:a16="http://schemas.microsoft.com/office/drawing/2014/main" id="{25DEF8BC-5980-49D0-8FE1-22F353B8B3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7060DBBE-42A6-4175-BD13-3A3AAB42D4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820" y="5637321"/>
            <a:ext cx="5761608" cy="825624"/>
          </a:xfrm>
        </p:spPr>
        <p:txBody>
          <a:bodyPr>
            <a:no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effectLst/>
                <a:latin typeface="Curlz MT" panose="040404040507020202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Irises, </a:t>
            </a:r>
            <a:r>
              <a:rPr lang="en-US" sz="2400" dirty="0">
                <a:solidFill>
                  <a:schemeClr val="bg1"/>
                </a:solidFill>
                <a:effectLst/>
                <a:latin typeface="Curlz MT" panose="040404040507020202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1889, Oil on Canvas, 74.3 × 94.3 cm, The J. Paul Getty Museum, CA, USA  </a:t>
            </a:r>
            <a:r>
              <a:rPr lang="en-US" sz="2400" u="sng" dirty="0">
                <a:solidFill>
                  <a:schemeClr val="bg1"/>
                </a:solidFill>
                <a:effectLst/>
                <a:latin typeface="Curlz MT" panose="04040404050702020202" pitchFamily="82" charset="0"/>
                <a:ea typeface="Calibri" panose="020F0502020204030204" pitchFamily="34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https://www.getty.edu/art/collection/objects/826/vincent-van-gogh-irises-dutch-1889/</a:t>
            </a:r>
            <a:r>
              <a:rPr lang="en-US" sz="2400" u="sng" dirty="0">
                <a:solidFill>
                  <a:schemeClr val="bg1"/>
                </a:solidFill>
                <a:effectLst/>
                <a:latin typeface="Curlz MT" panose="040404040507020202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chemeClr val="bg1"/>
                </a:solidFill>
                <a:effectLst/>
                <a:latin typeface="Curlz MT" panose="040404040507020202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2400" dirty="0">
              <a:solidFill>
                <a:schemeClr val="bg1"/>
              </a:solidFill>
              <a:latin typeface="Curlz MT" panose="040404040507020202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17416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oup of blue flowers&#10;&#10;Description automatically generated with low confidence">
            <a:extLst>
              <a:ext uri="{FF2B5EF4-FFF2-40B4-BE49-F238E27FC236}">
                <a16:creationId xmlns:a16="http://schemas.microsoft.com/office/drawing/2014/main" id="{09D556D2-541E-422D-92C0-AF4C31C1C7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4660ED13-672D-4C9D-8EF3-EA153A11FF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6010182"/>
            <a:ext cx="7886700" cy="701335"/>
          </a:xfrm>
        </p:spPr>
        <p:txBody>
          <a:bodyPr>
            <a:no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Curlz MT" panose="04040404050702020202" pitchFamily="82" charset="0"/>
              </a:rPr>
              <a:t>Irises (detail), </a:t>
            </a:r>
            <a:r>
              <a:rPr lang="en-US" sz="2400" dirty="0">
                <a:solidFill>
                  <a:schemeClr val="bg1"/>
                </a:solidFill>
                <a:latin typeface="Curlz MT" panose="04040404050702020202" pitchFamily="82" charset="0"/>
              </a:rPr>
              <a:t>1889, Oil on Canvas, 74.3 × 94.3 cm, The J. Paul Getty Museum, CA, USA</a:t>
            </a:r>
            <a:br>
              <a:rPr lang="en-US" sz="2400" dirty="0">
                <a:solidFill>
                  <a:schemeClr val="bg1"/>
                </a:solidFill>
                <a:latin typeface="Curlz MT" panose="04040404050702020202" pitchFamily="82" charset="0"/>
              </a:rPr>
            </a:br>
            <a:r>
              <a:rPr lang="en-US" sz="2400" dirty="0">
                <a:solidFill>
                  <a:schemeClr val="bg1"/>
                </a:solidFill>
                <a:latin typeface="Curlz MT" panose="04040404050702020202" pitchFamily="82" charset="0"/>
              </a:rPr>
              <a:t>  </a:t>
            </a:r>
            <a:r>
              <a:rPr lang="en-US" sz="2400" dirty="0">
                <a:solidFill>
                  <a:schemeClr val="bg1"/>
                </a:solidFill>
                <a:latin typeface="Curlz MT" panose="04040404050702020202" pitchFamily="82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https://blogs.getty.edu/iris/five-ways-of-seeing-van-goghs-irises/</a:t>
            </a:r>
            <a:r>
              <a:rPr lang="en-US" sz="2400" dirty="0">
                <a:solidFill>
                  <a:schemeClr val="bg1"/>
                </a:solidFill>
                <a:latin typeface="Curlz MT" panose="04040404050702020202" pitchFamily="82" charset="0"/>
              </a:rPr>
              <a:t> </a:t>
            </a:r>
            <a:br>
              <a:rPr lang="en-US" sz="2400" dirty="0">
                <a:solidFill>
                  <a:schemeClr val="bg1"/>
                </a:solidFill>
                <a:latin typeface="Curlz MT" panose="04040404050702020202" pitchFamily="82" charset="0"/>
              </a:rPr>
            </a:br>
            <a:endParaRPr lang="en-US" sz="2400" dirty="0">
              <a:solidFill>
                <a:schemeClr val="bg1"/>
              </a:solidFill>
              <a:latin typeface="Curlz MT" panose="040404040507020202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12014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drawing, plant, painting&#10;&#10;Description automatically generated">
            <a:extLst>
              <a:ext uri="{FF2B5EF4-FFF2-40B4-BE49-F238E27FC236}">
                <a16:creationId xmlns:a16="http://schemas.microsoft.com/office/drawing/2014/main" id="{AFDE6D55-19D2-439D-A844-EAF0ABF4AE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36CADB10-6482-4ABB-B8D9-A263A6C600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654" y="5699463"/>
            <a:ext cx="8948692" cy="1047565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700" dirty="0">
                <a:solidFill>
                  <a:schemeClr val="bg1"/>
                </a:solidFill>
                <a:latin typeface="Curlz MT" panose="04040404050702020202" pitchFamily="82" charset="0"/>
              </a:rPr>
              <a:t>Vincent van Gogh, Dutch Artist, 1853 – 1890</a:t>
            </a:r>
            <a:br>
              <a:rPr lang="en-US" sz="2700" dirty="0">
                <a:solidFill>
                  <a:schemeClr val="bg1"/>
                </a:solidFill>
                <a:latin typeface="Curlz MT" panose="04040404050702020202" pitchFamily="82" charset="0"/>
              </a:rPr>
            </a:br>
            <a:r>
              <a:rPr lang="en-US" sz="2700" dirty="0">
                <a:solidFill>
                  <a:schemeClr val="bg1"/>
                </a:solidFill>
                <a:latin typeface="Curlz MT" panose="04040404050702020202" pitchFamily="82" charset="0"/>
              </a:rPr>
              <a:t>Irises (detail), 1889, Oil on Canvas, 74.3 × 94.3 cm, The J. Paul Getty Museum, CA, USA  </a:t>
            </a:r>
            <a:r>
              <a:rPr lang="en-US" sz="2700" dirty="0">
                <a:solidFill>
                  <a:schemeClr val="bg1"/>
                </a:solidFill>
                <a:latin typeface="Curlz MT" panose="04040404050702020202" pitchFamily="82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https://www.flickr.com/photos/artexplorer/5554991992</a:t>
            </a:r>
            <a:r>
              <a:rPr lang="en-US" sz="2700" dirty="0">
                <a:solidFill>
                  <a:schemeClr val="bg1"/>
                </a:solidFill>
                <a:latin typeface="Curlz MT" panose="04040404050702020202" pitchFamily="82" charset="0"/>
              </a:rPr>
              <a:t>  </a:t>
            </a:r>
            <a:br>
              <a:rPr lang="en-US" sz="2400" dirty="0">
                <a:solidFill>
                  <a:schemeClr val="bg1"/>
                </a:solidFill>
                <a:latin typeface="Curlz MT" panose="04040404050702020202" pitchFamily="82" charset="0"/>
              </a:rPr>
            </a:br>
            <a:endParaRPr lang="en-US" sz="2400" dirty="0">
              <a:solidFill>
                <a:schemeClr val="bg1"/>
              </a:solidFill>
              <a:latin typeface="Curlz MT" panose="040404040507020202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49537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text, drawing&#10;&#10;Description automatically generated">
            <a:extLst>
              <a:ext uri="{FF2B5EF4-FFF2-40B4-BE49-F238E27FC236}">
                <a16:creationId xmlns:a16="http://schemas.microsoft.com/office/drawing/2014/main" id="{DBECE1AF-903B-4C5C-BA4D-84B577A42E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5118" y="134934"/>
            <a:ext cx="7750206" cy="6588132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863F192D-775E-4D4E-B254-06FF49EC3A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6"/>
            <a:ext cx="1225118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000" dirty="0">
                <a:solidFill>
                  <a:schemeClr val="bg1"/>
                </a:solidFill>
                <a:latin typeface="Curlz MT" panose="04040404050702020202" pitchFamily="82" charset="0"/>
              </a:rPr>
            </a:br>
            <a:br>
              <a:rPr lang="en-US" sz="2000" dirty="0">
                <a:solidFill>
                  <a:schemeClr val="bg1"/>
                </a:solidFill>
                <a:latin typeface="Curlz MT" panose="04040404050702020202" pitchFamily="82" charset="0"/>
              </a:rPr>
            </a:br>
            <a:br>
              <a:rPr lang="en-US" sz="2000" dirty="0">
                <a:solidFill>
                  <a:schemeClr val="bg1"/>
                </a:solidFill>
                <a:latin typeface="Curlz MT" panose="04040404050702020202" pitchFamily="82" charset="0"/>
              </a:rPr>
            </a:br>
            <a:br>
              <a:rPr lang="en-US" sz="2000" dirty="0">
                <a:solidFill>
                  <a:schemeClr val="bg1"/>
                </a:solidFill>
                <a:latin typeface="Curlz MT" panose="04040404050702020202" pitchFamily="82" charset="0"/>
              </a:rPr>
            </a:br>
            <a:br>
              <a:rPr lang="en-US" sz="2000" dirty="0">
                <a:solidFill>
                  <a:schemeClr val="bg1"/>
                </a:solidFill>
                <a:latin typeface="Curlz MT" panose="04040404050702020202" pitchFamily="82" charset="0"/>
              </a:rPr>
            </a:br>
            <a:br>
              <a:rPr lang="en-US" sz="2000" dirty="0">
                <a:solidFill>
                  <a:schemeClr val="bg1"/>
                </a:solidFill>
                <a:latin typeface="Curlz MT" panose="04040404050702020202" pitchFamily="82" charset="0"/>
              </a:rPr>
            </a:br>
            <a:br>
              <a:rPr lang="en-US" sz="2000" dirty="0">
                <a:solidFill>
                  <a:schemeClr val="bg1"/>
                </a:solidFill>
                <a:latin typeface="Curlz MT" panose="04040404050702020202" pitchFamily="82" charset="0"/>
              </a:rPr>
            </a:br>
            <a:br>
              <a:rPr lang="en-US" sz="2000" dirty="0">
                <a:solidFill>
                  <a:schemeClr val="bg1"/>
                </a:solidFill>
                <a:latin typeface="Curlz MT" panose="04040404050702020202" pitchFamily="82" charset="0"/>
              </a:rPr>
            </a:br>
            <a:br>
              <a:rPr lang="en-US" sz="2000" dirty="0">
                <a:solidFill>
                  <a:schemeClr val="bg1"/>
                </a:solidFill>
                <a:latin typeface="Curlz MT" panose="04040404050702020202" pitchFamily="82" charset="0"/>
              </a:rPr>
            </a:br>
            <a:br>
              <a:rPr lang="en-US" sz="2000" dirty="0">
                <a:solidFill>
                  <a:schemeClr val="bg1"/>
                </a:solidFill>
                <a:latin typeface="Curlz MT" panose="04040404050702020202" pitchFamily="82" charset="0"/>
              </a:rPr>
            </a:br>
            <a:br>
              <a:rPr lang="en-US" sz="2000" dirty="0">
                <a:solidFill>
                  <a:schemeClr val="bg1"/>
                </a:solidFill>
                <a:latin typeface="Curlz MT" panose="04040404050702020202" pitchFamily="82" charset="0"/>
              </a:rPr>
            </a:br>
            <a:br>
              <a:rPr lang="en-US" sz="2000" dirty="0">
                <a:solidFill>
                  <a:schemeClr val="bg1"/>
                </a:solidFill>
                <a:latin typeface="Curlz MT" panose="04040404050702020202" pitchFamily="82" charset="0"/>
              </a:rPr>
            </a:br>
            <a:br>
              <a:rPr lang="en-US" sz="2000" dirty="0">
                <a:solidFill>
                  <a:schemeClr val="bg1"/>
                </a:solidFill>
                <a:latin typeface="Curlz MT" panose="04040404050702020202" pitchFamily="82" charset="0"/>
              </a:rPr>
            </a:br>
            <a:br>
              <a:rPr lang="en-US" sz="2000" dirty="0">
                <a:solidFill>
                  <a:schemeClr val="bg1"/>
                </a:solidFill>
                <a:latin typeface="Curlz MT" panose="04040404050702020202" pitchFamily="82" charset="0"/>
              </a:rPr>
            </a:br>
            <a:br>
              <a:rPr lang="en-US" sz="2000" dirty="0">
                <a:solidFill>
                  <a:schemeClr val="bg1"/>
                </a:solidFill>
                <a:latin typeface="Curlz MT" panose="04040404050702020202" pitchFamily="82" charset="0"/>
              </a:rPr>
            </a:br>
            <a:br>
              <a:rPr lang="en-US" sz="2000" dirty="0">
                <a:solidFill>
                  <a:schemeClr val="bg1"/>
                </a:solidFill>
                <a:latin typeface="Curlz MT" panose="04040404050702020202" pitchFamily="82" charset="0"/>
              </a:rPr>
            </a:br>
            <a:br>
              <a:rPr lang="en-US" sz="2000" dirty="0">
                <a:solidFill>
                  <a:schemeClr val="bg1"/>
                </a:solidFill>
                <a:latin typeface="Curlz MT" panose="04040404050702020202" pitchFamily="82" charset="0"/>
              </a:rPr>
            </a:br>
            <a:br>
              <a:rPr lang="en-US" sz="2000" dirty="0">
                <a:solidFill>
                  <a:schemeClr val="bg1"/>
                </a:solidFill>
                <a:latin typeface="Curlz MT" panose="04040404050702020202" pitchFamily="82" charset="0"/>
              </a:rPr>
            </a:br>
            <a:br>
              <a:rPr lang="en-US" sz="2000" dirty="0">
                <a:solidFill>
                  <a:schemeClr val="bg1"/>
                </a:solidFill>
                <a:latin typeface="Curlz MT" panose="04040404050702020202" pitchFamily="82" charset="0"/>
              </a:rPr>
            </a:br>
            <a:br>
              <a:rPr lang="en-US" sz="2000" dirty="0">
                <a:solidFill>
                  <a:schemeClr val="bg1"/>
                </a:solidFill>
                <a:latin typeface="Curlz MT" panose="04040404050702020202" pitchFamily="82" charset="0"/>
              </a:rPr>
            </a:br>
            <a:r>
              <a:rPr lang="en-US" sz="2400" b="1" dirty="0">
                <a:solidFill>
                  <a:schemeClr val="bg1"/>
                </a:solidFill>
                <a:latin typeface="Curlz MT" panose="04040404050702020202" pitchFamily="82" charset="0"/>
              </a:rPr>
              <a:t>Irises (detail), </a:t>
            </a:r>
            <a:r>
              <a:rPr lang="en-US" sz="2400" dirty="0">
                <a:solidFill>
                  <a:schemeClr val="bg1"/>
                </a:solidFill>
                <a:latin typeface="Curlz MT" panose="04040404050702020202" pitchFamily="82" charset="0"/>
              </a:rPr>
              <a:t>1889, </a:t>
            </a:r>
            <a:br>
              <a:rPr lang="en-US" sz="2400" dirty="0">
                <a:solidFill>
                  <a:schemeClr val="bg1"/>
                </a:solidFill>
                <a:latin typeface="Curlz MT" panose="04040404050702020202" pitchFamily="82" charset="0"/>
              </a:rPr>
            </a:br>
            <a:r>
              <a:rPr lang="en-US" sz="2400" dirty="0">
                <a:solidFill>
                  <a:schemeClr val="bg1"/>
                </a:solidFill>
                <a:latin typeface="Curlz MT" panose="04040404050702020202" pitchFamily="82" charset="0"/>
              </a:rPr>
              <a:t>Oil on Canvas, 74.3 × 94.3 cm, The J. Paul Getty Museum, CA, USA  </a:t>
            </a:r>
            <a:r>
              <a:rPr lang="en-US" sz="2400" dirty="0">
                <a:solidFill>
                  <a:schemeClr val="bg1"/>
                </a:solidFill>
                <a:latin typeface="Curlz MT" panose="04040404050702020202" pitchFamily="82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https://creativepro.com/free-high-resolution-art-the-getty-museum/</a:t>
            </a:r>
            <a:r>
              <a:rPr lang="en-US" sz="2400" dirty="0">
                <a:solidFill>
                  <a:schemeClr val="bg1"/>
                </a:solidFill>
                <a:latin typeface="Curlz MT" panose="04040404050702020202" pitchFamily="8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379545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rises, Vincent van Gogh (Dutch, Zundert 1853–1890 Auvers-sur-Oise), Oil on canvas ">
            <a:extLst>
              <a:ext uri="{FF2B5EF4-FFF2-40B4-BE49-F238E27FC236}">
                <a16:creationId xmlns:a16="http://schemas.microsoft.com/office/drawing/2014/main" id="{EE3F951F-49DB-4426-83AB-426F441F83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238" y="0"/>
            <a:ext cx="86439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43D7F7C-BE0F-4857-ACF9-04F119F6E5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9238" y="5557422"/>
            <a:ext cx="4322762" cy="1198486"/>
          </a:xfrm>
        </p:spPr>
        <p:txBody>
          <a:bodyPr>
            <a:noAutofit/>
          </a:bodyPr>
          <a:lstStyle/>
          <a:p>
            <a:pPr algn="ctr"/>
            <a:r>
              <a:rPr lang="en-US" sz="2200" b="1" dirty="0">
                <a:solidFill>
                  <a:schemeClr val="tx2">
                    <a:lumMod val="50000"/>
                  </a:schemeClr>
                </a:solidFill>
                <a:latin typeface="Curlz MT" panose="04040404050702020202" pitchFamily="82" charset="0"/>
              </a:rPr>
              <a:t>Irises,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  <a:latin typeface="Curlz MT" panose="04040404050702020202" pitchFamily="82" charset="0"/>
              </a:rPr>
              <a:t> 1890, Oil on Canvas, 73.7 × 92.1 cm, Metropolitan the MET, NY, USA 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  <a:latin typeface="Curlz MT" panose="04040404050702020202" pitchFamily="82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https://www.metmuseum.org/art/collection/search/436528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  <a:latin typeface="Curlz MT" panose="04040404050702020202" pitchFamily="82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522909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EA38039B-62BF-4D87-B210-15E148AA4C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7684" y="99736"/>
            <a:ext cx="5152940" cy="6647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98217D0-7203-4113-A817-22C53C7BF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376" y="365126"/>
            <a:ext cx="3659634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400" b="1" dirty="0">
                <a:solidFill>
                  <a:schemeClr val="bg1"/>
                </a:solidFill>
                <a:latin typeface="Curlz MT" panose="04040404050702020202" pitchFamily="82" charset="0"/>
              </a:rPr>
            </a:br>
            <a:br>
              <a:rPr lang="en-US" sz="2400" b="1" dirty="0">
                <a:solidFill>
                  <a:schemeClr val="bg1"/>
                </a:solidFill>
                <a:latin typeface="Curlz MT" panose="04040404050702020202" pitchFamily="82" charset="0"/>
              </a:rPr>
            </a:br>
            <a:br>
              <a:rPr lang="en-US" sz="2400" b="1" dirty="0">
                <a:solidFill>
                  <a:schemeClr val="bg1"/>
                </a:solidFill>
                <a:latin typeface="Curlz MT" panose="04040404050702020202" pitchFamily="82" charset="0"/>
              </a:rPr>
            </a:br>
            <a:br>
              <a:rPr lang="en-US" sz="2400" b="1" dirty="0">
                <a:solidFill>
                  <a:schemeClr val="bg1"/>
                </a:solidFill>
                <a:latin typeface="Curlz MT" panose="04040404050702020202" pitchFamily="82" charset="0"/>
              </a:rPr>
            </a:br>
            <a:br>
              <a:rPr lang="en-US" sz="2400" b="1" dirty="0">
                <a:solidFill>
                  <a:schemeClr val="bg1"/>
                </a:solidFill>
                <a:latin typeface="Curlz MT" panose="04040404050702020202" pitchFamily="82" charset="0"/>
              </a:rPr>
            </a:br>
            <a:br>
              <a:rPr lang="en-US" sz="2400" b="1" dirty="0">
                <a:solidFill>
                  <a:schemeClr val="bg1"/>
                </a:solidFill>
                <a:latin typeface="Curlz MT" panose="04040404050702020202" pitchFamily="82" charset="0"/>
              </a:rPr>
            </a:br>
            <a:br>
              <a:rPr lang="en-US" sz="2400" b="1" dirty="0">
                <a:solidFill>
                  <a:schemeClr val="bg1"/>
                </a:solidFill>
                <a:latin typeface="Curlz MT" panose="04040404050702020202" pitchFamily="82" charset="0"/>
              </a:rPr>
            </a:br>
            <a:br>
              <a:rPr lang="en-US" sz="2400" b="1" dirty="0">
                <a:solidFill>
                  <a:schemeClr val="bg1"/>
                </a:solidFill>
                <a:latin typeface="Curlz MT" panose="04040404050702020202" pitchFamily="82" charset="0"/>
              </a:rPr>
            </a:br>
            <a:br>
              <a:rPr lang="en-US" sz="2400" b="1" dirty="0">
                <a:solidFill>
                  <a:schemeClr val="bg1"/>
                </a:solidFill>
                <a:latin typeface="Curlz MT" panose="04040404050702020202" pitchFamily="82" charset="0"/>
              </a:rPr>
            </a:br>
            <a:br>
              <a:rPr lang="en-US" sz="2400" b="1" dirty="0">
                <a:solidFill>
                  <a:schemeClr val="bg1"/>
                </a:solidFill>
                <a:latin typeface="Curlz MT" panose="04040404050702020202" pitchFamily="82" charset="0"/>
              </a:rPr>
            </a:br>
            <a:br>
              <a:rPr lang="en-US" sz="2400" b="1" dirty="0">
                <a:solidFill>
                  <a:schemeClr val="bg1"/>
                </a:solidFill>
                <a:latin typeface="Curlz MT" panose="04040404050702020202" pitchFamily="82" charset="0"/>
              </a:rPr>
            </a:br>
            <a:br>
              <a:rPr lang="en-US" sz="2400" b="1" dirty="0">
                <a:solidFill>
                  <a:schemeClr val="bg1"/>
                </a:solidFill>
                <a:latin typeface="Curlz MT" panose="04040404050702020202" pitchFamily="82" charset="0"/>
              </a:rPr>
            </a:br>
            <a:br>
              <a:rPr lang="en-US" sz="2400" b="1" dirty="0">
                <a:solidFill>
                  <a:schemeClr val="bg1"/>
                </a:solidFill>
                <a:latin typeface="Curlz MT" panose="04040404050702020202" pitchFamily="82" charset="0"/>
              </a:rPr>
            </a:br>
            <a:br>
              <a:rPr lang="en-US" sz="2400" b="1" dirty="0">
                <a:solidFill>
                  <a:schemeClr val="bg1"/>
                </a:solidFill>
                <a:latin typeface="Curlz MT" panose="04040404050702020202" pitchFamily="82" charset="0"/>
              </a:rPr>
            </a:br>
            <a:br>
              <a:rPr lang="en-US" sz="2400" b="1" dirty="0">
                <a:solidFill>
                  <a:schemeClr val="bg1"/>
                </a:solidFill>
                <a:latin typeface="Curlz MT" panose="04040404050702020202" pitchFamily="82" charset="0"/>
              </a:rPr>
            </a:br>
            <a:br>
              <a:rPr lang="en-US" sz="2400" b="1" dirty="0">
                <a:solidFill>
                  <a:schemeClr val="bg1"/>
                </a:solidFill>
                <a:latin typeface="Curlz MT" panose="04040404050702020202" pitchFamily="82" charset="0"/>
              </a:rPr>
            </a:br>
            <a:br>
              <a:rPr lang="en-US" sz="2400" b="1" dirty="0">
                <a:solidFill>
                  <a:schemeClr val="bg1"/>
                </a:solidFill>
                <a:latin typeface="Curlz MT" panose="04040404050702020202" pitchFamily="82" charset="0"/>
              </a:rPr>
            </a:br>
            <a:br>
              <a:rPr lang="en-US" sz="2400" b="1" dirty="0">
                <a:solidFill>
                  <a:schemeClr val="bg1"/>
                </a:solidFill>
                <a:latin typeface="Curlz MT" panose="04040404050702020202" pitchFamily="82" charset="0"/>
              </a:rPr>
            </a:br>
            <a:br>
              <a:rPr lang="en-US" sz="2400" b="1" dirty="0">
                <a:solidFill>
                  <a:schemeClr val="bg1"/>
                </a:solidFill>
                <a:latin typeface="Curlz MT" panose="04040404050702020202" pitchFamily="82" charset="0"/>
              </a:rPr>
            </a:br>
            <a:br>
              <a:rPr lang="en-US" sz="2400" b="1" dirty="0">
                <a:solidFill>
                  <a:schemeClr val="bg1"/>
                </a:solidFill>
                <a:latin typeface="Curlz MT" panose="04040404050702020202" pitchFamily="82" charset="0"/>
              </a:rPr>
            </a:br>
            <a:br>
              <a:rPr lang="en-US" sz="2400" b="1" dirty="0">
                <a:solidFill>
                  <a:schemeClr val="bg1"/>
                </a:solidFill>
                <a:latin typeface="Curlz MT" panose="04040404050702020202" pitchFamily="82" charset="0"/>
              </a:rPr>
            </a:br>
            <a:br>
              <a:rPr lang="en-US" sz="2400" b="1" dirty="0">
                <a:solidFill>
                  <a:schemeClr val="bg1"/>
                </a:solidFill>
                <a:latin typeface="Curlz MT" panose="04040404050702020202" pitchFamily="82" charset="0"/>
              </a:rPr>
            </a:br>
            <a:br>
              <a:rPr lang="en-US" sz="2400" b="1" dirty="0">
                <a:solidFill>
                  <a:schemeClr val="bg1"/>
                </a:solidFill>
                <a:latin typeface="Curlz MT" panose="04040404050702020202" pitchFamily="82" charset="0"/>
              </a:rPr>
            </a:br>
            <a:br>
              <a:rPr lang="en-US" sz="2400" b="1" dirty="0">
                <a:solidFill>
                  <a:schemeClr val="bg1"/>
                </a:solidFill>
                <a:latin typeface="Curlz MT" panose="04040404050702020202" pitchFamily="82" charset="0"/>
              </a:rPr>
            </a:br>
            <a:br>
              <a:rPr lang="en-US" sz="2400" b="1" dirty="0">
                <a:solidFill>
                  <a:schemeClr val="bg1"/>
                </a:solidFill>
                <a:latin typeface="Curlz MT" panose="04040404050702020202" pitchFamily="82" charset="0"/>
              </a:rPr>
            </a:br>
            <a:r>
              <a:rPr lang="en-US" sz="2400" b="1" dirty="0">
                <a:solidFill>
                  <a:schemeClr val="bg1"/>
                </a:solidFill>
                <a:latin typeface="Curlz MT" panose="04040404050702020202" pitchFamily="82" charset="0"/>
              </a:rPr>
              <a:t>Irises (detail),</a:t>
            </a:r>
            <a:r>
              <a:rPr lang="en-US" sz="2400" dirty="0">
                <a:solidFill>
                  <a:schemeClr val="bg1"/>
                </a:solidFill>
                <a:latin typeface="Curlz MT" panose="04040404050702020202" pitchFamily="82" charset="0"/>
              </a:rPr>
              <a:t> 1890, Oil on Canvas, 73.7 × 92.1 cm, Metropolitan the MET, NY, USA </a:t>
            </a:r>
            <a:r>
              <a:rPr lang="en-US" sz="2400" dirty="0">
                <a:solidFill>
                  <a:schemeClr val="bg1"/>
                </a:solidFill>
                <a:latin typeface="Curlz MT" panose="04040404050702020202" pitchFamily="82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https://madeleineengland.tumblr.com/post/645942294012379136/vincent-van-gogh-irises-1890</a:t>
            </a:r>
            <a:r>
              <a:rPr lang="en-US" sz="2400" dirty="0">
                <a:solidFill>
                  <a:schemeClr val="bg1"/>
                </a:solidFill>
                <a:latin typeface="Curlz MT" panose="04040404050702020202" pitchFamily="8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247357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rises (detail) | Van gogh paintings, Van gogh art, Vincent van gogh  paintings">
            <a:extLst>
              <a:ext uri="{FF2B5EF4-FFF2-40B4-BE49-F238E27FC236}">
                <a16:creationId xmlns:a16="http://schemas.microsoft.com/office/drawing/2014/main" id="{C6B1C629-570F-4AC4-8EE6-5C91C4F692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6DD98AF-A721-435C-A8F2-4C4AF41218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44" y="365126"/>
            <a:ext cx="2130640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400" b="1" dirty="0">
                <a:solidFill>
                  <a:schemeClr val="tx2">
                    <a:lumMod val="50000"/>
                  </a:schemeClr>
                </a:solidFill>
                <a:latin typeface="Curlz MT" panose="04040404050702020202" pitchFamily="82" charset="0"/>
              </a:rPr>
            </a:br>
            <a:br>
              <a:rPr lang="en-US" sz="2400" b="1" dirty="0">
                <a:solidFill>
                  <a:schemeClr val="tx2">
                    <a:lumMod val="50000"/>
                  </a:schemeClr>
                </a:solidFill>
                <a:latin typeface="Curlz MT" panose="04040404050702020202" pitchFamily="82" charset="0"/>
              </a:rPr>
            </a:br>
            <a:br>
              <a:rPr lang="en-US" sz="2400" b="1" dirty="0">
                <a:solidFill>
                  <a:schemeClr val="tx2">
                    <a:lumMod val="50000"/>
                  </a:schemeClr>
                </a:solidFill>
                <a:latin typeface="Curlz MT" panose="04040404050702020202" pitchFamily="82" charset="0"/>
              </a:rPr>
            </a:br>
            <a:br>
              <a:rPr lang="en-US" sz="2400" b="1" dirty="0">
                <a:solidFill>
                  <a:schemeClr val="tx2">
                    <a:lumMod val="50000"/>
                  </a:schemeClr>
                </a:solidFill>
                <a:latin typeface="Curlz MT" panose="04040404050702020202" pitchFamily="82" charset="0"/>
              </a:rPr>
            </a:br>
            <a:br>
              <a:rPr lang="en-US" sz="2400" b="1" dirty="0">
                <a:solidFill>
                  <a:schemeClr val="tx2">
                    <a:lumMod val="50000"/>
                  </a:schemeClr>
                </a:solidFill>
                <a:latin typeface="Curlz MT" panose="04040404050702020202" pitchFamily="82" charset="0"/>
              </a:rPr>
            </a:br>
            <a:br>
              <a:rPr lang="en-US" sz="2400" b="1" dirty="0">
                <a:solidFill>
                  <a:schemeClr val="tx2">
                    <a:lumMod val="50000"/>
                  </a:schemeClr>
                </a:solidFill>
                <a:latin typeface="Curlz MT" panose="04040404050702020202" pitchFamily="82" charset="0"/>
              </a:rPr>
            </a:br>
            <a:br>
              <a:rPr lang="en-US" sz="2400" b="1" dirty="0">
                <a:solidFill>
                  <a:schemeClr val="tx2">
                    <a:lumMod val="50000"/>
                  </a:schemeClr>
                </a:solidFill>
                <a:latin typeface="Curlz MT" panose="04040404050702020202" pitchFamily="82" charset="0"/>
              </a:rPr>
            </a:br>
            <a:br>
              <a:rPr lang="en-US" sz="2400" b="1" dirty="0">
                <a:solidFill>
                  <a:schemeClr val="tx2">
                    <a:lumMod val="50000"/>
                  </a:schemeClr>
                </a:solidFill>
                <a:latin typeface="Curlz MT" panose="04040404050702020202" pitchFamily="82" charset="0"/>
              </a:rPr>
            </a:br>
            <a:br>
              <a:rPr lang="en-US" sz="2400" b="1" dirty="0">
                <a:solidFill>
                  <a:schemeClr val="tx2">
                    <a:lumMod val="50000"/>
                  </a:schemeClr>
                </a:solidFill>
                <a:latin typeface="Curlz MT" panose="04040404050702020202" pitchFamily="82" charset="0"/>
              </a:rPr>
            </a:br>
            <a:br>
              <a:rPr lang="en-US" sz="2400" b="1" dirty="0">
                <a:solidFill>
                  <a:schemeClr val="tx2">
                    <a:lumMod val="50000"/>
                  </a:schemeClr>
                </a:solidFill>
                <a:latin typeface="Curlz MT" panose="04040404050702020202" pitchFamily="82" charset="0"/>
              </a:rPr>
            </a:br>
            <a:br>
              <a:rPr lang="en-US" sz="2400" b="1" dirty="0">
                <a:solidFill>
                  <a:schemeClr val="tx2">
                    <a:lumMod val="50000"/>
                  </a:schemeClr>
                </a:solidFill>
                <a:latin typeface="Curlz MT" panose="04040404050702020202" pitchFamily="82" charset="0"/>
              </a:rPr>
            </a:br>
            <a:br>
              <a:rPr lang="en-US" sz="2400" b="1" dirty="0">
                <a:solidFill>
                  <a:schemeClr val="tx2">
                    <a:lumMod val="50000"/>
                  </a:schemeClr>
                </a:solidFill>
                <a:latin typeface="Curlz MT" panose="04040404050702020202" pitchFamily="82" charset="0"/>
              </a:rPr>
            </a:br>
            <a:br>
              <a:rPr lang="en-US" sz="2400" b="1" dirty="0">
                <a:solidFill>
                  <a:schemeClr val="tx2">
                    <a:lumMod val="50000"/>
                  </a:schemeClr>
                </a:solidFill>
                <a:latin typeface="Curlz MT" panose="04040404050702020202" pitchFamily="82" charset="0"/>
              </a:rPr>
            </a:br>
            <a:br>
              <a:rPr lang="en-US" sz="2400" b="1" dirty="0">
                <a:solidFill>
                  <a:schemeClr val="tx2">
                    <a:lumMod val="50000"/>
                  </a:schemeClr>
                </a:solidFill>
                <a:latin typeface="Curlz MT" panose="04040404050702020202" pitchFamily="82" charset="0"/>
              </a:rPr>
            </a:br>
            <a:br>
              <a:rPr lang="en-US" sz="2400" b="1" dirty="0">
                <a:solidFill>
                  <a:schemeClr val="tx2">
                    <a:lumMod val="50000"/>
                  </a:schemeClr>
                </a:solidFill>
                <a:latin typeface="Curlz MT" panose="04040404050702020202" pitchFamily="82" charset="0"/>
              </a:rPr>
            </a:br>
            <a:br>
              <a:rPr lang="en-US" sz="2400" b="1" dirty="0">
                <a:solidFill>
                  <a:schemeClr val="tx2">
                    <a:lumMod val="50000"/>
                  </a:schemeClr>
                </a:solidFill>
                <a:latin typeface="Curlz MT" panose="04040404050702020202" pitchFamily="82" charset="0"/>
              </a:rPr>
            </a:br>
            <a:br>
              <a:rPr lang="en-US" sz="2400" b="1" dirty="0">
                <a:solidFill>
                  <a:schemeClr val="tx2">
                    <a:lumMod val="50000"/>
                  </a:schemeClr>
                </a:solidFill>
                <a:latin typeface="Curlz MT" panose="04040404050702020202" pitchFamily="82" charset="0"/>
              </a:rPr>
            </a:br>
            <a:br>
              <a:rPr lang="en-US" sz="2400" b="1" dirty="0">
                <a:solidFill>
                  <a:schemeClr val="tx2">
                    <a:lumMod val="50000"/>
                  </a:schemeClr>
                </a:solidFill>
                <a:latin typeface="Curlz MT" panose="04040404050702020202" pitchFamily="82" charset="0"/>
              </a:rPr>
            </a:br>
            <a:br>
              <a:rPr lang="en-US" sz="2400" b="1" dirty="0">
                <a:solidFill>
                  <a:schemeClr val="tx2">
                    <a:lumMod val="50000"/>
                  </a:schemeClr>
                </a:solidFill>
                <a:latin typeface="Curlz MT" panose="04040404050702020202" pitchFamily="82" charset="0"/>
              </a:rPr>
            </a:br>
            <a:br>
              <a:rPr lang="en-US" sz="2400" b="1" dirty="0">
                <a:solidFill>
                  <a:schemeClr val="tx2">
                    <a:lumMod val="50000"/>
                  </a:schemeClr>
                </a:solidFill>
                <a:latin typeface="Curlz MT" panose="04040404050702020202" pitchFamily="82" charset="0"/>
              </a:rPr>
            </a:br>
            <a:br>
              <a:rPr lang="en-US" sz="2400" b="1" dirty="0">
                <a:solidFill>
                  <a:schemeClr val="tx2">
                    <a:lumMod val="50000"/>
                  </a:schemeClr>
                </a:solidFill>
                <a:latin typeface="Curlz MT" panose="04040404050702020202" pitchFamily="82" charset="0"/>
              </a:rPr>
            </a:br>
            <a:br>
              <a:rPr lang="en-US" sz="2400" b="1" dirty="0">
                <a:solidFill>
                  <a:schemeClr val="tx2">
                    <a:lumMod val="50000"/>
                  </a:schemeClr>
                </a:solidFill>
                <a:latin typeface="Curlz MT" panose="04040404050702020202" pitchFamily="82" charset="0"/>
              </a:rPr>
            </a:br>
            <a:br>
              <a:rPr lang="en-US" sz="2400" b="1" dirty="0">
                <a:solidFill>
                  <a:schemeClr val="tx2">
                    <a:lumMod val="50000"/>
                  </a:schemeClr>
                </a:solidFill>
                <a:latin typeface="Curlz MT" panose="04040404050702020202" pitchFamily="82" charset="0"/>
              </a:rPr>
            </a:br>
            <a:br>
              <a:rPr lang="en-US" sz="2400" b="1" dirty="0">
                <a:solidFill>
                  <a:schemeClr val="tx2">
                    <a:lumMod val="50000"/>
                  </a:schemeClr>
                </a:solidFill>
                <a:latin typeface="Curlz MT" panose="04040404050702020202" pitchFamily="82" charset="0"/>
              </a:rPr>
            </a:br>
            <a:r>
              <a:rPr lang="en-US" sz="2400" b="1" dirty="0">
                <a:solidFill>
                  <a:schemeClr val="bg1"/>
                </a:solidFill>
                <a:latin typeface="Curlz MT" panose="04040404050702020202" pitchFamily="82" charset="0"/>
              </a:rPr>
              <a:t>Irises (detail),</a:t>
            </a:r>
            <a:r>
              <a:rPr lang="en-US" sz="2400" dirty="0">
                <a:solidFill>
                  <a:schemeClr val="bg1"/>
                </a:solidFill>
                <a:latin typeface="Curlz MT" panose="04040404050702020202" pitchFamily="82" charset="0"/>
              </a:rPr>
              <a:t> 1890, Oil on Canvas, 73.7 × 92.1 cm, Metropolitan the MET, NY, USA </a:t>
            </a:r>
            <a:r>
              <a:rPr lang="en-US" sz="2400" dirty="0">
                <a:solidFill>
                  <a:schemeClr val="bg1"/>
                </a:solidFill>
                <a:latin typeface="Curlz MT" panose="04040404050702020202" pitchFamily="82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https://www.lonequixote.com/blog/irises-detail2</a:t>
            </a:r>
            <a:r>
              <a:rPr lang="en-US" sz="2400" dirty="0">
                <a:solidFill>
                  <a:schemeClr val="bg1"/>
                </a:solidFill>
                <a:latin typeface="Curlz MT" panose="04040404050702020202" pitchFamily="8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050964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Vincent van Gogh - Irises - Van Gogh Museum">
            <a:extLst>
              <a:ext uri="{FF2B5EF4-FFF2-40B4-BE49-F238E27FC236}">
                <a16:creationId xmlns:a16="http://schemas.microsoft.com/office/drawing/2014/main" id="{439E7DED-1482-459A-AA45-ADA7582864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4181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522AF99-9191-4F3D-9C74-972B5A1D3F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8136" y="3497802"/>
            <a:ext cx="3725863" cy="3169328"/>
          </a:xfrm>
        </p:spPr>
        <p:txBody>
          <a:bodyPr>
            <a:normAutofit/>
          </a:bodyPr>
          <a:lstStyle/>
          <a:p>
            <a:pPr algn="ctr"/>
            <a: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  <a:t>Irises,</a:t>
            </a:r>
            <a: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  <a:t> 1890, Oil on Canvas, 92.7 cm x 73.9 cm, Van Gogh Museum, Amsterdam, The Netherlands </a:t>
            </a:r>
            <a: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https://www.vangoghmuseum.nl/en/collection/s0050V1962</a:t>
            </a:r>
            <a: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936908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A bunch of blue flowers&#10;&#10;Description automatically generated with low confidence">
            <a:extLst>
              <a:ext uri="{FF2B5EF4-FFF2-40B4-BE49-F238E27FC236}">
                <a16:creationId xmlns:a16="http://schemas.microsoft.com/office/drawing/2014/main" id="{FFE64A97-E6DD-4BD0-86AC-19106090FC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48" r="13938" b="1"/>
          <a:stretch/>
        </p:blipFill>
        <p:spPr bwMode="auto">
          <a:xfrm>
            <a:off x="20" y="1282"/>
            <a:ext cx="9143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C5D9A8F-9738-4EC0-AEFB-EC0C95ADF1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557421"/>
            <a:ext cx="7886700" cy="118073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  <a:t>Irises (detail),</a:t>
            </a:r>
            <a: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  <a:t> 1890, Oil on Canvas, 92.7 cm x 73.9 cm, Van Gogh Museum, Amsterdam, Netherlands </a:t>
            </a:r>
            <a: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https://www.sothebys.com/en/museums/museum-of-fine-arts-houston/exhibitions/vincent-van-gogh-his-life-in-art</a:t>
            </a:r>
            <a: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55814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ArtDependence | Symbolism in Art: Irises – Van Gogh (1889)">
            <a:extLst>
              <a:ext uri="{FF2B5EF4-FFF2-40B4-BE49-F238E27FC236}">
                <a16:creationId xmlns:a16="http://schemas.microsoft.com/office/drawing/2014/main" id="{C72CE102-12B8-4262-95BF-F0B5BEC69F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5" r="3120" b="-2"/>
          <a:stretch/>
        </p:blipFill>
        <p:spPr bwMode="auto">
          <a:xfrm>
            <a:off x="20" y="1282"/>
            <a:ext cx="9143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13E42810-4DCE-4070-9BA2-3C8EE821D3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681709"/>
            <a:ext cx="7886700" cy="1056442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  <a:t>Irises (detail),</a:t>
            </a:r>
            <a: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  <a:t> 1890, Oil on Canvas, 92.7 cm x 73.9 cm, Van Gogh Museum, Amsterdam, Netherlands </a:t>
            </a:r>
            <a: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https://artdependence.com/articles/symbolism-in-art-irises-van-gogh-1889/</a:t>
            </a:r>
            <a: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65813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Folded Corner 1">
            <a:extLst>
              <a:ext uri="{FF2B5EF4-FFF2-40B4-BE49-F238E27FC236}">
                <a16:creationId xmlns:a16="http://schemas.microsoft.com/office/drawing/2014/main" id="{A61E4BFD-7CB7-4B2B-A417-5BF5CB9BB222}"/>
              </a:ext>
            </a:extLst>
          </p:cNvPr>
          <p:cNvSpPr/>
          <p:nvPr/>
        </p:nvSpPr>
        <p:spPr>
          <a:xfrm>
            <a:off x="675084" y="672483"/>
            <a:ext cx="7793831" cy="5513033"/>
          </a:xfrm>
          <a:custGeom>
            <a:avLst/>
            <a:gdLst>
              <a:gd name="connsiteX0" fmla="*/ 0 w 7793831"/>
              <a:gd name="connsiteY0" fmla="*/ 0 h 5513033"/>
              <a:gd name="connsiteX1" fmla="*/ 599525 w 7793831"/>
              <a:gd name="connsiteY1" fmla="*/ 0 h 5513033"/>
              <a:gd name="connsiteX2" fmla="*/ 1199051 w 7793831"/>
              <a:gd name="connsiteY2" fmla="*/ 0 h 5513033"/>
              <a:gd name="connsiteX3" fmla="*/ 1642700 w 7793831"/>
              <a:gd name="connsiteY3" fmla="*/ 0 h 5513033"/>
              <a:gd name="connsiteX4" fmla="*/ 2086349 w 7793831"/>
              <a:gd name="connsiteY4" fmla="*/ 0 h 5513033"/>
              <a:gd name="connsiteX5" fmla="*/ 2529997 w 7793831"/>
              <a:gd name="connsiteY5" fmla="*/ 0 h 5513033"/>
              <a:gd name="connsiteX6" fmla="*/ 2895708 w 7793831"/>
              <a:gd name="connsiteY6" fmla="*/ 0 h 5513033"/>
              <a:gd name="connsiteX7" fmla="*/ 3651110 w 7793831"/>
              <a:gd name="connsiteY7" fmla="*/ 0 h 5513033"/>
              <a:gd name="connsiteX8" fmla="*/ 4094759 w 7793831"/>
              <a:gd name="connsiteY8" fmla="*/ 0 h 5513033"/>
              <a:gd name="connsiteX9" fmla="*/ 4772223 w 7793831"/>
              <a:gd name="connsiteY9" fmla="*/ 0 h 5513033"/>
              <a:gd name="connsiteX10" fmla="*/ 5371748 w 7793831"/>
              <a:gd name="connsiteY10" fmla="*/ 0 h 5513033"/>
              <a:gd name="connsiteX11" fmla="*/ 5893335 w 7793831"/>
              <a:gd name="connsiteY11" fmla="*/ 0 h 5513033"/>
              <a:gd name="connsiteX12" fmla="*/ 6414922 w 7793831"/>
              <a:gd name="connsiteY12" fmla="*/ 0 h 5513033"/>
              <a:gd name="connsiteX13" fmla="*/ 6780633 w 7793831"/>
              <a:gd name="connsiteY13" fmla="*/ 0 h 5513033"/>
              <a:gd name="connsiteX14" fmla="*/ 7146344 w 7793831"/>
              <a:gd name="connsiteY14" fmla="*/ 0 h 5513033"/>
              <a:gd name="connsiteX15" fmla="*/ 7793831 w 7793831"/>
              <a:gd name="connsiteY15" fmla="*/ 0 h 5513033"/>
              <a:gd name="connsiteX16" fmla="*/ 7793831 w 7793831"/>
              <a:gd name="connsiteY16" fmla="*/ 482388 h 5513033"/>
              <a:gd name="connsiteX17" fmla="*/ 7793831 w 7793831"/>
              <a:gd name="connsiteY17" fmla="*/ 1148544 h 5513033"/>
              <a:gd name="connsiteX18" fmla="*/ 7793831 w 7793831"/>
              <a:gd name="connsiteY18" fmla="*/ 1722816 h 5513033"/>
              <a:gd name="connsiteX19" fmla="*/ 7793831 w 7793831"/>
              <a:gd name="connsiteY19" fmla="*/ 2205204 h 5513033"/>
              <a:gd name="connsiteX20" fmla="*/ 7793831 w 7793831"/>
              <a:gd name="connsiteY20" fmla="*/ 2733535 h 5513033"/>
              <a:gd name="connsiteX21" fmla="*/ 7793831 w 7793831"/>
              <a:gd name="connsiteY21" fmla="*/ 3169981 h 5513033"/>
              <a:gd name="connsiteX22" fmla="*/ 7793831 w 7793831"/>
              <a:gd name="connsiteY22" fmla="*/ 3790195 h 5513033"/>
              <a:gd name="connsiteX23" fmla="*/ 7793831 w 7793831"/>
              <a:gd name="connsiteY23" fmla="*/ 4594176 h 5513033"/>
              <a:gd name="connsiteX24" fmla="*/ 7496734 w 7793831"/>
              <a:gd name="connsiteY24" fmla="*/ 4891273 h 5513033"/>
              <a:gd name="connsiteX25" fmla="*/ 7181260 w 7793831"/>
              <a:gd name="connsiteY25" fmla="*/ 5206747 h 5513033"/>
              <a:gd name="connsiteX26" fmla="*/ 6874974 w 7793831"/>
              <a:gd name="connsiteY26" fmla="*/ 5513033 h 5513033"/>
              <a:gd name="connsiteX27" fmla="*/ 6508309 w 7793831"/>
              <a:gd name="connsiteY27" fmla="*/ 5513033 h 5513033"/>
              <a:gd name="connsiteX28" fmla="*/ 5935394 w 7793831"/>
              <a:gd name="connsiteY28" fmla="*/ 5513033 h 5513033"/>
              <a:gd name="connsiteX29" fmla="*/ 5568729 w 7793831"/>
              <a:gd name="connsiteY29" fmla="*/ 5513033 h 5513033"/>
              <a:gd name="connsiteX30" fmla="*/ 5202064 w 7793831"/>
              <a:gd name="connsiteY30" fmla="*/ 5513033 h 5513033"/>
              <a:gd name="connsiteX31" fmla="*/ 4766649 w 7793831"/>
              <a:gd name="connsiteY31" fmla="*/ 5513033 h 5513033"/>
              <a:gd name="connsiteX32" fmla="*/ 4331234 w 7793831"/>
              <a:gd name="connsiteY32" fmla="*/ 5513033 h 5513033"/>
              <a:gd name="connsiteX33" fmla="*/ 3827069 w 7793831"/>
              <a:gd name="connsiteY33" fmla="*/ 5513033 h 5513033"/>
              <a:gd name="connsiteX34" fmla="*/ 3391654 w 7793831"/>
              <a:gd name="connsiteY34" fmla="*/ 5513033 h 5513033"/>
              <a:gd name="connsiteX35" fmla="*/ 2956239 w 7793831"/>
              <a:gd name="connsiteY35" fmla="*/ 5513033 h 5513033"/>
              <a:gd name="connsiteX36" fmla="*/ 2383324 w 7793831"/>
              <a:gd name="connsiteY36" fmla="*/ 5513033 h 5513033"/>
              <a:gd name="connsiteX37" fmla="*/ 1741660 w 7793831"/>
              <a:gd name="connsiteY37" fmla="*/ 5513033 h 5513033"/>
              <a:gd name="connsiteX38" fmla="*/ 1168746 w 7793831"/>
              <a:gd name="connsiteY38" fmla="*/ 5513033 h 5513033"/>
              <a:gd name="connsiteX39" fmla="*/ 802080 w 7793831"/>
              <a:gd name="connsiteY39" fmla="*/ 5513033 h 5513033"/>
              <a:gd name="connsiteX40" fmla="*/ 0 w 7793831"/>
              <a:gd name="connsiteY40" fmla="*/ 5513033 h 5513033"/>
              <a:gd name="connsiteX41" fmla="*/ 0 w 7793831"/>
              <a:gd name="connsiteY41" fmla="*/ 4906599 h 5513033"/>
              <a:gd name="connsiteX42" fmla="*/ 0 w 7793831"/>
              <a:gd name="connsiteY42" fmla="*/ 4410426 h 5513033"/>
              <a:gd name="connsiteX43" fmla="*/ 0 w 7793831"/>
              <a:gd name="connsiteY43" fmla="*/ 3803993 h 5513033"/>
              <a:gd name="connsiteX44" fmla="*/ 0 w 7793831"/>
              <a:gd name="connsiteY44" fmla="*/ 3307820 h 5513033"/>
              <a:gd name="connsiteX45" fmla="*/ 0 w 7793831"/>
              <a:gd name="connsiteY45" fmla="*/ 2756517 h 5513033"/>
              <a:gd name="connsiteX46" fmla="*/ 0 w 7793831"/>
              <a:gd name="connsiteY46" fmla="*/ 2150083 h 5513033"/>
              <a:gd name="connsiteX47" fmla="*/ 0 w 7793831"/>
              <a:gd name="connsiteY47" fmla="*/ 1488519 h 5513033"/>
              <a:gd name="connsiteX48" fmla="*/ 0 w 7793831"/>
              <a:gd name="connsiteY48" fmla="*/ 1102607 h 5513033"/>
              <a:gd name="connsiteX49" fmla="*/ 0 w 7793831"/>
              <a:gd name="connsiteY49" fmla="*/ 606434 h 5513033"/>
              <a:gd name="connsiteX50" fmla="*/ 0 w 7793831"/>
              <a:gd name="connsiteY50" fmla="*/ 0 h 5513033"/>
              <a:gd name="connsiteX0" fmla="*/ 6874974 w 7793831"/>
              <a:gd name="connsiteY0" fmla="*/ 5513033 h 5513033"/>
              <a:gd name="connsiteX1" fmla="*/ 6961346 w 7793831"/>
              <a:gd name="connsiteY1" fmla="*/ 5167543 h 5513033"/>
              <a:gd name="connsiteX2" fmla="*/ 7058745 w 7793831"/>
              <a:gd name="connsiteY2" fmla="*/ 4777947 h 5513033"/>
              <a:gd name="connsiteX3" fmla="*/ 7433639 w 7793831"/>
              <a:gd name="connsiteY3" fmla="*/ 4684224 h 5513033"/>
              <a:gd name="connsiteX4" fmla="*/ 7793831 w 7793831"/>
              <a:gd name="connsiteY4" fmla="*/ 4594176 h 5513033"/>
              <a:gd name="connsiteX5" fmla="*/ 7515111 w 7793831"/>
              <a:gd name="connsiteY5" fmla="*/ 4872896 h 5513033"/>
              <a:gd name="connsiteX6" fmla="*/ 7199637 w 7793831"/>
              <a:gd name="connsiteY6" fmla="*/ 5188370 h 5513033"/>
              <a:gd name="connsiteX7" fmla="*/ 6874974 w 7793831"/>
              <a:gd name="connsiteY7" fmla="*/ 5513033 h 5513033"/>
              <a:gd name="connsiteX0" fmla="*/ 6874974 w 7793831"/>
              <a:gd name="connsiteY0" fmla="*/ 5513033 h 5513033"/>
              <a:gd name="connsiteX1" fmla="*/ 6966860 w 7793831"/>
              <a:gd name="connsiteY1" fmla="*/ 5145490 h 5513033"/>
              <a:gd name="connsiteX2" fmla="*/ 7058745 w 7793831"/>
              <a:gd name="connsiteY2" fmla="*/ 4777947 h 5513033"/>
              <a:gd name="connsiteX3" fmla="*/ 7440990 w 7793831"/>
              <a:gd name="connsiteY3" fmla="*/ 4682386 h 5513033"/>
              <a:gd name="connsiteX4" fmla="*/ 7793831 w 7793831"/>
              <a:gd name="connsiteY4" fmla="*/ 4594176 h 5513033"/>
              <a:gd name="connsiteX5" fmla="*/ 7515111 w 7793831"/>
              <a:gd name="connsiteY5" fmla="*/ 4872896 h 5513033"/>
              <a:gd name="connsiteX6" fmla="*/ 7199637 w 7793831"/>
              <a:gd name="connsiteY6" fmla="*/ 5188370 h 5513033"/>
              <a:gd name="connsiteX7" fmla="*/ 6874974 w 7793831"/>
              <a:gd name="connsiteY7" fmla="*/ 5513033 h 5513033"/>
              <a:gd name="connsiteX8" fmla="*/ 6508309 w 7793831"/>
              <a:gd name="connsiteY8" fmla="*/ 5513033 h 5513033"/>
              <a:gd name="connsiteX9" fmla="*/ 5935394 w 7793831"/>
              <a:gd name="connsiteY9" fmla="*/ 5513033 h 5513033"/>
              <a:gd name="connsiteX10" fmla="*/ 5431229 w 7793831"/>
              <a:gd name="connsiteY10" fmla="*/ 5513033 h 5513033"/>
              <a:gd name="connsiteX11" fmla="*/ 4789565 w 7793831"/>
              <a:gd name="connsiteY11" fmla="*/ 5513033 h 5513033"/>
              <a:gd name="connsiteX12" fmla="*/ 4079151 w 7793831"/>
              <a:gd name="connsiteY12" fmla="*/ 5513033 h 5513033"/>
              <a:gd name="connsiteX13" fmla="*/ 3712486 w 7793831"/>
              <a:gd name="connsiteY13" fmla="*/ 5513033 h 5513033"/>
              <a:gd name="connsiteX14" fmla="*/ 3002072 w 7793831"/>
              <a:gd name="connsiteY14" fmla="*/ 5513033 h 5513033"/>
              <a:gd name="connsiteX15" fmla="*/ 2497907 w 7793831"/>
              <a:gd name="connsiteY15" fmla="*/ 5513033 h 5513033"/>
              <a:gd name="connsiteX16" fmla="*/ 1787493 w 7793831"/>
              <a:gd name="connsiteY16" fmla="*/ 5513033 h 5513033"/>
              <a:gd name="connsiteX17" fmla="*/ 1145829 w 7793831"/>
              <a:gd name="connsiteY17" fmla="*/ 5513033 h 5513033"/>
              <a:gd name="connsiteX18" fmla="*/ 0 w 7793831"/>
              <a:gd name="connsiteY18" fmla="*/ 5513033 h 5513033"/>
              <a:gd name="connsiteX19" fmla="*/ 0 w 7793831"/>
              <a:gd name="connsiteY19" fmla="*/ 5127121 h 5513033"/>
              <a:gd name="connsiteX20" fmla="*/ 0 w 7793831"/>
              <a:gd name="connsiteY20" fmla="*/ 4575817 h 5513033"/>
              <a:gd name="connsiteX21" fmla="*/ 0 w 7793831"/>
              <a:gd name="connsiteY21" fmla="*/ 4134775 h 5513033"/>
              <a:gd name="connsiteX22" fmla="*/ 0 w 7793831"/>
              <a:gd name="connsiteY22" fmla="*/ 3528341 h 5513033"/>
              <a:gd name="connsiteX23" fmla="*/ 0 w 7793831"/>
              <a:gd name="connsiteY23" fmla="*/ 3087298 h 5513033"/>
              <a:gd name="connsiteX24" fmla="*/ 0 w 7793831"/>
              <a:gd name="connsiteY24" fmla="*/ 2591126 h 5513033"/>
              <a:gd name="connsiteX25" fmla="*/ 0 w 7793831"/>
              <a:gd name="connsiteY25" fmla="*/ 1929562 h 5513033"/>
              <a:gd name="connsiteX26" fmla="*/ 0 w 7793831"/>
              <a:gd name="connsiteY26" fmla="*/ 1433389 h 5513033"/>
              <a:gd name="connsiteX27" fmla="*/ 0 w 7793831"/>
              <a:gd name="connsiteY27" fmla="*/ 1047476 h 5513033"/>
              <a:gd name="connsiteX28" fmla="*/ 0 w 7793831"/>
              <a:gd name="connsiteY28" fmla="*/ 0 h 5513033"/>
              <a:gd name="connsiteX29" fmla="*/ 365711 w 7793831"/>
              <a:gd name="connsiteY29" fmla="*/ 0 h 5513033"/>
              <a:gd name="connsiteX30" fmla="*/ 1043174 w 7793831"/>
              <a:gd name="connsiteY30" fmla="*/ 0 h 5513033"/>
              <a:gd name="connsiteX31" fmla="*/ 1720638 w 7793831"/>
              <a:gd name="connsiteY31" fmla="*/ 0 h 5513033"/>
              <a:gd name="connsiteX32" fmla="*/ 2398102 w 7793831"/>
              <a:gd name="connsiteY32" fmla="*/ 0 h 5513033"/>
              <a:gd name="connsiteX33" fmla="*/ 2919689 w 7793831"/>
              <a:gd name="connsiteY33" fmla="*/ 0 h 5513033"/>
              <a:gd name="connsiteX34" fmla="*/ 3597153 w 7793831"/>
              <a:gd name="connsiteY34" fmla="*/ 0 h 5513033"/>
              <a:gd name="connsiteX35" fmla="*/ 4118740 w 7793831"/>
              <a:gd name="connsiteY35" fmla="*/ 0 h 5513033"/>
              <a:gd name="connsiteX36" fmla="*/ 4484450 w 7793831"/>
              <a:gd name="connsiteY36" fmla="*/ 0 h 5513033"/>
              <a:gd name="connsiteX37" fmla="*/ 5239853 w 7793831"/>
              <a:gd name="connsiteY37" fmla="*/ 0 h 5513033"/>
              <a:gd name="connsiteX38" fmla="*/ 5683501 w 7793831"/>
              <a:gd name="connsiteY38" fmla="*/ 0 h 5513033"/>
              <a:gd name="connsiteX39" fmla="*/ 6205089 w 7793831"/>
              <a:gd name="connsiteY39" fmla="*/ 0 h 5513033"/>
              <a:gd name="connsiteX40" fmla="*/ 6960491 w 7793831"/>
              <a:gd name="connsiteY40" fmla="*/ 0 h 5513033"/>
              <a:gd name="connsiteX41" fmla="*/ 7793831 w 7793831"/>
              <a:gd name="connsiteY41" fmla="*/ 0 h 5513033"/>
              <a:gd name="connsiteX42" fmla="*/ 7793831 w 7793831"/>
              <a:gd name="connsiteY42" fmla="*/ 436447 h 5513033"/>
              <a:gd name="connsiteX43" fmla="*/ 7793831 w 7793831"/>
              <a:gd name="connsiteY43" fmla="*/ 918835 h 5513033"/>
              <a:gd name="connsiteX44" fmla="*/ 7793831 w 7793831"/>
              <a:gd name="connsiteY44" fmla="*/ 1493107 h 5513033"/>
              <a:gd name="connsiteX45" fmla="*/ 7793831 w 7793831"/>
              <a:gd name="connsiteY45" fmla="*/ 2159263 h 5513033"/>
              <a:gd name="connsiteX46" fmla="*/ 7793831 w 7793831"/>
              <a:gd name="connsiteY46" fmla="*/ 2825418 h 5513033"/>
              <a:gd name="connsiteX47" fmla="*/ 7793831 w 7793831"/>
              <a:gd name="connsiteY47" fmla="*/ 3399690 h 5513033"/>
              <a:gd name="connsiteX48" fmla="*/ 7793831 w 7793831"/>
              <a:gd name="connsiteY48" fmla="*/ 3973962 h 5513033"/>
              <a:gd name="connsiteX49" fmla="*/ 7793831 w 7793831"/>
              <a:gd name="connsiteY49" fmla="*/ 4594176 h 5513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7793831" h="5513033" stroke="0" extrusionOk="0">
                <a:moveTo>
                  <a:pt x="0" y="0"/>
                </a:moveTo>
                <a:cubicBezTo>
                  <a:pt x="280950" y="-69345"/>
                  <a:pt x="468505" y="56682"/>
                  <a:pt x="599525" y="0"/>
                </a:cubicBezTo>
                <a:cubicBezTo>
                  <a:pt x="730545" y="-56682"/>
                  <a:pt x="993814" y="2212"/>
                  <a:pt x="1199051" y="0"/>
                </a:cubicBezTo>
                <a:cubicBezTo>
                  <a:pt x="1404288" y="-2212"/>
                  <a:pt x="1439767" y="18253"/>
                  <a:pt x="1642700" y="0"/>
                </a:cubicBezTo>
                <a:cubicBezTo>
                  <a:pt x="1845633" y="-18253"/>
                  <a:pt x="1936769" y="19210"/>
                  <a:pt x="2086349" y="0"/>
                </a:cubicBezTo>
                <a:cubicBezTo>
                  <a:pt x="2235929" y="-19210"/>
                  <a:pt x="2371595" y="8099"/>
                  <a:pt x="2529997" y="0"/>
                </a:cubicBezTo>
                <a:cubicBezTo>
                  <a:pt x="2688399" y="-8099"/>
                  <a:pt x="2730308" y="648"/>
                  <a:pt x="2895708" y="0"/>
                </a:cubicBezTo>
                <a:cubicBezTo>
                  <a:pt x="3061108" y="-648"/>
                  <a:pt x="3479751" y="85632"/>
                  <a:pt x="3651110" y="0"/>
                </a:cubicBezTo>
                <a:cubicBezTo>
                  <a:pt x="3822469" y="-85632"/>
                  <a:pt x="3927316" y="3417"/>
                  <a:pt x="4094759" y="0"/>
                </a:cubicBezTo>
                <a:cubicBezTo>
                  <a:pt x="4262202" y="-3417"/>
                  <a:pt x="4596246" y="67697"/>
                  <a:pt x="4772223" y="0"/>
                </a:cubicBezTo>
                <a:cubicBezTo>
                  <a:pt x="4948200" y="-67697"/>
                  <a:pt x="5132891" y="6781"/>
                  <a:pt x="5371748" y="0"/>
                </a:cubicBezTo>
                <a:cubicBezTo>
                  <a:pt x="5610605" y="-6781"/>
                  <a:pt x="5710884" y="18976"/>
                  <a:pt x="5893335" y="0"/>
                </a:cubicBezTo>
                <a:cubicBezTo>
                  <a:pt x="6075786" y="-18976"/>
                  <a:pt x="6259007" y="31620"/>
                  <a:pt x="6414922" y="0"/>
                </a:cubicBezTo>
                <a:cubicBezTo>
                  <a:pt x="6570837" y="-31620"/>
                  <a:pt x="6643474" y="5794"/>
                  <a:pt x="6780633" y="0"/>
                </a:cubicBezTo>
                <a:cubicBezTo>
                  <a:pt x="6917792" y="-5794"/>
                  <a:pt x="7022678" y="7427"/>
                  <a:pt x="7146344" y="0"/>
                </a:cubicBezTo>
                <a:cubicBezTo>
                  <a:pt x="7270010" y="-7427"/>
                  <a:pt x="7523043" y="42111"/>
                  <a:pt x="7793831" y="0"/>
                </a:cubicBezTo>
                <a:cubicBezTo>
                  <a:pt x="7821599" y="187997"/>
                  <a:pt x="7750776" y="286357"/>
                  <a:pt x="7793831" y="482388"/>
                </a:cubicBezTo>
                <a:cubicBezTo>
                  <a:pt x="7836886" y="678419"/>
                  <a:pt x="7759738" y="873889"/>
                  <a:pt x="7793831" y="1148544"/>
                </a:cubicBezTo>
                <a:cubicBezTo>
                  <a:pt x="7827924" y="1423199"/>
                  <a:pt x="7770011" y="1442953"/>
                  <a:pt x="7793831" y="1722816"/>
                </a:cubicBezTo>
                <a:cubicBezTo>
                  <a:pt x="7817651" y="2002679"/>
                  <a:pt x="7750454" y="2045765"/>
                  <a:pt x="7793831" y="2205204"/>
                </a:cubicBezTo>
                <a:cubicBezTo>
                  <a:pt x="7837208" y="2364643"/>
                  <a:pt x="7755898" y="2523596"/>
                  <a:pt x="7793831" y="2733535"/>
                </a:cubicBezTo>
                <a:cubicBezTo>
                  <a:pt x="7831764" y="2943474"/>
                  <a:pt x="7781492" y="3014092"/>
                  <a:pt x="7793831" y="3169981"/>
                </a:cubicBezTo>
                <a:cubicBezTo>
                  <a:pt x="7806170" y="3325870"/>
                  <a:pt x="7736226" y="3501315"/>
                  <a:pt x="7793831" y="3790195"/>
                </a:cubicBezTo>
                <a:cubicBezTo>
                  <a:pt x="7851436" y="4079075"/>
                  <a:pt x="7727514" y="4323602"/>
                  <a:pt x="7793831" y="4594176"/>
                </a:cubicBezTo>
                <a:cubicBezTo>
                  <a:pt x="7679580" y="4774227"/>
                  <a:pt x="7559672" y="4777192"/>
                  <a:pt x="7496734" y="4891273"/>
                </a:cubicBezTo>
                <a:cubicBezTo>
                  <a:pt x="7433796" y="5005354"/>
                  <a:pt x="7294740" y="5050839"/>
                  <a:pt x="7181260" y="5206747"/>
                </a:cubicBezTo>
                <a:cubicBezTo>
                  <a:pt x="7067780" y="5362655"/>
                  <a:pt x="6940664" y="5373863"/>
                  <a:pt x="6874974" y="5513033"/>
                </a:cubicBezTo>
                <a:cubicBezTo>
                  <a:pt x="6756010" y="5537210"/>
                  <a:pt x="6665692" y="5501463"/>
                  <a:pt x="6508309" y="5513033"/>
                </a:cubicBezTo>
                <a:cubicBezTo>
                  <a:pt x="6350926" y="5524603"/>
                  <a:pt x="6159360" y="5480598"/>
                  <a:pt x="5935394" y="5513033"/>
                </a:cubicBezTo>
                <a:cubicBezTo>
                  <a:pt x="5711428" y="5545468"/>
                  <a:pt x="5651016" y="5493014"/>
                  <a:pt x="5568729" y="5513033"/>
                </a:cubicBezTo>
                <a:cubicBezTo>
                  <a:pt x="5486443" y="5533052"/>
                  <a:pt x="5343685" y="5494309"/>
                  <a:pt x="5202064" y="5513033"/>
                </a:cubicBezTo>
                <a:cubicBezTo>
                  <a:pt x="5060444" y="5531757"/>
                  <a:pt x="4955997" y="5495101"/>
                  <a:pt x="4766649" y="5513033"/>
                </a:cubicBezTo>
                <a:cubicBezTo>
                  <a:pt x="4577301" y="5530965"/>
                  <a:pt x="4434466" y="5492616"/>
                  <a:pt x="4331234" y="5513033"/>
                </a:cubicBezTo>
                <a:cubicBezTo>
                  <a:pt x="4228002" y="5533450"/>
                  <a:pt x="4076242" y="5483002"/>
                  <a:pt x="3827069" y="5513033"/>
                </a:cubicBezTo>
                <a:cubicBezTo>
                  <a:pt x="3577896" y="5543064"/>
                  <a:pt x="3548806" y="5488445"/>
                  <a:pt x="3391654" y="5513033"/>
                </a:cubicBezTo>
                <a:cubicBezTo>
                  <a:pt x="3234503" y="5537621"/>
                  <a:pt x="3163806" y="5463665"/>
                  <a:pt x="2956239" y="5513033"/>
                </a:cubicBezTo>
                <a:cubicBezTo>
                  <a:pt x="2748672" y="5562401"/>
                  <a:pt x="2601746" y="5478541"/>
                  <a:pt x="2383324" y="5513033"/>
                </a:cubicBezTo>
                <a:cubicBezTo>
                  <a:pt x="2164902" y="5547525"/>
                  <a:pt x="1966579" y="5505393"/>
                  <a:pt x="1741660" y="5513033"/>
                </a:cubicBezTo>
                <a:cubicBezTo>
                  <a:pt x="1516741" y="5520673"/>
                  <a:pt x="1422559" y="5494622"/>
                  <a:pt x="1168746" y="5513033"/>
                </a:cubicBezTo>
                <a:cubicBezTo>
                  <a:pt x="914933" y="5531444"/>
                  <a:pt x="883361" y="5475384"/>
                  <a:pt x="802080" y="5513033"/>
                </a:cubicBezTo>
                <a:cubicBezTo>
                  <a:pt x="720799" y="5550682"/>
                  <a:pt x="396239" y="5492056"/>
                  <a:pt x="0" y="5513033"/>
                </a:cubicBezTo>
                <a:cubicBezTo>
                  <a:pt x="-60973" y="5257145"/>
                  <a:pt x="64890" y="5107826"/>
                  <a:pt x="0" y="4906599"/>
                </a:cubicBezTo>
                <a:cubicBezTo>
                  <a:pt x="-64890" y="4705372"/>
                  <a:pt x="1725" y="4566033"/>
                  <a:pt x="0" y="4410426"/>
                </a:cubicBezTo>
                <a:cubicBezTo>
                  <a:pt x="-1725" y="4254819"/>
                  <a:pt x="62036" y="3951662"/>
                  <a:pt x="0" y="3803993"/>
                </a:cubicBezTo>
                <a:cubicBezTo>
                  <a:pt x="-62036" y="3656324"/>
                  <a:pt x="21629" y="3433484"/>
                  <a:pt x="0" y="3307820"/>
                </a:cubicBezTo>
                <a:cubicBezTo>
                  <a:pt x="-21629" y="3182156"/>
                  <a:pt x="61771" y="3004425"/>
                  <a:pt x="0" y="2756517"/>
                </a:cubicBezTo>
                <a:cubicBezTo>
                  <a:pt x="-61771" y="2508609"/>
                  <a:pt x="1980" y="2290589"/>
                  <a:pt x="0" y="2150083"/>
                </a:cubicBezTo>
                <a:cubicBezTo>
                  <a:pt x="-1980" y="2009577"/>
                  <a:pt x="19456" y="1724806"/>
                  <a:pt x="0" y="1488519"/>
                </a:cubicBezTo>
                <a:cubicBezTo>
                  <a:pt x="-19456" y="1252232"/>
                  <a:pt x="30748" y="1287239"/>
                  <a:pt x="0" y="1102607"/>
                </a:cubicBezTo>
                <a:cubicBezTo>
                  <a:pt x="-30748" y="917975"/>
                  <a:pt x="2139" y="812894"/>
                  <a:pt x="0" y="606434"/>
                </a:cubicBezTo>
                <a:cubicBezTo>
                  <a:pt x="-2139" y="399974"/>
                  <a:pt x="57735" y="252499"/>
                  <a:pt x="0" y="0"/>
                </a:cubicBezTo>
                <a:close/>
              </a:path>
              <a:path w="7793831" h="5513033" fill="darkenLess" stroke="0" extrusionOk="0">
                <a:moveTo>
                  <a:pt x="6874974" y="5513033"/>
                </a:moveTo>
                <a:cubicBezTo>
                  <a:pt x="6895912" y="5352045"/>
                  <a:pt x="6974171" y="5260442"/>
                  <a:pt x="6961346" y="5167543"/>
                </a:cubicBezTo>
                <a:cubicBezTo>
                  <a:pt x="6948522" y="5074644"/>
                  <a:pt x="7067574" y="4889091"/>
                  <a:pt x="7058745" y="4777947"/>
                </a:cubicBezTo>
                <a:cubicBezTo>
                  <a:pt x="7178463" y="4708528"/>
                  <a:pt x="7331680" y="4743482"/>
                  <a:pt x="7433639" y="4684224"/>
                </a:cubicBezTo>
                <a:cubicBezTo>
                  <a:pt x="7535598" y="4624966"/>
                  <a:pt x="7712166" y="4618067"/>
                  <a:pt x="7793831" y="4594176"/>
                </a:cubicBezTo>
                <a:cubicBezTo>
                  <a:pt x="7680796" y="4755391"/>
                  <a:pt x="7627110" y="4722742"/>
                  <a:pt x="7515111" y="4872896"/>
                </a:cubicBezTo>
                <a:cubicBezTo>
                  <a:pt x="7403112" y="5023050"/>
                  <a:pt x="7289221" y="5033239"/>
                  <a:pt x="7199637" y="5188370"/>
                </a:cubicBezTo>
                <a:cubicBezTo>
                  <a:pt x="7110053" y="5343501"/>
                  <a:pt x="6942310" y="5415335"/>
                  <a:pt x="6874974" y="5513033"/>
                </a:cubicBezTo>
                <a:close/>
              </a:path>
              <a:path w="7793831" h="5513033" fill="none" extrusionOk="0">
                <a:moveTo>
                  <a:pt x="6874974" y="5513033"/>
                </a:moveTo>
                <a:cubicBezTo>
                  <a:pt x="6871982" y="5344897"/>
                  <a:pt x="6954382" y="5283220"/>
                  <a:pt x="6966860" y="5145490"/>
                </a:cubicBezTo>
                <a:cubicBezTo>
                  <a:pt x="6979338" y="5007760"/>
                  <a:pt x="7058583" y="4925808"/>
                  <a:pt x="7058745" y="4777947"/>
                </a:cubicBezTo>
                <a:cubicBezTo>
                  <a:pt x="7170540" y="4710539"/>
                  <a:pt x="7280886" y="4763436"/>
                  <a:pt x="7440990" y="4682386"/>
                </a:cubicBezTo>
                <a:cubicBezTo>
                  <a:pt x="7601094" y="4601336"/>
                  <a:pt x="7652890" y="4648560"/>
                  <a:pt x="7793831" y="4594176"/>
                </a:cubicBezTo>
                <a:cubicBezTo>
                  <a:pt x="7739263" y="4679221"/>
                  <a:pt x="7568323" y="4802313"/>
                  <a:pt x="7515111" y="4872896"/>
                </a:cubicBezTo>
                <a:cubicBezTo>
                  <a:pt x="7461899" y="4943479"/>
                  <a:pt x="7261516" y="5071196"/>
                  <a:pt x="7199637" y="5188370"/>
                </a:cubicBezTo>
                <a:cubicBezTo>
                  <a:pt x="7137758" y="5305544"/>
                  <a:pt x="6912921" y="5412777"/>
                  <a:pt x="6874974" y="5513033"/>
                </a:cubicBezTo>
                <a:cubicBezTo>
                  <a:pt x="6759826" y="5549860"/>
                  <a:pt x="6663409" y="5496283"/>
                  <a:pt x="6508309" y="5513033"/>
                </a:cubicBezTo>
                <a:cubicBezTo>
                  <a:pt x="6353209" y="5529783"/>
                  <a:pt x="6151554" y="5504981"/>
                  <a:pt x="5935394" y="5513033"/>
                </a:cubicBezTo>
                <a:cubicBezTo>
                  <a:pt x="5719234" y="5521085"/>
                  <a:pt x="5612266" y="5491648"/>
                  <a:pt x="5431229" y="5513033"/>
                </a:cubicBezTo>
                <a:cubicBezTo>
                  <a:pt x="5250192" y="5534418"/>
                  <a:pt x="5094458" y="5488494"/>
                  <a:pt x="4789565" y="5513033"/>
                </a:cubicBezTo>
                <a:cubicBezTo>
                  <a:pt x="4484672" y="5537572"/>
                  <a:pt x="4272674" y="5504278"/>
                  <a:pt x="4079151" y="5513033"/>
                </a:cubicBezTo>
                <a:cubicBezTo>
                  <a:pt x="3885628" y="5521788"/>
                  <a:pt x="3865515" y="5498290"/>
                  <a:pt x="3712486" y="5513033"/>
                </a:cubicBezTo>
                <a:cubicBezTo>
                  <a:pt x="3559458" y="5527776"/>
                  <a:pt x="3201890" y="5437940"/>
                  <a:pt x="3002072" y="5513033"/>
                </a:cubicBezTo>
                <a:cubicBezTo>
                  <a:pt x="2802254" y="5588126"/>
                  <a:pt x="2658651" y="5471774"/>
                  <a:pt x="2497907" y="5513033"/>
                </a:cubicBezTo>
                <a:cubicBezTo>
                  <a:pt x="2337163" y="5554292"/>
                  <a:pt x="2122339" y="5438074"/>
                  <a:pt x="1787493" y="5513033"/>
                </a:cubicBezTo>
                <a:cubicBezTo>
                  <a:pt x="1452647" y="5587992"/>
                  <a:pt x="1306765" y="5460595"/>
                  <a:pt x="1145829" y="5513033"/>
                </a:cubicBezTo>
                <a:cubicBezTo>
                  <a:pt x="984893" y="5565471"/>
                  <a:pt x="413091" y="5427750"/>
                  <a:pt x="0" y="5513033"/>
                </a:cubicBezTo>
                <a:cubicBezTo>
                  <a:pt x="-13181" y="5400798"/>
                  <a:pt x="33963" y="5262125"/>
                  <a:pt x="0" y="5127121"/>
                </a:cubicBezTo>
                <a:cubicBezTo>
                  <a:pt x="-33963" y="4992117"/>
                  <a:pt x="10703" y="4764585"/>
                  <a:pt x="0" y="4575817"/>
                </a:cubicBezTo>
                <a:cubicBezTo>
                  <a:pt x="-10703" y="4387049"/>
                  <a:pt x="26474" y="4294942"/>
                  <a:pt x="0" y="4134775"/>
                </a:cubicBezTo>
                <a:cubicBezTo>
                  <a:pt x="-26474" y="3974608"/>
                  <a:pt x="19362" y="3737506"/>
                  <a:pt x="0" y="3528341"/>
                </a:cubicBezTo>
                <a:cubicBezTo>
                  <a:pt x="-19362" y="3319176"/>
                  <a:pt x="39990" y="3268016"/>
                  <a:pt x="0" y="3087298"/>
                </a:cubicBezTo>
                <a:cubicBezTo>
                  <a:pt x="-39990" y="2906580"/>
                  <a:pt x="23104" y="2733222"/>
                  <a:pt x="0" y="2591126"/>
                </a:cubicBezTo>
                <a:cubicBezTo>
                  <a:pt x="-23104" y="2449030"/>
                  <a:pt x="18178" y="2162504"/>
                  <a:pt x="0" y="1929562"/>
                </a:cubicBezTo>
                <a:cubicBezTo>
                  <a:pt x="-18178" y="1696620"/>
                  <a:pt x="41733" y="1627920"/>
                  <a:pt x="0" y="1433389"/>
                </a:cubicBezTo>
                <a:cubicBezTo>
                  <a:pt x="-41733" y="1238858"/>
                  <a:pt x="37658" y="1163343"/>
                  <a:pt x="0" y="1047476"/>
                </a:cubicBezTo>
                <a:cubicBezTo>
                  <a:pt x="-37658" y="931609"/>
                  <a:pt x="104814" y="401661"/>
                  <a:pt x="0" y="0"/>
                </a:cubicBezTo>
                <a:cubicBezTo>
                  <a:pt x="114944" y="-25181"/>
                  <a:pt x="283224" y="13873"/>
                  <a:pt x="365711" y="0"/>
                </a:cubicBezTo>
                <a:cubicBezTo>
                  <a:pt x="448198" y="-13873"/>
                  <a:pt x="733428" y="38778"/>
                  <a:pt x="1043174" y="0"/>
                </a:cubicBezTo>
                <a:cubicBezTo>
                  <a:pt x="1352920" y="-38778"/>
                  <a:pt x="1537765" y="58746"/>
                  <a:pt x="1720638" y="0"/>
                </a:cubicBezTo>
                <a:cubicBezTo>
                  <a:pt x="1903511" y="-58746"/>
                  <a:pt x="2250408" y="49005"/>
                  <a:pt x="2398102" y="0"/>
                </a:cubicBezTo>
                <a:cubicBezTo>
                  <a:pt x="2545796" y="-49005"/>
                  <a:pt x="2811158" y="28606"/>
                  <a:pt x="2919689" y="0"/>
                </a:cubicBezTo>
                <a:cubicBezTo>
                  <a:pt x="3028220" y="-28606"/>
                  <a:pt x="3427415" y="28529"/>
                  <a:pt x="3597153" y="0"/>
                </a:cubicBezTo>
                <a:cubicBezTo>
                  <a:pt x="3766891" y="-28529"/>
                  <a:pt x="3984389" y="39315"/>
                  <a:pt x="4118740" y="0"/>
                </a:cubicBezTo>
                <a:cubicBezTo>
                  <a:pt x="4253091" y="-39315"/>
                  <a:pt x="4312372" y="19765"/>
                  <a:pt x="4484450" y="0"/>
                </a:cubicBezTo>
                <a:cubicBezTo>
                  <a:pt x="4656528" y="-19765"/>
                  <a:pt x="4885619" y="66379"/>
                  <a:pt x="5239853" y="0"/>
                </a:cubicBezTo>
                <a:cubicBezTo>
                  <a:pt x="5594087" y="-66379"/>
                  <a:pt x="5499621" y="44141"/>
                  <a:pt x="5683501" y="0"/>
                </a:cubicBezTo>
                <a:cubicBezTo>
                  <a:pt x="5867381" y="-44141"/>
                  <a:pt x="5998964" y="21065"/>
                  <a:pt x="6205089" y="0"/>
                </a:cubicBezTo>
                <a:cubicBezTo>
                  <a:pt x="6411214" y="-21065"/>
                  <a:pt x="6653117" y="86309"/>
                  <a:pt x="6960491" y="0"/>
                </a:cubicBezTo>
                <a:cubicBezTo>
                  <a:pt x="7267865" y="-86309"/>
                  <a:pt x="7384093" y="51098"/>
                  <a:pt x="7793831" y="0"/>
                </a:cubicBezTo>
                <a:cubicBezTo>
                  <a:pt x="7821621" y="217292"/>
                  <a:pt x="7775446" y="346669"/>
                  <a:pt x="7793831" y="436447"/>
                </a:cubicBezTo>
                <a:cubicBezTo>
                  <a:pt x="7812216" y="526225"/>
                  <a:pt x="7761167" y="690116"/>
                  <a:pt x="7793831" y="918835"/>
                </a:cubicBezTo>
                <a:cubicBezTo>
                  <a:pt x="7826495" y="1147554"/>
                  <a:pt x="7734224" y="1264494"/>
                  <a:pt x="7793831" y="1493107"/>
                </a:cubicBezTo>
                <a:cubicBezTo>
                  <a:pt x="7853438" y="1721720"/>
                  <a:pt x="7763850" y="1882657"/>
                  <a:pt x="7793831" y="2159263"/>
                </a:cubicBezTo>
                <a:cubicBezTo>
                  <a:pt x="7823812" y="2435869"/>
                  <a:pt x="7751244" y="2595307"/>
                  <a:pt x="7793831" y="2825418"/>
                </a:cubicBezTo>
                <a:cubicBezTo>
                  <a:pt x="7836418" y="3055529"/>
                  <a:pt x="7737967" y="3126668"/>
                  <a:pt x="7793831" y="3399690"/>
                </a:cubicBezTo>
                <a:cubicBezTo>
                  <a:pt x="7849695" y="3672712"/>
                  <a:pt x="7731338" y="3761603"/>
                  <a:pt x="7793831" y="3973962"/>
                </a:cubicBezTo>
                <a:cubicBezTo>
                  <a:pt x="7856324" y="4186321"/>
                  <a:pt x="7778612" y="4339877"/>
                  <a:pt x="7793831" y="4594176"/>
                </a:cubicBezTo>
              </a:path>
              <a:path w="7793831" h="5513033" fill="none" stroke="0" extrusionOk="0">
                <a:moveTo>
                  <a:pt x="6874974" y="5513033"/>
                </a:moveTo>
                <a:cubicBezTo>
                  <a:pt x="6915059" y="5347529"/>
                  <a:pt x="6933127" y="5280686"/>
                  <a:pt x="6963184" y="5160192"/>
                </a:cubicBezTo>
                <a:cubicBezTo>
                  <a:pt x="6993241" y="5039698"/>
                  <a:pt x="7037054" y="4928771"/>
                  <a:pt x="7058745" y="4777947"/>
                </a:cubicBezTo>
                <a:cubicBezTo>
                  <a:pt x="7192456" y="4708055"/>
                  <a:pt x="7342231" y="4723272"/>
                  <a:pt x="7440990" y="4682386"/>
                </a:cubicBezTo>
                <a:cubicBezTo>
                  <a:pt x="7539749" y="4641500"/>
                  <a:pt x="7696670" y="4634707"/>
                  <a:pt x="7793831" y="4594176"/>
                </a:cubicBezTo>
                <a:cubicBezTo>
                  <a:pt x="7681065" y="4762197"/>
                  <a:pt x="7583018" y="4751679"/>
                  <a:pt x="7487545" y="4900462"/>
                </a:cubicBezTo>
                <a:cubicBezTo>
                  <a:pt x="7392072" y="5049245"/>
                  <a:pt x="7240168" y="5080314"/>
                  <a:pt x="7199637" y="5188370"/>
                </a:cubicBezTo>
                <a:cubicBezTo>
                  <a:pt x="7159106" y="5296426"/>
                  <a:pt x="7010011" y="5331456"/>
                  <a:pt x="6874974" y="5513033"/>
                </a:cubicBezTo>
                <a:cubicBezTo>
                  <a:pt x="6696740" y="5575085"/>
                  <a:pt x="6450904" y="5459798"/>
                  <a:pt x="6233310" y="5513033"/>
                </a:cubicBezTo>
                <a:cubicBezTo>
                  <a:pt x="6015716" y="5566268"/>
                  <a:pt x="5934583" y="5471271"/>
                  <a:pt x="5797895" y="5513033"/>
                </a:cubicBezTo>
                <a:cubicBezTo>
                  <a:pt x="5661207" y="5554795"/>
                  <a:pt x="5528621" y="5496645"/>
                  <a:pt x="5362480" y="5513033"/>
                </a:cubicBezTo>
                <a:cubicBezTo>
                  <a:pt x="5196340" y="5529421"/>
                  <a:pt x="5027889" y="5500289"/>
                  <a:pt x="4789565" y="5513033"/>
                </a:cubicBezTo>
                <a:cubicBezTo>
                  <a:pt x="4551242" y="5525777"/>
                  <a:pt x="4560143" y="5510581"/>
                  <a:pt x="4354150" y="5513033"/>
                </a:cubicBezTo>
                <a:cubicBezTo>
                  <a:pt x="4148158" y="5515485"/>
                  <a:pt x="3952685" y="5500178"/>
                  <a:pt x="3849985" y="5513033"/>
                </a:cubicBezTo>
                <a:cubicBezTo>
                  <a:pt x="3747285" y="5525888"/>
                  <a:pt x="3646454" y="5500682"/>
                  <a:pt x="3483320" y="5513033"/>
                </a:cubicBezTo>
                <a:cubicBezTo>
                  <a:pt x="3320186" y="5525384"/>
                  <a:pt x="3262031" y="5475138"/>
                  <a:pt x="3116655" y="5513033"/>
                </a:cubicBezTo>
                <a:cubicBezTo>
                  <a:pt x="2971279" y="5550928"/>
                  <a:pt x="2829486" y="5502199"/>
                  <a:pt x="2681240" y="5513033"/>
                </a:cubicBezTo>
                <a:cubicBezTo>
                  <a:pt x="2532994" y="5523867"/>
                  <a:pt x="2436913" y="5477229"/>
                  <a:pt x="2314575" y="5513033"/>
                </a:cubicBezTo>
                <a:cubicBezTo>
                  <a:pt x="2192238" y="5548837"/>
                  <a:pt x="1922746" y="5476687"/>
                  <a:pt x="1741660" y="5513033"/>
                </a:cubicBezTo>
                <a:cubicBezTo>
                  <a:pt x="1560574" y="5549379"/>
                  <a:pt x="1533844" y="5485945"/>
                  <a:pt x="1374995" y="5513033"/>
                </a:cubicBezTo>
                <a:cubicBezTo>
                  <a:pt x="1216146" y="5540121"/>
                  <a:pt x="1042229" y="5460047"/>
                  <a:pt x="802080" y="5513033"/>
                </a:cubicBezTo>
                <a:cubicBezTo>
                  <a:pt x="561932" y="5566019"/>
                  <a:pt x="269556" y="5426913"/>
                  <a:pt x="0" y="5513033"/>
                </a:cubicBezTo>
                <a:cubicBezTo>
                  <a:pt x="-5539" y="5349084"/>
                  <a:pt x="49650" y="5170036"/>
                  <a:pt x="0" y="5016860"/>
                </a:cubicBezTo>
                <a:cubicBezTo>
                  <a:pt x="-49650" y="4863684"/>
                  <a:pt x="25828" y="4693174"/>
                  <a:pt x="0" y="4410426"/>
                </a:cubicBezTo>
                <a:cubicBezTo>
                  <a:pt x="-25828" y="4127678"/>
                  <a:pt x="36021" y="4165416"/>
                  <a:pt x="0" y="3969384"/>
                </a:cubicBezTo>
                <a:cubicBezTo>
                  <a:pt x="-36021" y="3773352"/>
                  <a:pt x="471" y="3742425"/>
                  <a:pt x="0" y="3528341"/>
                </a:cubicBezTo>
                <a:cubicBezTo>
                  <a:pt x="-471" y="3314257"/>
                  <a:pt x="16823" y="3299913"/>
                  <a:pt x="0" y="3142429"/>
                </a:cubicBezTo>
                <a:cubicBezTo>
                  <a:pt x="-16823" y="2984945"/>
                  <a:pt x="14414" y="2646154"/>
                  <a:pt x="0" y="2480865"/>
                </a:cubicBezTo>
                <a:cubicBezTo>
                  <a:pt x="-14414" y="2315576"/>
                  <a:pt x="53317" y="2087105"/>
                  <a:pt x="0" y="1929562"/>
                </a:cubicBezTo>
                <a:cubicBezTo>
                  <a:pt x="-53317" y="1772019"/>
                  <a:pt x="21780" y="1618435"/>
                  <a:pt x="0" y="1378258"/>
                </a:cubicBezTo>
                <a:cubicBezTo>
                  <a:pt x="-21780" y="1138081"/>
                  <a:pt x="52596" y="997417"/>
                  <a:pt x="0" y="882085"/>
                </a:cubicBezTo>
                <a:cubicBezTo>
                  <a:pt x="-52596" y="766753"/>
                  <a:pt x="89274" y="311578"/>
                  <a:pt x="0" y="0"/>
                </a:cubicBezTo>
                <a:cubicBezTo>
                  <a:pt x="170347" y="-14348"/>
                  <a:pt x="234957" y="23985"/>
                  <a:pt x="443649" y="0"/>
                </a:cubicBezTo>
                <a:cubicBezTo>
                  <a:pt x="652341" y="-23985"/>
                  <a:pt x="804493" y="35877"/>
                  <a:pt x="1121113" y="0"/>
                </a:cubicBezTo>
                <a:cubicBezTo>
                  <a:pt x="1437733" y="-35877"/>
                  <a:pt x="1408057" y="40961"/>
                  <a:pt x="1486823" y="0"/>
                </a:cubicBezTo>
                <a:cubicBezTo>
                  <a:pt x="1565589" y="-40961"/>
                  <a:pt x="1810180" y="63546"/>
                  <a:pt x="2086349" y="0"/>
                </a:cubicBezTo>
                <a:cubicBezTo>
                  <a:pt x="2362518" y="-63546"/>
                  <a:pt x="2501437" y="44292"/>
                  <a:pt x="2763812" y="0"/>
                </a:cubicBezTo>
                <a:cubicBezTo>
                  <a:pt x="3026187" y="-44292"/>
                  <a:pt x="3274344" y="81071"/>
                  <a:pt x="3519214" y="0"/>
                </a:cubicBezTo>
                <a:cubicBezTo>
                  <a:pt x="3764084" y="-81071"/>
                  <a:pt x="4084478" y="53150"/>
                  <a:pt x="4274617" y="0"/>
                </a:cubicBezTo>
                <a:cubicBezTo>
                  <a:pt x="4464756" y="-53150"/>
                  <a:pt x="4654190" y="40540"/>
                  <a:pt x="4796204" y="0"/>
                </a:cubicBezTo>
                <a:cubicBezTo>
                  <a:pt x="4938218" y="-40540"/>
                  <a:pt x="5036963" y="30575"/>
                  <a:pt x="5161914" y="0"/>
                </a:cubicBezTo>
                <a:cubicBezTo>
                  <a:pt x="5286865" y="-30575"/>
                  <a:pt x="5462573" y="22823"/>
                  <a:pt x="5605563" y="0"/>
                </a:cubicBezTo>
                <a:cubicBezTo>
                  <a:pt x="5748553" y="-22823"/>
                  <a:pt x="5984373" y="56658"/>
                  <a:pt x="6205089" y="0"/>
                </a:cubicBezTo>
                <a:cubicBezTo>
                  <a:pt x="6425805" y="-56658"/>
                  <a:pt x="6661599" y="49342"/>
                  <a:pt x="6804614" y="0"/>
                </a:cubicBezTo>
                <a:cubicBezTo>
                  <a:pt x="6947630" y="-49342"/>
                  <a:pt x="7435506" y="82743"/>
                  <a:pt x="7793831" y="0"/>
                </a:cubicBezTo>
                <a:cubicBezTo>
                  <a:pt x="7793923" y="109511"/>
                  <a:pt x="7756067" y="268884"/>
                  <a:pt x="7793831" y="482388"/>
                </a:cubicBezTo>
                <a:cubicBezTo>
                  <a:pt x="7831595" y="695892"/>
                  <a:pt x="7759676" y="886085"/>
                  <a:pt x="7793831" y="1010719"/>
                </a:cubicBezTo>
                <a:cubicBezTo>
                  <a:pt x="7827986" y="1135353"/>
                  <a:pt x="7766917" y="1348507"/>
                  <a:pt x="7793831" y="1584991"/>
                </a:cubicBezTo>
                <a:cubicBezTo>
                  <a:pt x="7820745" y="1821475"/>
                  <a:pt x="7747535" y="1879162"/>
                  <a:pt x="7793831" y="2021437"/>
                </a:cubicBezTo>
                <a:cubicBezTo>
                  <a:pt x="7840127" y="2163712"/>
                  <a:pt x="7761651" y="2413023"/>
                  <a:pt x="7793831" y="2549768"/>
                </a:cubicBezTo>
                <a:cubicBezTo>
                  <a:pt x="7826011" y="2686513"/>
                  <a:pt x="7762689" y="2953168"/>
                  <a:pt x="7793831" y="3215923"/>
                </a:cubicBezTo>
                <a:cubicBezTo>
                  <a:pt x="7824973" y="3478678"/>
                  <a:pt x="7736762" y="3528355"/>
                  <a:pt x="7793831" y="3698312"/>
                </a:cubicBezTo>
                <a:cubicBezTo>
                  <a:pt x="7850900" y="3868269"/>
                  <a:pt x="7741463" y="4270602"/>
                  <a:pt x="7793831" y="4594176"/>
                </a:cubicBezTo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4">
                <a:lumMod val="50000"/>
              </a:schemeClr>
            </a:solidFill>
            <a:prstDash val="sysDash"/>
            <a:extLst>
              <a:ext uri="{C807C97D-BFC1-408E-A445-0C87EB9F89A2}">
                <ask:lineSketchStyleProps xmlns:ask="http://schemas.microsoft.com/office/drawing/2018/sketchyshapes" sd="1111750754">
                  <a:prstGeom prst="foldedCorner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solidFill>
                <a:srgbClr val="15210D"/>
              </a:solidFill>
              <a:latin typeface="Curlz MT" panose="04040404050702020202" pitchFamily="82" charset="0"/>
            </a:endParaRPr>
          </a:p>
          <a:p>
            <a:pPr algn="ctr"/>
            <a:endParaRPr lang="en-US" sz="600" dirty="0">
              <a:solidFill>
                <a:srgbClr val="15210D"/>
              </a:solidFill>
              <a:latin typeface="Curlz MT" panose="04040404050702020202" pitchFamily="82" charset="0"/>
            </a:endParaRPr>
          </a:p>
          <a:p>
            <a:pPr algn="ctr"/>
            <a:endParaRPr lang="en-US" sz="600" dirty="0">
              <a:solidFill>
                <a:srgbClr val="15210D"/>
              </a:solidFill>
              <a:latin typeface="Curlz MT" panose="04040404050702020202" pitchFamily="82" charset="0"/>
            </a:endParaRPr>
          </a:p>
          <a:p>
            <a:pPr algn="ctr"/>
            <a:endParaRPr lang="en-US" sz="600" dirty="0">
              <a:solidFill>
                <a:srgbClr val="15210D"/>
              </a:solidFill>
              <a:latin typeface="Curlz MT" panose="04040404050702020202" pitchFamily="82" charset="0"/>
            </a:endParaRPr>
          </a:p>
          <a:p>
            <a:pPr algn="ctr"/>
            <a:endParaRPr lang="en-US" sz="600" dirty="0">
              <a:solidFill>
                <a:srgbClr val="15210D"/>
              </a:solidFill>
              <a:latin typeface="Curlz MT" panose="04040404050702020202" pitchFamily="82" charset="0"/>
            </a:endParaRPr>
          </a:p>
          <a:p>
            <a:pPr algn="ctr"/>
            <a:endParaRPr lang="en-US" sz="600" dirty="0">
              <a:solidFill>
                <a:srgbClr val="15210D"/>
              </a:solidFill>
              <a:latin typeface="Curlz MT" panose="04040404050702020202" pitchFamily="82" charset="0"/>
            </a:endParaRPr>
          </a:p>
          <a:p>
            <a:pPr algn="ctr"/>
            <a:endParaRPr lang="en-US" sz="800" dirty="0">
              <a:solidFill>
                <a:srgbClr val="15210D"/>
              </a:solidFill>
              <a:latin typeface="Curlz MT" panose="04040404050702020202" pitchFamily="82" charset="0"/>
            </a:endParaRPr>
          </a:p>
          <a:p>
            <a:pPr algn="ctr"/>
            <a:endParaRPr lang="en-US" sz="800" dirty="0">
              <a:solidFill>
                <a:srgbClr val="15210D"/>
              </a:solidFill>
              <a:latin typeface="Curlz MT" panose="04040404050702020202" pitchFamily="82" charset="0"/>
            </a:endParaRPr>
          </a:p>
          <a:p>
            <a:pPr algn="ctr"/>
            <a:r>
              <a:rPr lang="it-IT" sz="5400" dirty="0">
                <a:solidFill>
                  <a:srgbClr val="15210D"/>
                </a:solidFill>
                <a:latin typeface="Curlz MT" panose="04040404050702020202" pitchFamily="82" charset="0"/>
              </a:rPr>
              <a:t>The End!</a:t>
            </a:r>
            <a:endParaRPr lang="en-US" sz="5400" dirty="0">
              <a:solidFill>
                <a:srgbClr val="15210D"/>
              </a:solidFill>
              <a:latin typeface="Curlz MT" panose="040404040507020202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91114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89</TotalTime>
  <Words>630</Words>
  <Application>Microsoft Office PowerPoint</Application>
  <PresentationFormat>On-screen Show (4:3)</PresentationFormat>
  <Paragraphs>33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Calibri</vt:lpstr>
      <vt:lpstr>Calibri Light</vt:lpstr>
      <vt:lpstr>Curlz MT</vt:lpstr>
      <vt:lpstr>Times New Roman</vt:lpstr>
      <vt:lpstr>Office Theme</vt:lpstr>
      <vt:lpstr>PowerPoint Presentation</vt:lpstr>
      <vt:lpstr>                                  Field with Irises near Arles, 1888, Oil on Canvas, 54 cm x 65 cm, Van Gogh Museum, Amsterdam, Netherlands https://upload.wikimedia.org/wikipedia/commons/9/9f/VanGogh-View_of_Arles_with_Irises.jpg         </vt:lpstr>
      <vt:lpstr>Field with Irises near Arles (detail), 1888, Oil on Canvas, 54 cm x 65 cm, Van Gogh Museum, Amsterdam, Netherlands https://www.vangoghmuseum.nl/en/collection/s0037V1962 </vt:lpstr>
      <vt:lpstr>Field with Irises near Arles (detail), 1888, Oil on Canvas, 54 cm x 65 cm, Van Gogh Museum, Amsterdam, Netherlands https://www.vangoghmuseum.nl/en/collection/s0037V1962 </vt:lpstr>
      <vt:lpstr>Irises, 1889, Oil on Canvas, 74.3 × 94.3 cm, The J. Paul Getty Museum, CA, USA  https://www.getty.edu/art/collection/objects/826/vincent-van-gogh-irises-dutch-1889/  </vt:lpstr>
      <vt:lpstr>Irises (detail), 1889, Oil on Canvas, 74.3 × 94.3 cm, The J. Paul Getty Museum, CA, USA   https://blogs.getty.edu/iris/five-ways-of-seeing-van-goghs-irises/  </vt:lpstr>
      <vt:lpstr>Vincent van Gogh, Dutch Artist, 1853 – 1890 Irises (detail), 1889, Oil on Canvas, 74.3 × 94.3 cm, The J. Paul Getty Museum, CA, USA  https://www.flickr.com/photos/artexplorer/5554991992   </vt:lpstr>
      <vt:lpstr>                    Irises (detail), 1889,  Oil on Canvas, 74.3 × 94.3 cm, The J. Paul Getty Museum, CA, USA  https://creativepro.com/free-high-resolution-art-the-getty-museum/ </vt:lpstr>
      <vt:lpstr>Irises, 1890, Oil on Canvas, 73.7 × 92.1 cm, Metropolitan the MET, NY, USA https://www.metmuseum.org/art/collection/search/436528  </vt:lpstr>
      <vt:lpstr>                         Irises (detail), 1890, Oil on Canvas, 73.7 × 92.1 cm, Metropolitan the MET, NY, USA https://madeleineengland.tumblr.com/post/645942294012379136/vincent-van-gogh-irises-1890 </vt:lpstr>
      <vt:lpstr>                        Irises (detail), 1890, Oil on Canvas, 73.7 × 92.1 cm, Metropolitan the MET, NY, USA https://www.lonequixote.com/blog/irises-detail2 </vt:lpstr>
      <vt:lpstr>Irises, 1890, Oil on Canvas, 92.7 cm x 73.9 cm, Van Gogh Museum, Amsterdam, The Netherlands https://www.vangoghmuseum.nl/en/collection/s0050V1962 </vt:lpstr>
      <vt:lpstr>Irises (detail), 1890, Oil on Canvas, 92.7 cm x 73.9 cm, Van Gogh Museum, Amsterdam, Netherlands https://www.sothebys.com/en/museums/museum-of-fine-arts-houston/exhibitions/vincent-van-gogh-his-life-in-art </vt:lpstr>
      <vt:lpstr>Irises (detail), 1890, Oil on Canvas, 92.7 cm x 73.9 cm, Van Gogh Museum, Amsterdam, Netherlands https://artdependence.com/articles/symbolism-in-art-irises-van-gogh-1889/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Amalia Spiliakou</dc:creator>
  <cp:lastModifiedBy>Amalia Spiliakou</cp:lastModifiedBy>
  <cp:revision>1</cp:revision>
  <dcterms:created xsi:type="dcterms:W3CDTF">2022-03-26T09:03:42Z</dcterms:created>
  <dcterms:modified xsi:type="dcterms:W3CDTF">2022-03-26T10:33:20Z</dcterms:modified>
</cp:coreProperties>
</file>