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9" r:id="rId3"/>
    <p:sldId id="265" r:id="rId4"/>
    <p:sldId id="256" r:id="rId5"/>
    <p:sldId id="262" r:id="rId6"/>
    <p:sldId id="261" r:id="rId7"/>
    <p:sldId id="267" r:id="rId8"/>
    <p:sldId id="266" r:id="rId9"/>
    <p:sldId id="257" r:id="rId10"/>
    <p:sldId id="268" r:id="rId11"/>
    <p:sldId id="263" r:id="rId12"/>
    <p:sldId id="264" r:id="rId13"/>
    <p:sldId id="25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4E4"/>
    <a:srgbClr val="FFF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1956CB-6BFD-4C76-AF1B-FBBAE8B6F2F8}" v="20" dt="2022-03-10T08:30:14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B1956CB-6BFD-4C76-AF1B-FBBAE8B6F2F8}"/>
    <pc:docChg chg="undo redo custSel addSld delSld modSld sldOrd">
      <pc:chgData name="Amalia Spiliakou" userId="f4bd6b91a0b5818a" providerId="LiveId" clId="{AB1956CB-6BFD-4C76-AF1B-FBBAE8B6F2F8}" dt="2022-03-10T08:31:03.043" v="150" actId="255"/>
      <pc:docMkLst>
        <pc:docMk/>
      </pc:docMkLst>
      <pc:sldChg chg="modSp">
        <pc:chgData name="Amalia Spiliakou" userId="f4bd6b91a0b5818a" providerId="LiveId" clId="{AB1956CB-6BFD-4C76-AF1B-FBBAE8B6F2F8}" dt="2022-03-09T23:53:36.965" v="15" actId="1076"/>
        <pc:sldMkLst>
          <pc:docMk/>
          <pc:sldMk cId="3542641649" sldId="256"/>
        </pc:sldMkLst>
        <pc:picChg chg="mod">
          <ac:chgData name="Amalia Spiliakou" userId="f4bd6b91a0b5818a" providerId="LiveId" clId="{AB1956CB-6BFD-4C76-AF1B-FBBAE8B6F2F8}" dt="2022-03-09T23:53:36.965" v="15" actId="1076"/>
          <ac:picMkLst>
            <pc:docMk/>
            <pc:sldMk cId="3542641649" sldId="256"/>
            <ac:picMk id="1028" creationId="{07161604-097D-4751-8EDC-92489216D909}"/>
          </ac:picMkLst>
        </pc:picChg>
      </pc:sldChg>
      <pc:sldChg chg="modSp">
        <pc:chgData name="Amalia Spiliakou" userId="f4bd6b91a0b5818a" providerId="LiveId" clId="{AB1956CB-6BFD-4C76-AF1B-FBBAE8B6F2F8}" dt="2022-03-09T23:52:24.823" v="8" actId="14100"/>
        <pc:sldMkLst>
          <pc:docMk/>
          <pc:sldMk cId="1373140125" sldId="257"/>
        </pc:sldMkLst>
        <pc:picChg chg="mod">
          <ac:chgData name="Amalia Spiliakou" userId="f4bd6b91a0b5818a" providerId="LiveId" clId="{AB1956CB-6BFD-4C76-AF1B-FBBAE8B6F2F8}" dt="2022-03-09T23:52:24.823" v="8" actId="14100"/>
          <ac:picMkLst>
            <pc:docMk/>
            <pc:sldMk cId="1373140125" sldId="257"/>
            <ac:picMk id="2050" creationId="{D4D4570A-2BFB-413B-95D6-E4B3AC2BC267}"/>
          </ac:picMkLst>
        </pc:picChg>
      </pc:sldChg>
      <pc:sldChg chg="modSp mod">
        <pc:chgData name="Amalia Spiliakou" userId="f4bd6b91a0b5818a" providerId="LiveId" clId="{AB1956CB-6BFD-4C76-AF1B-FBBAE8B6F2F8}" dt="2022-03-09T23:49:48.801" v="5" actId="255"/>
        <pc:sldMkLst>
          <pc:docMk/>
          <pc:sldMk cId="1714390609" sldId="258"/>
        </pc:sldMkLst>
        <pc:spChg chg="mod">
          <ac:chgData name="Amalia Spiliakou" userId="f4bd6b91a0b5818a" providerId="LiveId" clId="{AB1956CB-6BFD-4C76-AF1B-FBBAE8B6F2F8}" dt="2022-03-09T23:49:48.801" v="5" actId="255"/>
          <ac:spMkLst>
            <pc:docMk/>
            <pc:sldMk cId="1714390609" sldId="258"/>
            <ac:spMk id="2" creationId="{40431DD4-742B-47DA-B788-A00A667BFFC7}"/>
          </ac:spMkLst>
        </pc:spChg>
        <pc:picChg chg="mod">
          <ac:chgData name="Amalia Spiliakou" userId="f4bd6b91a0b5818a" providerId="LiveId" clId="{AB1956CB-6BFD-4C76-AF1B-FBBAE8B6F2F8}" dt="2022-03-09T23:49:25.318" v="2" actId="1076"/>
          <ac:picMkLst>
            <pc:docMk/>
            <pc:sldMk cId="1714390609" sldId="258"/>
            <ac:picMk id="3074" creationId="{668484DC-45C2-40A7-B50B-B4CDAE9F30C4}"/>
          </ac:picMkLst>
        </pc:picChg>
      </pc:sldChg>
      <pc:sldChg chg="setBg">
        <pc:chgData name="Amalia Spiliakou" userId="f4bd6b91a0b5818a" providerId="LiveId" clId="{AB1956CB-6BFD-4C76-AF1B-FBBAE8B6F2F8}" dt="2022-03-10T08:30:14.655" v="79"/>
        <pc:sldMkLst>
          <pc:docMk/>
          <pc:sldMk cId="2940083458" sldId="259"/>
        </pc:sldMkLst>
      </pc:sldChg>
      <pc:sldChg chg="del">
        <pc:chgData name="Amalia Spiliakou" userId="f4bd6b91a0b5818a" providerId="LiveId" clId="{AB1956CB-6BFD-4C76-AF1B-FBBAE8B6F2F8}" dt="2022-03-09T23:51:59.001" v="6" actId="47"/>
        <pc:sldMkLst>
          <pc:docMk/>
          <pc:sldMk cId="3951885345" sldId="260"/>
        </pc:sldMkLst>
      </pc:sldChg>
      <pc:sldChg chg="modSp">
        <pc:chgData name="Amalia Spiliakou" userId="f4bd6b91a0b5818a" providerId="LiveId" clId="{AB1956CB-6BFD-4C76-AF1B-FBBAE8B6F2F8}" dt="2022-03-09T23:53:08.443" v="12" actId="14100"/>
        <pc:sldMkLst>
          <pc:docMk/>
          <pc:sldMk cId="4257798023" sldId="261"/>
        </pc:sldMkLst>
        <pc:picChg chg="mod">
          <ac:chgData name="Amalia Spiliakou" userId="f4bd6b91a0b5818a" providerId="LiveId" clId="{AB1956CB-6BFD-4C76-AF1B-FBBAE8B6F2F8}" dt="2022-03-09T23:53:08.443" v="12" actId="14100"/>
          <ac:picMkLst>
            <pc:docMk/>
            <pc:sldMk cId="4257798023" sldId="261"/>
            <ac:picMk id="5122" creationId="{C5EAB063-2688-4846-B136-AFD70876F787}"/>
          </ac:picMkLst>
        </pc:picChg>
      </pc:sldChg>
      <pc:sldChg chg="modSp">
        <pc:chgData name="Amalia Spiliakou" userId="f4bd6b91a0b5818a" providerId="LiveId" clId="{AB1956CB-6BFD-4C76-AF1B-FBBAE8B6F2F8}" dt="2022-03-09T23:53:55.547" v="17" actId="14100"/>
        <pc:sldMkLst>
          <pc:docMk/>
          <pc:sldMk cId="1230734705" sldId="265"/>
        </pc:sldMkLst>
        <pc:picChg chg="mod">
          <ac:chgData name="Amalia Spiliakou" userId="f4bd6b91a0b5818a" providerId="LiveId" clId="{AB1956CB-6BFD-4C76-AF1B-FBBAE8B6F2F8}" dt="2022-03-09T23:53:55.547" v="17" actId="14100"/>
          <ac:picMkLst>
            <pc:docMk/>
            <pc:sldMk cId="1230734705" sldId="265"/>
            <ac:picMk id="7172" creationId="{AEB89B81-1169-4C1B-9B22-3399CABC423A}"/>
          </ac:picMkLst>
        </pc:picChg>
      </pc:sldChg>
      <pc:sldChg chg="modSp ord">
        <pc:chgData name="Amalia Spiliakou" userId="f4bd6b91a0b5818a" providerId="LiveId" clId="{AB1956CB-6BFD-4C76-AF1B-FBBAE8B6F2F8}" dt="2022-03-10T00:04:52.757" v="75"/>
        <pc:sldMkLst>
          <pc:docMk/>
          <pc:sldMk cId="763531620" sldId="268"/>
        </pc:sldMkLst>
        <pc:picChg chg="mod">
          <ac:chgData name="Amalia Spiliakou" userId="f4bd6b91a0b5818a" providerId="LiveId" clId="{AB1956CB-6BFD-4C76-AF1B-FBBAE8B6F2F8}" dt="2022-03-09T23:52:48.578" v="10" actId="14100"/>
          <ac:picMkLst>
            <pc:docMk/>
            <pc:sldMk cId="763531620" sldId="268"/>
            <ac:picMk id="10242" creationId="{831EC8EF-DB73-4FF7-9BA1-82BE1392F37E}"/>
          </ac:picMkLst>
        </pc:picChg>
      </pc:sldChg>
      <pc:sldChg chg="addSp delSp modSp new mod ord setBg">
        <pc:chgData name="Amalia Spiliakou" userId="f4bd6b91a0b5818a" providerId="LiveId" clId="{AB1956CB-6BFD-4C76-AF1B-FBBAE8B6F2F8}" dt="2022-03-10T00:00:35.260" v="73" actId="20577"/>
        <pc:sldMkLst>
          <pc:docMk/>
          <pc:sldMk cId="3481797894" sldId="269"/>
        </pc:sldMkLst>
        <pc:spChg chg="del">
          <ac:chgData name="Amalia Spiliakou" userId="f4bd6b91a0b5818a" providerId="LiveId" clId="{AB1956CB-6BFD-4C76-AF1B-FBBAE8B6F2F8}" dt="2022-03-09T23:54:21.671" v="21" actId="478"/>
          <ac:spMkLst>
            <pc:docMk/>
            <pc:sldMk cId="3481797894" sldId="269"/>
            <ac:spMk id="2" creationId="{1B3ADC96-5533-40B4-934E-E806243A7DD0}"/>
          </ac:spMkLst>
        </pc:spChg>
        <pc:spChg chg="add mod">
          <ac:chgData name="Amalia Spiliakou" userId="f4bd6b91a0b5818a" providerId="LiveId" clId="{AB1956CB-6BFD-4C76-AF1B-FBBAE8B6F2F8}" dt="2022-03-10T00:00:35.260" v="73" actId="20577"/>
          <ac:spMkLst>
            <pc:docMk/>
            <pc:sldMk cId="3481797894" sldId="269"/>
            <ac:spMk id="3" creationId="{98EA8CED-D4D1-4959-96CA-BC2205ABB062}"/>
          </ac:spMkLst>
        </pc:spChg>
      </pc:sldChg>
      <pc:sldChg chg="modSp add mod setBg">
        <pc:chgData name="Amalia Spiliakou" userId="f4bd6b91a0b5818a" providerId="LiveId" clId="{AB1956CB-6BFD-4C76-AF1B-FBBAE8B6F2F8}" dt="2022-03-10T08:31:03.043" v="150" actId="255"/>
        <pc:sldMkLst>
          <pc:docMk/>
          <pc:sldMk cId="1236668227" sldId="270"/>
        </pc:sldMkLst>
        <pc:spChg chg="mod">
          <ac:chgData name="Amalia Spiliakou" userId="f4bd6b91a0b5818a" providerId="LiveId" clId="{AB1956CB-6BFD-4C76-AF1B-FBBAE8B6F2F8}" dt="2022-03-10T08:31:03.043" v="150" actId="255"/>
          <ac:spMkLst>
            <pc:docMk/>
            <pc:sldMk cId="1236668227" sldId="270"/>
            <ac:spMk id="3" creationId="{98EA8CED-D4D1-4959-96CA-BC2205ABB0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1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43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3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0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7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3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98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1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4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52C07-004A-4789-8992-7A114329ECEC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D8F05-62D1-412A-BC92-A4424F34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nortonsimon.org/art/detail/F.1973.37.P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fineartbiblio.com/artworks/henri-de-toulouse-lautrec/5782/red-haired-girl-in-monsieur-forest-s-garden-carmen-gaudin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Toulouse-Lautrec_--_Femme_%C3%A0_l%27ombrelle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metmuseum.org/art/collection/search/437838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upload.wikimedia.org/wikipedia/commons/6/64/Henri_de_Toulouse-Lautrec_052a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ikiart.org/en/henri-de-toulouse-lautrec/gabrielle-the-dancer-1890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Toulouse-Lautrec_-_A_Woman_Seated_in_a_Garden,_about_1890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metmuseum.org/art/collection/search/438016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usee-orsay.fr/en/node/89835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goulandris.gr/el/collection/highlights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wikiart.org/en/henri-de-toulouse-lautrec/the-greens-seated-woman-in-a-garden-1891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wikidata.org/wiki/Q26517145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EA8CED-D4D1-4959-96CA-BC2205ABB062}"/>
              </a:ext>
            </a:extLst>
          </p:cNvPr>
          <p:cNvSpPr/>
          <p:nvPr/>
        </p:nvSpPr>
        <p:spPr>
          <a:xfrm>
            <a:off x="324035" y="326254"/>
            <a:ext cx="8495930" cy="6205491"/>
          </a:xfrm>
          <a:custGeom>
            <a:avLst/>
            <a:gdLst>
              <a:gd name="connsiteX0" fmla="*/ 0 w 8495930"/>
              <a:gd name="connsiteY0" fmla="*/ 1034269 h 6205491"/>
              <a:gd name="connsiteX1" fmla="*/ 1034269 w 8495930"/>
              <a:gd name="connsiteY1" fmla="*/ 0 h 6205491"/>
              <a:gd name="connsiteX2" fmla="*/ 1682851 w 8495930"/>
              <a:gd name="connsiteY2" fmla="*/ 0 h 6205491"/>
              <a:gd name="connsiteX3" fmla="*/ 2074338 w 8495930"/>
              <a:gd name="connsiteY3" fmla="*/ 0 h 6205491"/>
              <a:gd name="connsiteX4" fmla="*/ 2787194 w 8495930"/>
              <a:gd name="connsiteY4" fmla="*/ 0 h 6205491"/>
              <a:gd name="connsiteX5" fmla="*/ 3500050 w 8495930"/>
              <a:gd name="connsiteY5" fmla="*/ 0 h 6205491"/>
              <a:gd name="connsiteX6" fmla="*/ 4020085 w 8495930"/>
              <a:gd name="connsiteY6" fmla="*/ 0 h 6205491"/>
              <a:gd name="connsiteX7" fmla="*/ 4732941 w 8495930"/>
              <a:gd name="connsiteY7" fmla="*/ 0 h 6205491"/>
              <a:gd name="connsiteX8" fmla="*/ 5124428 w 8495930"/>
              <a:gd name="connsiteY8" fmla="*/ 0 h 6205491"/>
              <a:gd name="connsiteX9" fmla="*/ 5644462 w 8495930"/>
              <a:gd name="connsiteY9" fmla="*/ 0 h 6205491"/>
              <a:gd name="connsiteX10" fmla="*/ 6100223 w 8495930"/>
              <a:gd name="connsiteY10" fmla="*/ 0 h 6205491"/>
              <a:gd name="connsiteX11" fmla="*/ 6620257 w 8495930"/>
              <a:gd name="connsiteY11" fmla="*/ 0 h 6205491"/>
              <a:gd name="connsiteX12" fmla="*/ 7461661 w 8495930"/>
              <a:gd name="connsiteY12" fmla="*/ 0 h 6205491"/>
              <a:gd name="connsiteX13" fmla="*/ 8495930 w 8495930"/>
              <a:gd name="connsiteY13" fmla="*/ 1034269 h 6205491"/>
              <a:gd name="connsiteX14" fmla="*/ 8495930 w 8495930"/>
              <a:gd name="connsiteY14" fmla="*/ 1666632 h 6205491"/>
              <a:gd name="connsiteX15" fmla="*/ 8495930 w 8495930"/>
              <a:gd name="connsiteY15" fmla="*/ 2298995 h 6205491"/>
              <a:gd name="connsiteX16" fmla="*/ 8495930 w 8495930"/>
              <a:gd name="connsiteY16" fmla="*/ 2931357 h 6205491"/>
              <a:gd name="connsiteX17" fmla="*/ 8495930 w 8495930"/>
              <a:gd name="connsiteY17" fmla="*/ 3398242 h 6205491"/>
              <a:gd name="connsiteX18" fmla="*/ 8495930 w 8495930"/>
              <a:gd name="connsiteY18" fmla="*/ 3947866 h 6205491"/>
              <a:gd name="connsiteX19" fmla="*/ 8495930 w 8495930"/>
              <a:gd name="connsiteY19" fmla="*/ 4414751 h 6205491"/>
              <a:gd name="connsiteX20" fmla="*/ 8495930 w 8495930"/>
              <a:gd name="connsiteY20" fmla="*/ 5171222 h 6205491"/>
              <a:gd name="connsiteX21" fmla="*/ 7461661 w 8495930"/>
              <a:gd name="connsiteY21" fmla="*/ 6205491 h 6205491"/>
              <a:gd name="connsiteX22" fmla="*/ 6941627 w 8495930"/>
              <a:gd name="connsiteY22" fmla="*/ 6205491 h 6205491"/>
              <a:gd name="connsiteX23" fmla="*/ 6421592 w 8495930"/>
              <a:gd name="connsiteY23" fmla="*/ 6205491 h 6205491"/>
              <a:gd name="connsiteX24" fmla="*/ 5837284 w 8495930"/>
              <a:gd name="connsiteY24" fmla="*/ 6205491 h 6205491"/>
              <a:gd name="connsiteX25" fmla="*/ 5188701 w 8495930"/>
              <a:gd name="connsiteY25" fmla="*/ 6205491 h 6205491"/>
              <a:gd name="connsiteX26" fmla="*/ 4797215 w 8495930"/>
              <a:gd name="connsiteY26" fmla="*/ 6205491 h 6205491"/>
              <a:gd name="connsiteX27" fmla="*/ 4212906 w 8495930"/>
              <a:gd name="connsiteY27" fmla="*/ 6205491 h 6205491"/>
              <a:gd name="connsiteX28" fmla="*/ 3500050 w 8495930"/>
              <a:gd name="connsiteY28" fmla="*/ 6205491 h 6205491"/>
              <a:gd name="connsiteX29" fmla="*/ 3108564 w 8495930"/>
              <a:gd name="connsiteY29" fmla="*/ 6205491 h 6205491"/>
              <a:gd name="connsiteX30" fmla="*/ 2524255 w 8495930"/>
              <a:gd name="connsiteY30" fmla="*/ 6205491 h 6205491"/>
              <a:gd name="connsiteX31" fmla="*/ 2004221 w 8495930"/>
              <a:gd name="connsiteY31" fmla="*/ 6205491 h 6205491"/>
              <a:gd name="connsiteX32" fmla="*/ 1612734 w 8495930"/>
              <a:gd name="connsiteY32" fmla="*/ 6205491 h 6205491"/>
              <a:gd name="connsiteX33" fmla="*/ 1034269 w 8495930"/>
              <a:gd name="connsiteY33" fmla="*/ 6205491 h 6205491"/>
              <a:gd name="connsiteX34" fmla="*/ 0 w 8495930"/>
              <a:gd name="connsiteY34" fmla="*/ 5171222 h 6205491"/>
              <a:gd name="connsiteX35" fmla="*/ 0 w 8495930"/>
              <a:gd name="connsiteY35" fmla="*/ 4497490 h 6205491"/>
              <a:gd name="connsiteX36" fmla="*/ 0 w 8495930"/>
              <a:gd name="connsiteY36" fmla="*/ 4030605 h 6205491"/>
              <a:gd name="connsiteX37" fmla="*/ 0 w 8495930"/>
              <a:gd name="connsiteY37" fmla="*/ 3398242 h 6205491"/>
              <a:gd name="connsiteX38" fmla="*/ 0 w 8495930"/>
              <a:gd name="connsiteY38" fmla="*/ 2724510 h 6205491"/>
              <a:gd name="connsiteX39" fmla="*/ 0 w 8495930"/>
              <a:gd name="connsiteY39" fmla="*/ 2050777 h 6205491"/>
              <a:gd name="connsiteX40" fmla="*/ 0 w 8495930"/>
              <a:gd name="connsiteY40" fmla="*/ 1034269 h 62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495930" h="6205491" fill="none" extrusionOk="0">
                <a:moveTo>
                  <a:pt x="0" y="1034269"/>
                </a:moveTo>
                <a:cubicBezTo>
                  <a:pt x="-107322" y="485090"/>
                  <a:pt x="431078" y="140667"/>
                  <a:pt x="1034269" y="0"/>
                </a:cubicBezTo>
                <a:cubicBezTo>
                  <a:pt x="1268252" y="-47275"/>
                  <a:pt x="1483536" y="38579"/>
                  <a:pt x="1682851" y="0"/>
                </a:cubicBezTo>
                <a:cubicBezTo>
                  <a:pt x="1882166" y="-38579"/>
                  <a:pt x="1955586" y="926"/>
                  <a:pt x="2074338" y="0"/>
                </a:cubicBezTo>
                <a:cubicBezTo>
                  <a:pt x="2193090" y="-926"/>
                  <a:pt x="2467819" y="21315"/>
                  <a:pt x="2787194" y="0"/>
                </a:cubicBezTo>
                <a:cubicBezTo>
                  <a:pt x="3106569" y="-21315"/>
                  <a:pt x="3163694" y="73390"/>
                  <a:pt x="3500050" y="0"/>
                </a:cubicBezTo>
                <a:cubicBezTo>
                  <a:pt x="3836406" y="-73390"/>
                  <a:pt x="3796935" y="23420"/>
                  <a:pt x="4020085" y="0"/>
                </a:cubicBezTo>
                <a:cubicBezTo>
                  <a:pt x="4243235" y="-23420"/>
                  <a:pt x="4462719" y="16390"/>
                  <a:pt x="4732941" y="0"/>
                </a:cubicBezTo>
                <a:cubicBezTo>
                  <a:pt x="5003163" y="-16390"/>
                  <a:pt x="4955774" y="42899"/>
                  <a:pt x="5124428" y="0"/>
                </a:cubicBezTo>
                <a:cubicBezTo>
                  <a:pt x="5293082" y="-42899"/>
                  <a:pt x="5453745" y="24836"/>
                  <a:pt x="5644462" y="0"/>
                </a:cubicBezTo>
                <a:cubicBezTo>
                  <a:pt x="5835179" y="-24836"/>
                  <a:pt x="5932354" y="8165"/>
                  <a:pt x="6100223" y="0"/>
                </a:cubicBezTo>
                <a:cubicBezTo>
                  <a:pt x="6268092" y="-8165"/>
                  <a:pt x="6392604" y="1983"/>
                  <a:pt x="6620257" y="0"/>
                </a:cubicBezTo>
                <a:cubicBezTo>
                  <a:pt x="6847910" y="-1983"/>
                  <a:pt x="7230382" y="78668"/>
                  <a:pt x="7461661" y="0"/>
                </a:cubicBezTo>
                <a:cubicBezTo>
                  <a:pt x="8052900" y="13407"/>
                  <a:pt x="8429372" y="405208"/>
                  <a:pt x="8495930" y="1034269"/>
                </a:cubicBezTo>
                <a:cubicBezTo>
                  <a:pt x="8568026" y="1316813"/>
                  <a:pt x="8486560" y="1363051"/>
                  <a:pt x="8495930" y="1666632"/>
                </a:cubicBezTo>
                <a:cubicBezTo>
                  <a:pt x="8505300" y="1970213"/>
                  <a:pt x="8474548" y="2034392"/>
                  <a:pt x="8495930" y="2298995"/>
                </a:cubicBezTo>
                <a:cubicBezTo>
                  <a:pt x="8517312" y="2563598"/>
                  <a:pt x="8457863" y="2768883"/>
                  <a:pt x="8495930" y="2931357"/>
                </a:cubicBezTo>
                <a:cubicBezTo>
                  <a:pt x="8533997" y="3093831"/>
                  <a:pt x="8467602" y="3284155"/>
                  <a:pt x="8495930" y="3398242"/>
                </a:cubicBezTo>
                <a:cubicBezTo>
                  <a:pt x="8524258" y="3512330"/>
                  <a:pt x="8481253" y="3727489"/>
                  <a:pt x="8495930" y="3947866"/>
                </a:cubicBezTo>
                <a:cubicBezTo>
                  <a:pt x="8510607" y="4168243"/>
                  <a:pt x="8485301" y="4243863"/>
                  <a:pt x="8495930" y="4414751"/>
                </a:cubicBezTo>
                <a:cubicBezTo>
                  <a:pt x="8506559" y="4585639"/>
                  <a:pt x="8407767" y="5006631"/>
                  <a:pt x="8495930" y="5171222"/>
                </a:cubicBezTo>
                <a:cubicBezTo>
                  <a:pt x="8561260" y="5804270"/>
                  <a:pt x="8040086" y="6215168"/>
                  <a:pt x="7461661" y="6205491"/>
                </a:cubicBezTo>
                <a:cubicBezTo>
                  <a:pt x="7266407" y="6264196"/>
                  <a:pt x="7125587" y="6180653"/>
                  <a:pt x="6941627" y="6205491"/>
                </a:cubicBezTo>
                <a:cubicBezTo>
                  <a:pt x="6757667" y="6230329"/>
                  <a:pt x="6541169" y="6169606"/>
                  <a:pt x="6421592" y="6205491"/>
                </a:cubicBezTo>
                <a:cubicBezTo>
                  <a:pt x="6302016" y="6241376"/>
                  <a:pt x="6036823" y="6185380"/>
                  <a:pt x="5837284" y="6205491"/>
                </a:cubicBezTo>
                <a:cubicBezTo>
                  <a:pt x="5637745" y="6225602"/>
                  <a:pt x="5357294" y="6197011"/>
                  <a:pt x="5188701" y="6205491"/>
                </a:cubicBezTo>
                <a:cubicBezTo>
                  <a:pt x="5020108" y="6213971"/>
                  <a:pt x="4953534" y="6191045"/>
                  <a:pt x="4797215" y="6205491"/>
                </a:cubicBezTo>
                <a:cubicBezTo>
                  <a:pt x="4640896" y="6219937"/>
                  <a:pt x="4410181" y="6158441"/>
                  <a:pt x="4212906" y="6205491"/>
                </a:cubicBezTo>
                <a:cubicBezTo>
                  <a:pt x="4015631" y="6252541"/>
                  <a:pt x="3764660" y="6124284"/>
                  <a:pt x="3500050" y="6205491"/>
                </a:cubicBezTo>
                <a:cubicBezTo>
                  <a:pt x="3235440" y="6286698"/>
                  <a:pt x="3213421" y="6164907"/>
                  <a:pt x="3108564" y="6205491"/>
                </a:cubicBezTo>
                <a:cubicBezTo>
                  <a:pt x="3003707" y="6246075"/>
                  <a:pt x="2779952" y="6141924"/>
                  <a:pt x="2524255" y="6205491"/>
                </a:cubicBezTo>
                <a:cubicBezTo>
                  <a:pt x="2268558" y="6269058"/>
                  <a:pt x="2131916" y="6179764"/>
                  <a:pt x="2004221" y="6205491"/>
                </a:cubicBezTo>
                <a:cubicBezTo>
                  <a:pt x="1876526" y="6231218"/>
                  <a:pt x="1697801" y="6172696"/>
                  <a:pt x="1612734" y="6205491"/>
                </a:cubicBezTo>
                <a:cubicBezTo>
                  <a:pt x="1527667" y="6238286"/>
                  <a:pt x="1294295" y="6174678"/>
                  <a:pt x="1034269" y="6205491"/>
                </a:cubicBezTo>
                <a:cubicBezTo>
                  <a:pt x="492288" y="6353287"/>
                  <a:pt x="40259" y="5728215"/>
                  <a:pt x="0" y="5171222"/>
                </a:cubicBezTo>
                <a:cubicBezTo>
                  <a:pt x="-46851" y="5020697"/>
                  <a:pt x="51371" y="4654518"/>
                  <a:pt x="0" y="4497490"/>
                </a:cubicBezTo>
                <a:cubicBezTo>
                  <a:pt x="-51371" y="4340462"/>
                  <a:pt x="14472" y="4217716"/>
                  <a:pt x="0" y="4030605"/>
                </a:cubicBezTo>
                <a:cubicBezTo>
                  <a:pt x="-14472" y="3843495"/>
                  <a:pt x="66711" y="3711196"/>
                  <a:pt x="0" y="3398242"/>
                </a:cubicBezTo>
                <a:cubicBezTo>
                  <a:pt x="-66711" y="3085288"/>
                  <a:pt x="31791" y="3025077"/>
                  <a:pt x="0" y="2724510"/>
                </a:cubicBezTo>
                <a:cubicBezTo>
                  <a:pt x="-31791" y="2423943"/>
                  <a:pt x="64216" y="2206901"/>
                  <a:pt x="0" y="2050777"/>
                </a:cubicBezTo>
                <a:cubicBezTo>
                  <a:pt x="-64216" y="1894653"/>
                  <a:pt x="94951" y="1487808"/>
                  <a:pt x="0" y="1034269"/>
                </a:cubicBezTo>
                <a:close/>
              </a:path>
              <a:path w="8495930" h="6205491" stroke="0" extrusionOk="0">
                <a:moveTo>
                  <a:pt x="0" y="1034269"/>
                </a:moveTo>
                <a:cubicBezTo>
                  <a:pt x="61077" y="472558"/>
                  <a:pt x="430874" y="11812"/>
                  <a:pt x="1034269" y="0"/>
                </a:cubicBezTo>
                <a:cubicBezTo>
                  <a:pt x="1164490" y="-10374"/>
                  <a:pt x="1324657" y="9175"/>
                  <a:pt x="1490030" y="0"/>
                </a:cubicBezTo>
                <a:cubicBezTo>
                  <a:pt x="1655403" y="-9175"/>
                  <a:pt x="1863625" y="34112"/>
                  <a:pt x="2138612" y="0"/>
                </a:cubicBezTo>
                <a:cubicBezTo>
                  <a:pt x="2413599" y="-34112"/>
                  <a:pt x="2638574" y="56877"/>
                  <a:pt x="2851468" y="0"/>
                </a:cubicBezTo>
                <a:cubicBezTo>
                  <a:pt x="3064362" y="-56877"/>
                  <a:pt x="3154063" y="35369"/>
                  <a:pt x="3242955" y="0"/>
                </a:cubicBezTo>
                <a:cubicBezTo>
                  <a:pt x="3331847" y="-35369"/>
                  <a:pt x="3679609" y="4757"/>
                  <a:pt x="3827263" y="0"/>
                </a:cubicBezTo>
                <a:cubicBezTo>
                  <a:pt x="3974917" y="-4757"/>
                  <a:pt x="4342458" y="66251"/>
                  <a:pt x="4475845" y="0"/>
                </a:cubicBezTo>
                <a:cubicBezTo>
                  <a:pt x="4609232" y="-66251"/>
                  <a:pt x="4749593" y="46934"/>
                  <a:pt x="4995880" y="0"/>
                </a:cubicBezTo>
                <a:cubicBezTo>
                  <a:pt x="5242168" y="-46934"/>
                  <a:pt x="5382281" y="54291"/>
                  <a:pt x="5644462" y="0"/>
                </a:cubicBezTo>
                <a:cubicBezTo>
                  <a:pt x="5906643" y="-54291"/>
                  <a:pt x="6005601" y="25655"/>
                  <a:pt x="6228770" y="0"/>
                </a:cubicBezTo>
                <a:cubicBezTo>
                  <a:pt x="6451939" y="-25655"/>
                  <a:pt x="6654539" y="38896"/>
                  <a:pt x="6941627" y="0"/>
                </a:cubicBezTo>
                <a:cubicBezTo>
                  <a:pt x="7228715" y="-38896"/>
                  <a:pt x="7213055" y="43523"/>
                  <a:pt x="7461661" y="0"/>
                </a:cubicBezTo>
                <a:cubicBezTo>
                  <a:pt x="8047852" y="690"/>
                  <a:pt x="8406543" y="540903"/>
                  <a:pt x="8495930" y="1034269"/>
                </a:cubicBezTo>
                <a:cubicBezTo>
                  <a:pt x="8503047" y="1186690"/>
                  <a:pt x="8443614" y="1310694"/>
                  <a:pt x="8495930" y="1583893"/>
                </a:cubicBezTo>
                <a:cubicBezTo>
                  <a:pt x="8548246" y="1857092"/>
                  <a:pt x="8456876" y="1909481"/>
                  <a:pt x="8495930" y="2133517"/>
                </a:cubicBezTo>
                <a:cubicBezTo>
                  <a:pt x="8534984" y="2357553"/>
                  <a:pt x="8489178" y="2511807"/>
                  <a:pt x="8495930" y="2683140"/>
                </a:cubicBezTo>
                <a:cubicBezTo>
                  <a:pt x="8502682" y="2854473"/>
                  <a:pt x="8467551" y="2960997"/>
                  <a:pt x="8495930" y="3191394"/>
                </a:cubicBezTo>
                <a:cubicBezTo>
                  <a:pt x="8524309" y="3421791"/>
                  <a:pt x="8456892" y="3497734"/>
                  <a:pt x="8495930" y="3741018"/>
                </a:cubicBezTo>
                <a:cubicBezTo>
                  <a:pt x="8534968" y="3984302"/>
                  <a:pt x="8431535" y="4071408"/>
                  <a:pt x="8495930" y="4290642"/>
                </a:cubicBezTo>
                <a:cubicBezTo>
                  <a:pt x="8560325" y="4509876"/>
                  <a:pt x="8419928" y="4783343"/>
                  <a:pt x="8495930" y="5171222"/>
                </a:cubicBezTo>
                <a:cubicBezTo>
                  <a:pt x="8451421" y="5653002"/>
                  <a:pt x="7950171" y="6240447"/>
                  <a:pt x="7461661" y="6205491"/>
                </a:cubicBezTo>
                <a:cubicBezTo>
                  <a:pt x="7335608" y="6243679"/>
                  <a:pt x="7175280" y="6203525"/>
                  <a:pt x="7005900" y="6205491"/>
                </a:cubicBezTo>
                <a:cubicBezTo>
                  <a:pt x="6836520" y="6207457"/>
                  <a:pt x="6765331" y="6163219"/>
                  <a:pt x="6550140" y="6205491"/>
                </a:cubicBezTo>
                <a:cubicBezTo>
                  <a:pt x="6334949" y="6247763"/>
                  <a:pt x="6245252" y="6191649"/>
                  <a:pt x="6158653" y="6205491"/>
                </a:cubicBezTo>
                <a:cubicBezTo>
                  <a:pt x="6072054" y="6219333"/>
                  <a:pt x="5615209" y="6203626"/>
                  <a:pt x="5445797" y="6205491"/>
                </a:cubicBezTo>
                <a:cubicBezTo>
                  <a:pt x="5276385" y="6207356"/>
                  <a:pt x="5116679" y="6141760"/>
                  <a:pt x="4797215" y="6205491"/>
                </a:cubicBezTo>
                <a:cubicBezTo>
                  <a:pt x="4477751" y="6269222"/>
                  <a:pt x="4321218" y="6188383"/>
                  <a:pt x="4084359" y="6205491"/>
                </a:cubicBezTo>
                <a:cubicBezTo>
                  <a:pt x="3847500" y="6222599"/>
                  <a:pt x="3760935" y="6201322"/>
                  <a:pt x="3628598" y="6205491"/>
                </a:cubicBezTo>
                <a:cubicBezTo>
                  <a:pt x="3496261" y="6209660"/>
                  <a:pt x="3201123" y="6147258"/>
                  <a:pt x="2915742" y="6205491"/>
                </a:cubicBezTo>
                <a:cubicBezTo>
                  <a:pt x="2630361" y="6263724"/>
                  <a:pt x="2565874" y="6203861"/>
                  <a:pt x="2395707" y="6205491"/>
                </a:cubicBezTo>
                <a:cubicBezTo>
                  <a:pt x="2225541" y="6207121"/>
                  <a:pt x="1899052" y="6201031"/>
                  <a:pt x="1747125" y="6205491"/>
                </a:cubicBezTo>
                <a:cubicBezTo>
                  <a:pt x="1595198" y="6209951"/>
                  <a:pt x="1192445" y="6126563"/>
                  <a:pt x="1034269" y="6205491"/>
                </a:cubicBezTo>
                <a:cubicBezTo>
                  <a:pt x="541304" y="6075539"/>
                  <a:pt x="75337" y="5878178"/>
                  <a:pt x="0" y="5171222"/>
                </a:cubicBezTo>
                <a:cubicBezTo>
                  <a:pt x="-51291" y="4962970"/>
                  <a:pt x="38732" y="4791966"/>
                  <a:pt x="0" y="4621598"/>
                </a:cubicBezTo>
                <a:cubicBezTo>
                  <a:pt x="-38732" y="4451230"/>
                  <a:pt x="33870" y="4209225"/>
                  <a:pt x="0" y="3947866"/>
                </a:cubicBezTo>
                <a:cubicBezTo>
                  <a:pt x="-33870" y="3686507"/>
                  <a:pt x="15048" y="3619697"/>
                  <a:pt x="0" y="3398242"/>
                </a:cubicBezTo>
                <a:cubicBezTo>
                  <a:pt x="-15048" y="3176787"/>
                  <a:pt x="17808" y="3091127"/>
                  <a:pt x="0" y="2807249"/>
                </a:cubicBezTo>
                <a:cubicBezTo>
                  <a:pt x="-17808" y="2523371"/>
                  <a:pt x="23509" y="2451166"/>
                  <a:pt x="0" y="2340364"/>
                </a:cubicBezTo>
                <a:cubicBezTo>
                  <a:pt x="-23509" y="2229563"/>
                  <a:pt x="66011" y="2026820"/>
                  <a:pt x="0" y="1749371"/>
                </a:cubicBezTo>
                <a:cubicBezTo>
                  <a:pt x="-66011" y="1471922"/>
                  <a:pt x="83936" y="1268401"/>
                  <a:pt x="0" y="1034269"/>
                </a:cubicBezTo>
                <a:close/>
              </a:path>
            </a:pathLst>
          </a:custGeom>
          <a:solidFill>
            <a:srgbClr val="EAF4E4"/>
          </a:solidFill>
          <a:ln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12793686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Henri de Toulouse-Lautrec</a:t>
            </a:r>
            <a:r>
              <a:rPr 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1864 – 1901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In the Garden of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Père Forest…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Harrington" panose="04040505050A0202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797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94AA4-D1C3-4B19-81FB-B18FFEBB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90" y="365126"/>
            <a:ext cx="3391268" cy="1325563"/>
          </a:xfrm>
        </p:spPr>
        <p:txBody>
          <a:bodyPr>
            <a:normAutofit fontScale="90000"/>
          </a:bodyPr>
          <a:lstStyle/>
          <a:p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200" b="1" kern="18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Red-Headed Woman in the Garden of M. Forest, </a:t>
            </a:r>
            <a:r>
              <a:rPr lang="en-US" sz="2200" kern="18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1987, oil on cardboard, 71.4 x 58.1 cm, The Norton Simon Foundation, CA, USA </a:t>
            </a:r>
            <a:r>
              <a:rPr lang="en-US" sz="1600" u="sng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https://www.nortonsimon.org/art/detail/F.1973.37.P/</a:t>
            </a:r>
            <a:r>
              <a:rPr lang="en-US" sz="1600" kern="1800" dirty="0">
                <a:solidFill>
                  <a:srgbClr val="3B3D3F"/>
                </a:solidFill>
                <a:effectLst/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b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4098" name="Picture 2" descr="Red-Headed Woman in the Garden of M. Foret">
            <a:extLst>
              <a:ext uri="{FF2B5EF4-FFF2-40B4-BE49-F238E27FC236}">
                <a16:creationId xmlns:a16="http://schemas.microsoft.com/office/drawing/2014/main" id="{A177D782-4C41-46A0-BA6C-AC8BA605E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542" y="115936"/>
            <a:ext cx="5376169" cy="662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08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27CAA-E5A8-4311-A133-0C54F578F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06" y="365126"/>
            <a:ext cx="3166601" cy="1325563"/>
          </a:xfrm>
        </p:spPr>
        <p:txBody>
          <a:bodyPr>
            <a:normAutofit fontScale="90000"/>
          </a:bodyPr>
          <a:lstStyle/>
          <a:p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</a:br>
            <a:r>
              <a:rPr lang="en-US" sz="2200" b="1" i="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</a:rPr>
              <a:t>Redheaded Woman sitting in the Garden of  Mr. Forest, </a:t>
            </a:r>
            <a:r>
              <a:rPr lang="en-US" sz="2200" i="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</a:rPr>
              <a:t>1889, oil on canvas, 65.0 x 54.0 cm, Private Collection</a:t>
            </a:r>
            <a:br>
              <a:rPr lang="en-US" sz="1600" i="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</a:rPr>
            </a:br>
            <a:r>
              <a:rPr lang="en-US" sz="1600" i="0" dirty="0">
                <a:solidFill>
                  <a:srgbClr val="343433"/>
                </a:solidFill>
                <a:effectLst/>
                <a:latin typeface="Harrington" panose="04040505050A02020702" pitchFamily="82" charset="0"/>
                <a:hlinkClick r:id="rId2"/>
              </a:rPr>
              <a:t>https://fineartbiblio.com/artworks/henri-de-toulouse-lautrec/5782/red-haired-girl-in-monsieur-forest-s-garden-carmen-gaudin</a:t>
            </a:r>
            <a:r>
              <a:rPr lang="en-US" sz="1600" i="0" dirty="0">
                <a:solidFill>
                  <a:srgbClr val="343433"/>
                </a:solidFill>
                <a:effectLst/>
                <a:latin typeface="Harrington" panose="04040505050A02020702" pitchFamily="82" charset="0"/>
              </a:rPr>
              <a:t> </a:t>
            </a:r>
            <a:endParaRPr lang="en-US" sz="1600" b="1" dirty="0">
              <a:latin typeface="Harrington" panose="04040505050A02020702" pitchFamily="82" charset="0"/>
            </a:endParaRP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AEB89B81-1169-4C1B-9B22-3399CABC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80" y="150920"/>
            <a:ext cx="5506914" cy="660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73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7161604-097D-4751-8EDC-92489216D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26" y="92686"/>
            <a:ext cx="5103324" cy="667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E4BA23F-9344-412D-8710-BAAB8AB83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365126"/>
            <a:ext cx="3199598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Woman with a parasol,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1889, 76.6x57.5 cm, Hermitage Museum 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Mistral" panose="030907020304070204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Dreaming Outloud Script Pro" panose="020B0604020202020204" pitchFamily="66" charset="0"/>
              </a:rPr>
              <a:t>Woman with a parasol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Dreaming Outloud Script Pro" panose="020B0604020202020204" pitchFamily="66" charset="0"/>
              </a:rPr>
              <a:t>, 1889,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Dreaming Outloud Script Pro" panose="020B0604020202020204" pitchFamily="66" charset="0"/>
              </a:rPr>
              <a:t>watercolour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Dreaming Outloud Script Pro" panose="020B0604020202020204" pitchFamily="66" charset="0"/>
              </a:rPr>
              <a:t>, gouache tempera on cardboard, 76.6x57.5 cm, Hermitage Museum 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Dreaming Outloud Script Pro" panose="020B0604020202020204" pitchFamily="66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Dreaming Outloud Script Pro" panose="020B0604020202020204" pitchFamily="66" charset="0"/>
                <a:hlinkClick r:id="rId3"/>
              </a:rPr>
              <a:t>https://commons.wikimedia.org/wiki/File:Toulouse-Lautrec_--_Femme_%C3%A0_l%27ombrelle.jpg</a:t>
            </a:r>
            <a:r>
              <a:rPr lang="en-US" sz="16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Dreaming Outloud Script Pro" panose="020B0604020202020204" pitchFamily="66" charset="0"/>
              </a:rPr>
              <a:t> </a:t>
            </a:r>
            <a:b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bg1">
                  <a:lumMod val="95000"/>
                </a:schemeClr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64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45A0A-48F2-4EDC-94B3-CDB4FEE7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32" y="365126"/>
            <a:ext cx="3090307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Woman in Monsieur Forest’s Garden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, 1889-1891, Oil on Canvas, 55.6 x 46.4 cm, the MET,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https://www.metmuseum.org/art/collection/search/437838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4" name="Picture 3" descr="A painting of a child&#10;&#10;Description automatically generated with low confidence">
            <a:extLst>
              <a:ext uri="{FF2B5EF4-FFF2-40B4-BE49-F238E27FC236}">
                <a16:creationId xmlns:a16="http://schemas.microsoft.com/office/drawing/2014/main" id="{571D047A-CE11-49CA-AF4B-01E2349DF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39" y="88799"/>
            <a:ext cx="5675829" cy="668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89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F67E7-BB75-4E26-B607-C07519F87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02" y="365126"/>
            <a:ext cx="3380265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Justine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Dieuhl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in the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Grden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of Père Forest,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1890, oil on cardboard, 74x58 cm,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d'Orsay, Paris, France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hlinkClick r:id="rId2"/>
              </a:rPr>
              <a:t>https://upload.wikimedia.org/wikipedia/commons/6/64/Henri_de_Toulouse-Lautrec_052a.jpg</a:t>
            </a: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5EAB063-2688-4846-B136-AFD70876F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296" y="115410"/>
            <a:ext cx="4996001" cy="663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798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97DC3-4506-49C0-B265-94CF91BF5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26" y="365126"/>
            <a:ext cx="3870662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Gabrielle the Dancer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, 1890, oil on cardboard, Museum Toulouse-Lautrec, Albi, France </a:t>
            </a: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https://www.wikiart.org/en/henri-de-toulouse-lautrec/gabrielle-the-dancer-1890</a:t>
            </a:r>
            <a:r>
              <a:rPr lang="en-US" sz="1600" dirty="0">
                <a:latin typeface="Harrington" panose="04040505050A02020702" pitchFamily="82" charset="0"/>
              </a:rPr>
              <a:t>  </a:t>
            </a: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9218" name="Picture 2" descr="Gabrielle the Dancer, 1890 - Henri de Toulouse-Lautrec">
            <a:extLst>
              <a:ext uri="{FF2B5EF4-FFF2-40B4-BE49-F238E27FC236}">
                <a16:creationId xmlns:a16="http://schemas.microsoft.com/office/drawing/2014/main" id="{AC9DADC7-51CD-484C-AF95-6508103C8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1" y="100983"/>
            <a:ext cx="4957918" cy="665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67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D531A-76C6-40B1-AC03-E3A8F8850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324" y="365126"/>
            <a:ext cx="460325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A Woman Seated in a Garden, </a:t>
            </a:r>
            <a:r>
              <a:rPr lang="en-US" sz="2200" dirty="0">
                <a:solidFill>
                  <a:schemeClr val="accent6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about 1890, essence on cardboard, 49.4x31.3 cm, The Barber Institute of Fine Arts, University of Birmingham, UK</a:t>
            </a:r>
            <a:br>
              <a:rPr lang="en-US" sz="2200" dirty="0">
                <a:solidFill>
                  <a:schemeClr val="accent6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https://commons.wikimedia.org/wiki/File:Toulouse-Lautrec_-_A_Woman_Seated_in_a_Garden,_about_1890.jpg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E1D9A98-3E7C-49AA-97D6-98CBE4413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18" y="115595"/>
            <a:ext cx="4185455" cy="662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75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0B491-F7C0-4841-B906-7D00C5F69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4" y="365126"/>
            <a:ext cx="292705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The Streetwalker, 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ca. 1890–91, Oil on cardboard, 64.8 x 53.3 cm, the MET, NY, USA</a:t>
            </a: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https://www.metmuseum.org/art/collection/search/438016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2050" name="Picture 2" descr="The Streetwalker, Henri de Toulouse-Lautrec (French, Albi 1864–1901 Saint-André-du-Bois), Oil on cardboard">
            <a:extLst>
              <a:ext uri="{FF2B5EF4-FFF2-40B4-BE49-F238E27FC236}">
                <a16:creationId xmlns:a16="http://schemas.microsoft.com/office/drawing/2014/main" id="{D4D4570A-2BFB-413B-95D6-E4B3AC2BC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616" y="100375"/>
            <a:ext cx="5732401" cy="667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140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6B0B2-9F9C-4947-BD01-A64B68D5D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88" y="365126"/>
            <a:ext cx="3467224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Woman with Gloves (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Honorine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Platzer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1891, oil on cardboard, 54x40 cm,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d'Orsay , Paris, France 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https://www.musee-orsay.fr/en/node/89835</a:t>
            </a:r>
            <a:r>
              <a:rPr lang="en-US" sz="16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Harrington" panose="04040505050A02020702" pitchFamily="82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831EC8EF-DB73-4FF7-9BA1-82BE1392F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398" y="66061"/>
            <a:ext cx="5180614" cy="672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531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F74C-9B1F-467D-90D8-30617F948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4" y="365126"/>
            <a:ext cx="272613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Woman in Monsieur Forest’s Garden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, 1891, Oil on Board, 60,7 × 55 cm, Basil and Elise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Goulandris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 Foundation, Athens, Greece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https://goulandris.gr/el/collection/highlights</a:t>
            </a:r>
            <a:r>
              <a:rPr lang="en-US" sz="1600" dirty="0">
                <a:latin typeface="Harrington" panose="04040505050A02020702" pitchFamily="82" charset="0"/>
              </a:rPr>
              <a:t>  </a:t>
            </a: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4" name="Picture 3" descr="A picture containing painting&#10;&#10;Description automatically generated">
            <a:extLst>
              <a:ext uri="{FF2B5EF4-FFF2-40B4-BE49-F238E27FC236}">
                <a16:creationId xmlns:a16="http://schemas.microsoft.com/office/drawing/2014/main" id="{7BA4CEFC-497F-4C85-8B74-18FC3BE72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816" y="81055"/>
            <a:ext cx="6060590" cy="66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90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5ED2-6613-400D-8287-A81E06BB0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953" y="365126"/>
            <a:ext cx="336884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Greens (Seated Woman in a Garden),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1891, oil on panel, 55x46 cm, Private Collection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https://www.wikiart.org/en/henri-de-toulouse-lautrec/the-greens-seated-woman-in-a-garden-1891</a:t>
            </a:r>
            <a:r>
              <a:rPr lang="en-US" sz="1600" u="sng" dirty="0">
                <a:solidFill>
                  <a:srgbClr val="0563C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6146" name="Picture 2" descr="The Greens (Seated Woman in a Garden), 1891 - Henri de Toulouse-Lautrec -  WikiArt.org">
            <a:extLst>
              <a:ext uri="{FF2B5EF4-FFF2-40B4-BE49-F238E27FC236}">
                <a16:creationId xmlns:a16="http://schemas.microsoft.com/office/drawing/2014/main" id="{999E2390-1408-45CF-B3B8-3068E1372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3" y="136494"/>
            <a:ext cx="5453540" cy="663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783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1DD4-742B-47DA-B788-A00A667BF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0990" y="365126"/>
            <a:ext cx="3640985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FF8E5"/>
                </a:solidFill>
                <a:latin typeface="Harrington" panose="04040505050A02020702" pitchFamily="82" charset="0"/>
              </a:rPr>
              <a:t>Woman seated in a Garden</a:t>
            </a:r>
            <a:r>
              <a:rPr lang="en-US" sz="2200" dirty="0">
                <a:solidFill>
                  <a:srgbClr val="FFF8E5"/>
                </a:solidFill>
                <a:latin typeface="Harrington" panose="04040505050A02020702" pitchFamily="82" charset="0"/>
              </a:rPr>
              <a:t>, 1891, oil on millboard, 66.7x52.8 cm, National Gallery, London, UK</a:t>
            </a: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https://www.wikidata.org/wiki/Q26517145</a:t>
            </a:r>
            <a:r>
              <a:rPr lang="en-US" sz="1600" dirty="0">
                <a:latin typeface="Harrington" panose="04040505050A02020702" pitchFamily="82" charset="0"/>
              </a:rPr>
              <a:t> 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68484DC-45C2-40A7-B50B-B4CDAE9F3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24" y="121516"/>
            <a:ext cx="5167944" cy="661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90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EA8CED-D4D1-4959-96CA-BC2205ABB062}"/>
              </a:ext>
            </a:extLst>
          </p:cNvPr>
          <p:cNvSpPr/>
          <p:nvPr/>
        </p:nvSpPr>
        <p:spPr>
          <a:xfrm>
            <a:off x="324035" y="326254"/>
            <a:ext cx="8495930" cy="6205491"/>
          </a:xfrm>
          <a:custGeom>
            <a:avLst/>
            <a:gdLst>
              <a:gd name="connsiteX0" fmla="*/ 0 w 8495930"/>
              <a:gd name="connsiteY0" fmla="*/ 1034269 h 6205491"/>
              <a:gd name="connsiteX1" fmla="*/ 1034269 w 8495930"/>
              <a:gd name="connsiteY1" fmla="*/ 0 h 6205491"/>
              <a:gd name="connsiteX2" fmla="*/ 1682851 w 8495930"/>
              <a:gd name="connsiteY2" fmla="*/ 0 h 6205491"/>
              <a:gd name="connsiteX3" fmla="*/ 2074338 w 8495930"/>
              <a:gd name="connsiteY3" fmla="*/ 0 h 6205491"/>
              <a:gd name="connsiteX4" fmla="*/ 2787194 w 8495930"/>
              <a:gd name="connsiteY4" fmla="*/ 0 h 6205491"/>
              <a:gd name="connsiteX5" fmla="*/ 3500050 w 8495930"/>
              <a:gd name="connsiteY5" fmla="*/ 0 h 6205491"/>
              <a:gd name="connsiteX6" fmla="*/ 4020085 w 8495930"/>
              <a:gd name="connsiteY6" fmla="*/ 0 h 6205491"/>
              <a:gd name="connsiteX7" fmla="*/ 4732941 w 8495930"/>
              <a:gd name="connsiteY7" fmla="*/ 0 h 6205491"/>
              <a:gd name="connsiteX8" fmla="*/ 5124428 w 8495930"/>
              <a:gd name="connsiteY8" fmla="*/ 0 h 6205491"/>
              <a:gd name="connsiteX9" fmla="*/ 5644462 w 8495930"/>
              <a:gd name="connsiteY9" fmla="*/ 0 h 6205491"/>
              <a:gd name="connsiteX10" fmla="*/ 6100223 w 8495930"/>
              <a:gd name="connsiteY10" fmla="*/ 0 h 6205491"/>
              <a:gd name="connsiteX11" fmla="*/ 6620257 w 8495930"/>
              <a:gd name="connsiteY11" fmla="*/ 0 h 6205491"/>
              <a:gd name="connsiteX12" fmla="*/ 7461661 w 8495930"/>
              <a:gd name="connsiteY12" fmla="*/ 0 h 6205491"/>
              <a:gd name="connsiteX13" fmla="*/ 8495930 w 8495930"/>
              <a:gd name="connsiteY13" fmla="*/ 1034269 h 6205491"/>
              <a:gd name="connsiteX14" fmla="*/ 8495930 w 8495930"/>
              <a:gd name="connsiteY14" fmla="*/ 1666632 h 6205491"/>
              <a:gd name="connsiteX15" fmla="*/ 8495930 w 8495930"/>
              <a:gd name="connsiteY15" fmla="*/ 2298995 h 6205491"/>
              <a:gd name="connsiteX16" fmla="*/ 8495930 w 8495930"/>
              <a:gd name="connsiteY16" fmla="*/ 2931357 h 6205491"/>
              <a:gd name="connsiteX17" fmla="*/ 8495930 w 8495930"/>
              <a:gd name="connsiteY17" fmla="*/ 3398242 h 6205491"/>
              <a:gd name="connsiteX18" fmla="*/ 8495930 w 8495930"/>
              <a:gd name="connsiteY18" fmla="*/ 3947866 h 6205491"/>
              <a:gd name="connsiteX19" fmla="*/ 8495930 w 8495930"/>
              <a:gd name="connsiteY19" fmla="*/ 4414751 h 6205491"/>
              <a:gd name="connsiteX20" fmla="*/ 8495930 w 8495930"/>
              <a:gd name="connsiteY20" fmla="*/ 5171222 h 6205491"/>
              <a:gd name="connsiteX21" fmla="*/ 7461661 w 8495930"/>
              <a:gd name="connsiteY21" fmla="*/ 6205491 h 6205491"/>
              <a:gd name="connsiteX22" fmla="*/ 6941627 w 8495930"/>
              <a:gd name="connsiteY22" fmla="*/ 6205491 h 6205491"/>
              <a:gd name="connsiteX23" fmla="*/ 6421592 w 8495930"/>
              <a:gd name="connsiteY23" fmla="*/ 6205491 h 6205491"/>
              <a:gd name="connsiteX24" fmla="*/ 5837284 w 8495930"/>
              <a:gd name="connsiteY24" fmla="*/ 6205491 h 6205491"/>
              <a:gd name="connsiteX25" fmla="*/ 5188701 w 8495930"/>
              <a:gd name="connsiteY25" fmla="*/ 6205491 h 6205491"/>
              <a:gd name="connsiteX26" fmla="*/ 4797215 w 8495930"/>
              <a:gd name="connsiteY26" fmla="*/ 6205491 h 6205491"/>
              <a:gd name="connsiteX27" fmla="*/ 4212906 w 8495930"/>
              <a:gd name="connsiteY27" fmla="*/ 6205491 h 6205491"/>
              <a:gd name="connsiteX28" fmla="*/ 3500050 w 8495930"/>
              <a:gd name="connsiteY28" fmla="*/ 6205491 h 6205491"/>
              <a:gd name="connsiteX29" fmla="*/ 3108564 w 8495930"/>
              <a:gd name="connsiteY29" fmla="*/ 6205491 h 6205491"/>
              <a:gd name="connsiteX30" fmla="*/ 2524255 w 8495930"/>
              <a:gd name="connsiteY30" fmla="*/ 6205491 h 6205491"/>
              <a:gd name="connsiteX31" fmla="*/ 2004221 w 8495930"/>
              <a:gd name="connsiteY31" fmla="*/ 6205491 h 6205491"/>
              <a:gd name="connsiteX32" fmla="*/ 1612734 w 8495930"/>
              <a:gd name="connsiteY32" fmla="*/ 6205491 h 6205491"/>
              <a:gd name="connsiteX33" fmla="*/ 1034269 w 8495930"/>
              <a:gd name="connsiteY33" fmla="*/ 6205491 h 6205491"/>
              <a:gd name="connsiteX34" fmla="*/ 0 w 8495930"/>
              <a:gd name="connsiteY34" fmla="*/ 5171222 h 6205491"/>
              <a:gd name="connsiteX35" fmla="*/ 0 w 8495930"/>
              <a:gd name="connsiteY35" fmla="*/ 4497490 h 6205491"/>
              <a:gd name="connsiteX36" fmla="*/ 0 w 8495930"/>
              <a:gd name="connsiteY36" fmla="*/ 4030605 h 6205491"/>
              <a:gd name="connsiteX37" fmla="*/ 0 w 8495930"/>
              <a:gd name="connsiteY37" fmla="*/ 3398242 h 6205491"/>
              <a:gd name="connsiteX38" fmla="*/ 0 w 8495930"/>
              <a:gd name="connsiteY38" fmla="*/ 2724510 h 6205491"/>
              <a:gd name="connsiteX39" fmla="*/ 0 w 8495930"/>
              <a:gd name="connsiteY39" fmla="*/ 2050777 h 6205491"/>
              <a:gd name="connsiteX40" fmla="*/ 0 w 8495930"/>
              <a:gd name="connsiteY40" fmla="*/ 1034269 h 62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495930" h="6205491" fill="none" extrusionOk="0">
                <a:moveTo>
                  <a:pt x="0" y="1034269"/>
                </a:moveTo>
                <a:cubicBezTo>
                  <a:pt x="-107322" y="485090"/>
                  <a:pt x="431078" y="140667"/>
                  <a:pt x="1034269" y="0"/>
                </a:cubicBezTo>
                <a:cubicBezTo>
                  <a:pt x="1268252" y="-47275"/>
                  <a:pt x="1483536" y="38579"/>
                  <a:pt x="1682851" y="0"/>
                </a:cubicBezTo>
                <a:cubicBezTo>
                  <a:pt x="1882166" y="-38579"/>
                  <a:pt x="1955586" y="926"/>
                  <a:pt x="2074338" y="0"/>
                </a:cubicBezTo>
                <a:cubicBezTo>
                  <a:pt x="2193090" y="-926"/>
                  <a:pt x="2467819" y="21315"/>
                  <a:pt x="2787194" y="0"/>
                </a:cubicBezTo>
                <a:cubicBezTo>
                  <a:pt x="3106569" y="-21315"/>
                  <a:pt x="3163694" y="73390"/>
                  <a:pt x="3500050" y="0"/>
                </a:cubicBezTo>
                <a:cubicBezTo>
                  <a:pt x="3836406" y="-73390"/>
                  <a:pt x="3796935" y="23420"/>
                  <a:pt x="4020085" y="0"/>
                </a:cubicBezTo>
                <a:cubicBezTo>
                  <a:pt x="4243235" y="-23420"/>
                  <a:pt x="4462719" y="16390"/>
                  <a:pt x="4732941" y="0"/>
                </a:cubicBezTo>
                <a:cubicBezTo>
                  <a:pt x="5003163" y="-16390"/>
                  <a:pt x="4955774" y="42899"/>
                  <a:pt x="5124428" y="0"/>
                </a:cubicBezTo>
                <a:cubicBezTo>
                  <a:pt x="5293082" y="-42899"/>
                  <a:pt x="5453745" y="24836"/>
                  <a:pt x="5644462" y="0"/>
                </a:cubicBezTo>
                <a:cubicBezTo>
                  <a:pt x="5835179" y="-24836"/>
                  <a:pt x="5932354" y="8165"/>
                  <a:pt x="6100223" y="0"/>
                </a:cubicBezTo>
                <a:cubicBezTo>
                  <a:pt x="6268092" y="-8165"/>
                  <a:pt x="6392604" y="1983"/>
                  <a:pt x="6620257" y="0"/>
                </a:cubicBezTo>
                <a:cubicBezTo>
                  <a:pt x="6847910" y="-1983"/>
                  <a:pt x="7230382" y="78668"/>
                  <a:pt x="7461661" y="0"/>
                </a:cubicBezTo>
                <a:cubicBezTo>
                  <a:pt x="8052900" y="13407"/>
                  <a:pt x="8429372" y="405208"/>
                  <a:pt x="8495930" y="1034269"/>
                </a:cubicBezTo>
                <a:cubicBezTo>
                  <a:pt x="8568026" y="1316813"/>
                  <a:pt x="8486560" y="1363051"/>
                  <a:pt x="8495930" y="1666632"/>
                </a:cubicBezTo>
                <a:cubicBezTo>
                  <a:pt x="8505300" y="1970213"/>
                  <a:pt x="8474548" y="2034392"/>
                  <a:pt x="8495930" y="2298995"/>
                </a:cubicBezTo>
                <a:cubicBezTo>
                  <a:pt x="8517312" y="2563598"/>
                  <a:pt x="8457863" y="2768883"/>
                  <a:pt x="8495930" y="2931357"/>
                </a:cubicBezTo>
                <a:cubicBezTo>
                  <a:pt x="8533997" y="3093831"/>
                  <a:pt x="8467602" y="3284155"/>
                  <a:pt x="8495930" y="3398242"/>
                </a:cubicBezTo>
                <a:cubicBezTo>
                  <a:pt x="8524258" y="3512330"/>
                  <a:pt x="8481253" y="3727489"/>
                  <a:pt x="8495930" y="3947866"/>
                </a:cubicBezTo>
                <a:cubicBezTo>
                  <a:pt x="8510607" y="4168243"/>
                  <a:pt x="8485301" y="4243863"/>
                  <a:pt x="8495930" y="4414751"/>
                </a:cubicBezTo>
                <a:cubicBezTo>
                  <a:pt x="8506559" y="4585639"/>
                  <a:pt x="8407767" y="5006631"/>
                  <a:pt x="8495930" y="5171222"/>
                </a:cubicBezTo>
                <a:cubicBezTo>
                  <a:pt x="8561260" y="5804270"/>
                  <a:pt x="8040086" y="6215168"/>
                  <a:pt x="7461661" y="6205491"/>
                </a:cubicBezTo>
                <a:cubicBezTo>
                  <a:pt x="7266407" y="6264196"/>
                  <a:pt x="7125587" y="6180653"/>
                  <a:pt x="6941627" y="6205491"/>
                </a:cubicBezTo>
                <a:cubicBezTo>
                  <a:pt x="6757667" y="6230329"/>
                  <a:pt x="6541169" y="6169606"/>
                  <a:pt x="6421592" y="6205491"/>
                </a:cubicBezTo>
                <a:cubicBezTo>
                  <a:pt x="6302016" y="6241376"/>
                  <a:pt x="6036823" y="6185380"/>
                  <a:pt x="5837284" y="6205491"/>
                </a:cubicBezTo>
                <a:cubicBezTo>
                  <a:pt x="5637745" y="6225602"/>
                  <a:pt x="5357294" y="6197011"/>
                  <a:pt x="5188701" y="6205491"/>
                </a:cubicBezTo>
                <a:cubicBezTo>
                  <a:pt x="5020108" y="6213971"/>
                  <a:pt x="4953534" y="6191045"/>
                  <a:pt x="4797215" y="6205491"/>
                </a:cubicBezTo>
                <a:cubicBezTo>
                  <a:pt x="4640896" y="6219937"/>
                  <a:pt x="4410181" y="6158441"/>
                  <a:pt x="4212906" y="6205491"/>
                </a:cubicBezTo>
                <a:cubicBezTo>
                  <a:pt x="4015631" y="6252541"/>
                  <a:pt x="3764660" y="6124284"/>
                  <a:pt x="3500050" y="6205491"/>
                </a:cubicBezTo>
                <a:cubicBezTo>
                  <a:pt x="3235440" y="6286698"/>
                  <a:pt x="3213421" y="6164907"/>
                  <a:pt x="3108564" y="6205491"/>
                </a:cubicBezTo>
                <a:cubicBezTo>
                  <a:pt x="3003707" y="6246075"/>
                  <a:pt x="2779952" y="6141924"/>
                  <a:pt x="2524255" y="6205491"/>
                </a:cubicBezTo>
                <a:cubicBezTo>
                  <a:pt x="2268558" y="6269058"/>
                  <a:pt x="2131916" y="6179764"/>
                  <a:pt x="2004221" y="6205491"/>
                </a:cubicBezTo>
                <a:cubicBezTo>
                  <a:pt x="1876526" y="6231218"/>
                  <a:pt x="1697801" y="6172696"/>
                  <a:pt x="1612734" y="6205491"/>
                </a:cubicBezTo>
                <a:cubicBezTo>
                  <a:pt x="1527667" y="6238286"/>
                  <a:pt x="1294295" y="6174678"/>
                  <a:pt x="1034269" y="6205491"/>
                </a:cubicBezTo>
                <a:cubicBezTo>
                  <a:pt x="492288" y="6353287"/>
                  <a:pt x="40259" y="5728215"/>
                  <a:pt x="0" y="5171222"/>
                </a:cubicBezTo>
                <a:cubicBezTo>
                  <a:pt x="-46851" y="5020697"/>
                  <a:pt x="51371" y="4654518"/>
                  <a:pt x="0" y="4497490"/>
                </a:cubicBezTo>
                <a:cubicBezTo>
                  <a:pt x="-51371" y="4340462"/>
                  <a:pt x="14472" y="4217716"/>
                  <a:pt x="0" y="4030605"/>
                </a:cubicBezTo>
                <a:cubicBezTo>
                  <a:pt x="-14472" y="3843495"/>
                  <a:pt x="66711" y="3711196"/>
                  <a:pt x="0" y="3398242"/>
                </a:cubicBezTo>
                <a:cubicBezTo>
                  <a:pt x="-66711" y="3085288"/>
                  <a:pt x="31791" y="3025077"/>
                  <a:pt x="0" y="2724510"/>
                </a:cubicBezTo>
                <a:cubicBezTo>
                  <a:pt x="-31791" y="2423943"/>
                  <a:pt x="64216" y="2206901"/>
                  <a:pt x="0" y="2050777"/>
                </a:cubicBezTo>
                <a:cubicBezTo>
                  <a:pt x="-64216" y="1894653"/>
                  <a:pt x="94951" y="1487808"/>
                  <a:pt x="0" y="1034269"/>
                </a:cubicBezTo>
                <a:close/>
              </a:path>
              <a:path w="8495930" h="6205491" stroke="0" extrusionOk="0">
                <a:moveTo>
                  <a:pt x="0" y="1034269"/>
                </a:moveTo>
                <a:cubicBezTo>
                  <a:pt x="61077" y="472558"/>
                  <a:pt x="430874" y="11812"/>
                  <a:pt x="1034269" y="0"/>
                </a:cubicBezTo>
                <a:cubicBezTo>
                  <a:pt x="1164490" y="-10374"/>
                  <a:pt x="1324657" y="9175"/>
                  <a:pt x="1490030" y="0"/>
                </a:cubicBezTo>
                <a:cubicBezTo>
                  <a:pt x="1655403" y="-9175"/>
                  <a:pt x="1863625" y="34112"/>
                  <a:pt x="2138612" y="0"/>
                </a:cubicBezTo>
                <a:cubicBezTo>
                  <a:pt x="2413599" y="-34112"/>
                  <a:pt x="2638574" y="56877"/>
                  <a:pt x="2851468" y="0"/>
                </a:cubicBezTo>
                <a:cubicBezTo>
                  <a:pt x="3064362" y="-56877"/>
                  <a:pt x="3154063" y="35369"/>
                  <a:pt x="3242955" y="0"/>
                </a:cubicBezTo>
                <a:cubicBezTo>
                  <a:pt x="3331847" y="-35369"/>
                  <a:pt x="3679609" y="4757"/>
                  <a:pt x="3827263" y="0"/>
                </a:cubicBezTo>
                <a:cubicBezTo>
                  <a:pt x="3974917" y="-4757"/>
                  <a:pt x="4342458" y="66251"/>
                  <a:pt x="4475845" y="0"/>
                </a:cubicBezTo>
                <a:cubicBezTo>
                  <a:pt x="4609232" y="-66251"/>
                  <a:pt x="4749593" y="46934"/>
                  <a:pt x="4995880" y="0"/>
                </a:cubicBezTo>
                <a:cubicBezTo>
                  <a:pt x="5242168" y="-46934"/>
                  <a:pt x="5382281" y="54291"/>
                  <a:pt x="5644462" y="0"/>
                </a:cubicBezTo>
                <a:cubicBezTo>
                  <a:pt x="5906643" y="-54291"/>
                  <a:pt x="6005601" y="25655"/>
                  <a:pt x="6228770" y="0"/>
                </a:cubicBezTo>
                <a:cubicBezTo>
                  <a:pt x="6451939" y="-25655"/>
                  <a:pt x="6654539" y="38896"/>
                  <a:pt x="6941627" y="0"/>
                </a:cubicBezTo>
                <a:cubicBezTo>
                  <a:pt x="7228715" y="-38896"/>
                  <a:pt x="7213055" y="43523"/>
                  <a:pt x="7461661" y="0"/>
                </a:cubicBezTo>
                <a:cubicBezTo>
                  <a:pt x="8047852" y="690"/>
                  <a:pt x="8406543" y="540903"/>
                  <a:pt x="8495930" y="1034269"/>
                </a:cubicBezTo>
                <a:cubicBezTo>
                  <a:pt x="8503047" y="1186690"/>
                  <a:pt x="8443614" y="1310694"/>
                  <a:pt x="8495930" y="1583893"/>
                </a:cubicBezTo>
                <a:cubicBezTo>
                  <a:pt x="8548246" y="1857092"/>
                  <a:pt x="8456876" y="1909481"/>
                  <a:pt x="8495930" y="2133517"/>
                </a:cubicBezTo>
                <a:cubicBezTo>
                  <a:pt x="8534984" y="2357553"/>
                  <a:pt x="8489178" y="2511807"/>
                  <a:pt x="8495930" y="2683140"/>
                </a:cubicBezTo>
                <a:cubicBezTo>
                  <a:pt x="8502682" y="2854473"/>
                  <a:pt x="8467551" y="2960997"/>
                  <a:pt x="8495930" y="3191394"/>
                </a:cubicBezTo>
                <a:cubicBezTo>
                  <a:pt x="8524309" y="3421791"/>
                  <a:pt x="8456892" y="3497734"/>
                  <a:pt x="8495930" y="3741018"/>
                </a:cubicBezTo>
                <a:cubicBezTo>
                  <a:pt x="8534968" y="3984302"/>
                  <a:pt x="8431535" y="4071408"/>
                  <a:pt x="8495930" y="4290642"/>
                </a:cubicBezTo>
                <a:cubicBezTo>
                  <a:pt x="8560325" y="4509876"/>
                  <a:pt x="8419928" y="4783343"/>
                  <a:pt x="8495930" y="5171222"/>
                </a:cubicBezTo>
                <a:cubicBezTo>
                  <a:pt x="8451421" y="5653002"/>
                  <a:pt x="7950171" y="6240447"/>
                  <a:pt x="7461661" y="6205491"/>
                </a:cubicBezTo>
                <a:cubicBezTo>
                  <a:pt x="7335608" y="6243679"/>
                  <a:pt x="7175280" y="6203525"/>
                  <a:pt x="7005900" y="6205491"/>
                </a:cubicBezTo>
                <a:cubicBezTo>
                  <a:pt x="6836520" y="6207457"/>
                  <a:pt x="6765331" y="6163219"/>
                  <a:pt x="6550140" y="6205491"/>
                </a:cubicBezTo>
                <a:cubicBezTo>
                  <a:pt x="6334949" y="6247763"/>
                  <a:pt x="6245252" y="6191649"/>
                  <a:pt x="6158653" y="6205491"/>
                </a:cubicBezTo>
                <a:cubicBezTo>
                  <a:pt x="6072054" y="6219333"/>
                  <a:pt x="5615209" y="6203626"/>
                  <a:pt x="5445797" y="6205491"/>
                </a:cubicBezTo>
                <a:cubicBezTo>
                  <a:pt x="5276385" y="6207356"/>
                  <a:pt x="5116679" y="6141760"/>
                  <a:pt x="4797215" y="6205491"/>
                </a:cubicBezTo>
                <a:cubicBezTo>
                  <a:pt x="4477751" y="6269222"/>
                  <a:pt x="4321218" y="6188383"/>
                  <a:pt x="4084359" y="6205491"/>
                </a:cubicBezTo>
                <a:cubicBezTo>
                  <a:pt x="3847500" y="6222599"/>
                  <a:pt x="3760935" y="6201322"/>
                  <a:pt x="3628598" y="6205491"/>
                </a:cubicBezTo>
                <a:cubicBezTo>
                  <a:pt x="3496261" y="6209660"/>
                  <a:pt x="3201123" y="6147258"/>
                  <a:pt x="2915742" y="6205491"/>
                </a:cubicBezTo>
                <a:cubicBezTo>
                  <a:pt x="2630361" y="6263724"/>
                  <a:pt x="2565874" y="6203861"/>
                  <a:pt x="2395707" y="6205491"/>
                </a:cubicBezTo>
                <a:cubicBezTo>
                  <a:pt x="2225541" y="6207121"/>
                  <a:pt x="1899052" y="6201031"/>
                  <a:pt x="1747125" y="6205491"/>
                </a:cubicBezTo>
                <a:cubicBezTo>
                  <a:pt x="1595198" y="6209951"/>
                  <a:pt x="1192445" y="6126563"/>
                  <a:pt x="1034269" y="6205491"/>
                </a:cubicBezTo>
                <a:cubicBezTo>
                  <a:pt x="541304" y="6075539"/>
                  <a:pt x="75337" y="5878178"/>
                  <a:pt x="0" y="5171222"/>
                </a:cubicBezTo>
                <a:cubicBezTo>
                  <a:pt x="-51291" y="4962970"/>
                  <a:pt x="38732" y="4791966"/>
                  <a:pt x="0" y="4621598"/>
                </a:cubicBezTo>
                <a:cubicBezTo>
                  <a:pt x="-38732" y="4451230"/>
                  <a:pt x="33870" y="4209225"/>
                  <a:pt x="0" y="3947866"/>
                </a:cubicBezTo>
                <a:cubicBezTo>
                  <a:pt x="-33870" y="3686507"/>
                  <a:pt x="15048" y="3619697"/>
                  <a:pt x="0" y="3398242"/>
                </a:cubicBezTo>
                <a:cubicBezTo>
                  <a:pt x="-15048" y="3176787"/>
                  <a:pt x="17808" y="3091127"/>
                  <a:pt x="0" y="2807249"/>
                </a:cubicBezTo>
                <a:cubicBezTo>
                  <a:pt x="-17808" y="2523371"/>
                  <a:pt x="23509" y="2451166"/>
                  <a:pt x="0" y="2340364"/>
                </a:cubicBezTo>
                <a:cubicBezTo>
                  <a:pt x="-23509" y="2229563"/>
                  <a:pt x="66011" y="2026820"/>
                  <a:pt x="0" y="1749371"/>
                </a:cubicBezTo>
                <a:cubicBezTo>
                  <a:pt x="-66011" y="1471922"/>
                  <a:pt x="83936" y="1268401"/>
                  <a:pt x="0" y="1034269"/>
                </a:cubicBezTo>
                <a:close/>
              </a:path>
            </a:pathLst>
          </a:custGeom>
          <a:solidFill>
            <a:srgbClr val="EAF4E4"/>
          </a:solidFill>
          <a:ln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12793686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96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Harrington" panose="04040505050A0202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66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915</Words>
  <Application>Microsoft Office PowerPoint</Application>
  <PresentationFormat>On-screen Show (4:3)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Harrington</vt:lpstr>
      <vt:lpstr>Mistral</vt:lpstr>
      <vt:lpstr>Times New Roman</vt:lpstr>
      <vt:lpstr>Office Theme</vt:lpstr>
      <vt:lpstr>PowerPoint Presentation</vt:lpstr>
      <vt:lpstr>                                      Red-Headed Woman in the Garden of M. Forest, 1987, oil on cardboard, 71.4 x 58.1 cm, The Norton Simon Foundation, CA, USA https://www.nortonsimon.org/art/detail/F.1973.37.P/  </vt:lpstr>
      <vt:lpstr>                               Redheaded Woman sitting in the Garden of  Mr. Forest, 1889, oil on canvas, 65.0 x 54.0 cm, Private Collection https://fineartbiblio.com/artworks/henri-de-toulouse-lautrec/5782/red-haired-girl-in-monsieur-forest-s-garden-carmen-gaudin </vt:lpstr>
      <vt:lpstr>Woman with a parasol, 1889, 76.6x57.5 cm, Hermitage Museum                             Woman with a parasol, 1889, watercolour, gouache tempera on cardboard, 76.6x57.5 cm, Hermitage Museum  https://commons.wikimedia.org/wiki/File:Toulouse-Lautrec_--_Femme_%C3%A0_l%27ombrelle.jpg    </vt:lpstr>
      <vt:lpstr>                                 Woman in Monsieur Forest’s Garden, 1889-1891, Oil on Canvas, 55.6 x 46.4 cm, the MET, NY, USA https://www.metmuseum.org/art/collection/search/437838  </vt:lpstr>
      <vt:lpstr>                               Justine Dieuhl in the Grden of Père Forest, 1890, oil on cardboard, 74x58 cm, Musée d'Orsay, Paris, France https://upload.wikimedia.org/wikipedia/commons/6/64/Henri_de_Toulouse-Lautrec_052a.jpg</vt:lpstr>
      <vt:lpstr>                                 Gabrielle the Dancer, 1890, oil on cardboard, Museum Toulouse-Lautrec, Albi, France  https://www.wikiart.org/en/henri-de-toulouse-lautrec/gabrielle-the-dancer-1890   </vt:lpstr>
      <vt:lpstr>                             A Woman Seated in a Garden, about 1890, essence on cardboard, 49.4x31.3 cm, The Barber Institute of Fine Arts, University of Birmingham, UK https://commons.wikimedia.org/wiki/File:Toulouse-Lautrec_-_A_Woman_Seated_in_a_Garden,_about_1890.jpg  </vt:lpstr>
      <vt:lpstr>                               The Streetwalker,  ca. 1890–91, Oil on cardboard, 64.8 x 53.3 cm, the MET, NY, USA https://www.metmuseum.org/art/collection/search/438016 </vt:lpstr>
      <vt:lpstr>                                  Woman with Gloves (Honorine Platzer), 1891, oil on cardboard, 54x40 cm, Musée d'Orsay , Paris, France  https://www.musee-orsay.fr/en/node/89835            </vt:lpstr>
      <vt:lpstr>                               Woman in Monsieur Forest’s Garden, 1891, Oil on Board, 60,7 × 55 cm, Basil and Elise Goulandris Foundation, Athens, Greece https://goulandris.gr/el/collection/highlights   </vt:lpstr>
      <vt:lpstr>                                The Greens (Seated Woman in a Garden), 1891, oil on panel, 55x46 cm, Private Collection https://www.wikiart.org/en/henri-de-toulouse-lautrec/the-greens-seated-woman-in-a-garden-1891 </vt:lpstr>
      <vt:lpstr>                                  Woman seated in a Garden, 1891, oil on millboard, 66.7x52.8 cm, National Gallery, London, UK https://www.wikidata.org/wiki/Q26517145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Red-Headed Woman in the Garden of M. Forest, 1987, oil on cardboard, 71.4 x 58.1 cm, The Norton Simon Foundation, CA, USA https://www.nortonsimon.org/art/detail/F.1973.37.P/  </dc:title>
  <dc:creator>Amalia Spiliakou</dc:creator>
  <cp:lastModifiedBy>Amalia Spiliakou</cp:lastModifiedBy>
  <cp:revision>1</cp:revision>
  <dcterms:created xsi:type="dcterms:W3CDTF">2022-03-09T21:54:21Z</dcterms:created>
  <dcterms:modified xsi:type="dcterms:W3CDTF">2022-03-10T08:31:11Z</dcterms:modified>
</cp:coreProperties>
</file>