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6" r:id="rId2"/>
    <p:sldId id="257" r:id="rId3"/>
    <p:sldId id="270" r:id="rId4"/>
    <p:sldId id="258" r:id="rId5"/>
    <p:sldId id="271" r:id="rId6"/>
    <p:sldId id="263" r:id="rId7"/>
    <p:sldId id="267" r:id="rId8"/>
    <p:sldId id="272" r:id="rId9"/>
    <p:sldId id="273" r:id="rId10"/>
    <p:sldId id="274" r:id="rId11"/>
    <p:sldId id="275" r:id="rId12"/>
    <p:sldId id="27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0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9F91D8-F5C6-4A14-8FBE-70CEED8B7862}" v="53" dt="2022-03-05T05:55:00.8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9E9F91D8-F5C6-4A14-8FBE-70CEED8B7862}"/>
    <pc:docChg chg="undo redo custSel addSld delSld modSld sldOrd">
      <pc:chgData name="Amalia Spiliakou" userId="f4bd6b91a0b5818a" providerId="LiveId" clId="{9E9F91D8-F5C6-4A14-8FBE-70CEED8B7862}" dt="2022-03-05T05:55:18.775" v="917" actId="47"/>
      <pc:docMkLst>
        <pc:docMk/>
      </pc:docMkLst>
      <pc:sldChg chg="del">
        <pc:chgData name="Amalia Spiliakou" userId="f4bd6b91a0b5818a" providerId="LiveId" clId="{9E9F91D8-F5C6-4A14-8FBE-70CEED8B7862}" dt="2022-03-04T18:21:09.598" v="132" actId="47"/>
        <pc:sldMkLst>
          <pc:docMk/>
          <pc:sldMk cId="2001463074" sldId="256"/>
        </pc:sldMkLst>
      </pc:sldChg>
      <pc:sldChg chg="modSp mod setBg">
        <pc:chgData name="Amalia Spiliakou" userId="f4bd6b91a0b5818a" providerId="LiveId" clId="{9E9F91D8-F5C6-4A14-8FBE-70CEED8B7862}" dt="2022-03-05T05:52:17.515" v="899" actId="207"/>
        <pc:sldMkLst>
          <pc:docMk/>
          <pc:sldMk cId="1067804052" sldId="257"/>
        </pc:sldMkLst>
        <pc:spChg chg="mod">
          <ac:chgData name="Amalia Spiliakou" userId="f4bd6b91a0b5818a" providerId="LiveId" clId="{9E9F91D8-F5C6-4A14-8FBE-70CEED8B7862}" dt="2022-03-05T05:52:17.515" v="899" actId="207"/>
          <ac:spMkLst>
            <pc:docMk/>
            <pc:sldMk cId="1067804052" sldId="257"/>
            <ac:spMk id="2" creationId="{6AA29D1D-3379-4991-8C0E-36CB5864356A}"/>
          </ac:spMkLst>
        </pc:spChg>
      </pc:sldChg>
      <pc:sldChg chg="addSp delSp modSp mod setBg">
        <pc:chgData name="Amalia Spiliakou" userId="f4bd6b91a0b5818a" providerId="LiveId" clId="{9E9F91D8-F5C6-4A14-8FBE-70CEED8B7862}" dt="2022-03-05T05:52:48.052" v="902"/>
        <pc:sldMkLst>
          <pc:docMk/>
          <pc:sldMk cId="770316707" sldId="258"/>
        </pc:sldMkLst>
        <pc:spChg chg="mod">
          <ac:chgData name="Amalia Spiliakou" userId="f4bd6b91a0b5818a" providerId="LiveId" clId="{9E9F91D8-F5C6-4A14-8FBE-70CEED8B7862}" dt="2022-03-05T05:52:42.353" v="901" actId="207"/>
          <ac:spMkLst>
            <pc:docMk/>
            <pc:sldMk cId="770316707" sldId="258"/>
            <ac:spMk id="2" creationId="{E58CE9ED-58C6-49B2-828F-4E4F9FC8ABC3}"/>
          </ac:spMkLst>
        </pc:spChg>
        <pc:picChg chg="del">
          <ac:chgData name="Amalia Spiliakou" userId="f4bd6b91a0b5818a" providerId="LiveId" clId="{9E9F91D8-F5C6-4A14-8FBE-70CEED8B7862}" dt="2022-03-04T19:40:29.350" v="598" actId="478"/>
          <ac:picMkLst>
            <pc:docMk/>
            <pc:sldMk cId="770316707" sldId="258"/>
            <ac:picMk id="3074" creationId="{7DE28385-DAF6-4A94-9A02-87515AAE171F}"/>
          </ac:picMkLst>
        </pc:picChg>
        <pc:picChg chg="add del mod">
          <ac:chgData name="Amalia Spiliakou" userId="f4bd6b91a0b5818a" providerId="LiveId" clId="{9E9F91D8-F5C6-4A14-8FBE-70CEED8B7862}" dt="2022-03-04T19:42:37.375" v="607" actId="478"/>
          <ac:picMkLst>
            <pc:docMk/>
            <pc:sldMk cId="770316707" sldId="258"/>
            <ac:picMk id="3076" creationId="{C3FEC345-A4AD-4C8C-BC16-074C1925A32A}"/>
          </ac:picMkLst>
        </pc:picChg>
        <pc:picChg chg="add mod">
          <ac:chgData name="Amalia Spiliakou" userId="f4bd6b91a0b5818a" providerId="LiveId" clId="{9E9F91D8-F5C6-4A14-8FBE-70CEED8B7862}" dt="2022-03-04T19:42:44.709" v="609" actId="1076"/>
          <ac:picMkLst>
            <pc:docMk/>
            <pc:sldMk cId="770316707" sldId="258"/>
            <ac:picMk id="3078" creationId="{63DA3DDD-689B-4115-9FF8-B62E2F435A7C}"/>
          </ac:picMkLst>
        </pc:picChg>
      </pc:sldChg>
      <pc:sldChg chg="del">
        <pc:chgData name="Amalia Spiliakou" userId="f4bd6b91a0b5818a" providerId="LiveId" clId="{9E9F91D8-F5C6-4A14-8FBE-70CEED8B7862}" dt="2022-03-04T19:05:56.026" v="535" actId="47"/>
        <pc:sldMkLst>
          <pc:docMk/>
          <pc:sldMk cId="1437479904" sldId="259"/>
        </pc:sldMkLst>
      </pc:sldChg>
      <pc:sldChg chg="modSp del mod">
        <pc:chgData name="Amalia Spiliakou" userId="f4bd6b91a0b5818a" providerId="LiveId" clId="{9E9F91D8-F5C6-4A14-8FBE-70CEED8B7862}" dt="2022-03-05T05:53:31.063" v="904" actId="47"/>
        <pc:sldMkLst>
          <pc:docMk/>
          <pc:sldMk cId="4206206487" sldId="260"/>
        </pc:sldMkLst>
        <pc:spChg chg="mod">
          <ac:chgData name="Amalia Spiliakou" userId="f4bd6b91a0b5818a" providerId="LiveId" clId="{9E9F91D8-F5C6-4A14-8FBE-70CEED8B7862}" dt="2022-03-04T20:19:45.355" v="646" actId="20577"/>
          <ac:spMkLst>
            <pc:docMk/>
            <pc:sldMk cId="4206206487" sldId="260"/>
            <ac:spMk id="2" creationId="{4B3CF3B2-9A11-476C-AE86-27EECA9CD141}"/>
          </ac:spMkLst>
        </pc:spChg>
      </pc:sldChg>
      <pc:sldChg chg="modSp mod setBg">
        <pc:chgData name="Amalia Spiliakou" userId="f4bd6b91a0b5818a" providerId="LiveId" clId="{9E9F91D8-F5C6-4A14-8FBE-70CEED8B7862}" dt="2022-03-05T05:54:35.018" v="913"/>
        <pc:sldMkLst>
          <pc:docMk/>
          <pc:sldMk cId="4221315222" sldId="263"/>
        </pc:sldMkLst>
        <pc:spChg chg="mod">
          <ac:chgData name="Amalia Spiliakou" userId="f4bd6b91a0b5818a" providerId="LiveId" clId="{9E9F91D8-F5C6-4A14-8FBE-70CEED8B7862}" dt="2022-03-05T05:54:31.210" v="912" actId="207"/>
          <ac:spMkLst>
            <pc:docMk/>
            <pc:sldMk cId="4221315222" sldId="263"/>
            <ac:spMk id="2" creationId="{AB3A67DB-CF2B-4592-BC22-4530BB50BF02}"/>
          </ac:spMkLst>
        </pc:spChg>
      </pc:sldChg>
      <pc:sldChg chg="del">
        <pc:chgData name="Amalia Spiliakou" userId="f4bd6b91a0b5818a" providerId="LiveId" clId="{9E9F91D8-F5C6-4A14-8FBE-70CEED8B7862}" dt="2022-03-05T05:54:03.611" v="908" actId="47"/>
        <pc:sldMkLst>
          <pc:docMk/>
          <pc:sldMk cId="782691210" sldId="264"/>
        </pc:sldMkLst>
      </pc:sldChg>
      <pc:sldChg chg="del">
        <pc:chgData name="Amalia Spiliakou" userId="f4bd6b91a0b5818a" providerId="LiveId" clId="{9E9F91D8-F5C6-4A14-8FBE-70CEED8B7862}" dt="2022-03-05T05:54:06.637" v="909" actId="47"/>
        <pc:sldMkLst>
          <pc:docMk/>
          <pc:sldMk cId="1991674609" sldId="265"/>
        </pc:sldMkLst>
      </pc:sldChg>
      <pc:sldChg chg="del">
        <pc:chgData name="Amalia Spiliakou" userId="f4bd6b91a0b5818a" providerId="LiveId" clId="{9E9F91D8-F5C6-4A14-8FBE-70CEED8B7862}" dt="2022-03-05T05:54:10.227" v="910" actId="47"/>
        <pc:sldMkLst>
          <pc:docMk/>
          <pc:sldMk cId="2766140888" sldId="266"/>
        </pc:sldMkLst>
      </pc:sldChg>
      <pc:sldChg chg="modSp mod setBg">
        <pc:chgData name="Amalia Spiliakou" userId="f4bd6b91a0b5818a" providerId="LiveId" clId="{9E9F91D8-F5C6-4A14-8FBE-70CEED8B7862}" dt="2022-03-05T05:55:00.875" v="916"/>
        <pc:sldMkLst>
          <pc:docMk/>
          <pc:sldMk cId="846599987" sldId="267"/>
        </pc:sldMkLst>
        <pc:spChg chg="mod">
          <ac:chgData name="Amalia Spiliakou" userId="f4bd6b91a0b5818a" providerId="LiveId" clId="{9E9F91D8-F5C6-4A14-8FBE-70CEED8B7862}" dt="2022-03-05T05:54:56.181" v="915" actId="207"/>
          <ac:spMkLst>
            <pc:docMk/>
            <pc:sldMk cId="846599987" sldId="267"/>
            <ac:spMk id="2" creationId="{EE744996-F460-4217-A769-4033EF2475C9}"/>
          </ac:spMkLst>
        </pc:spChg>
      </pc:sldChg>
      <pc:sldChg chg="del">
        <pc:chgData name="Amalia Spiliakou" userId="f4bd6b91a0b5818a" providerId="LiveId" clId="{9E9F91D8-F5C6-4A14-8FBE-70CEED8B7862}" dt="2022-03-05T05:55:18.775" v="917" actId="47"/>
        <pc:sldMkLst>
          <pc:docMk/>
          <pc:sldMk cId="3019573072" sldId="268"/>
        </pc:sldMkLst>
      </pc:sldChg>
      <pc:sldChg chg="addSp modSp new add del mod ord">
        <pc:chgData name="Amalia Spiliakou" userId="f4bd6b91a0b5818a" providerId="LiveId" clId="{9E9F91D8-F5C6-4A14-8FBE-70CEED8B7862}" dt="2022-03-04T19:17:01.086" v="542" actId="47"/>
        <pc:sldMkLst>
          <pc:docMk/>
          <pc:sldMk cId="71177394" sldId="269"/>
        </pc:sldMkLst>
        <pc:spChg chg="mod">
          <ac:chgData name="Amalia Spiliakou" userId="f4bd6b91a0b5818a" providerId="LiveId" clId="{9E9F91D8-F5C6-4A14-8FBE-70CEED8B7862}" dt="2022-03-04T18:12:04.112" v="109" actId="20577"/>
          <ac:spMkLst>
            <pc:docMk/>
            <pc:sldMk cId="71177394" sldId="269"/>
            <ac:spMk id="2" creationId="{A1BF9550-A621-4D19-BE10-A92E2D44C076}"/>
          </ac:spMkLst>
        </pc:spChg>
        <pc:picChg chg="add mod">
          <ac:chgData name="Amalia Spiliakou" userId="f4bd6b91a0b5818a" providerId="LiveId" clId="{9E9F91D8-F5C6-4A14-8FBE-70CEED8B7862}" dt="2022-03-04T18:09:56.172" v="4" actId="1076"/>
          <ac:picMkLst>
            <pc:docMk/>
            <pc:sldMk cId="71177394" sldId="269"/>
            <ac:picMk id="12290" creationId="{A2AB79FE-DBBF-406D-BF17-DF1E0D403ECC}"/>
          </ac:picMkLst>
        </pc:picChg>
      </pc:sldChg>
      <pc:sldChg chg="addSp modSp new mod setBg">
        <pc:chgData name="Amalia Spiliakou" userId="f4bd6b91a0b5818a" providerId="LiveId" clId="{9E9F91D8-F5C6-4A14-8FBE-70CEED8B7862}" dt="2022-03-05T05:53:17.335" v="903" actId="255"/>
        <pc:sldMkLst>
          <pc:docMk/>
          <pc:sldMk cId="3592042062" sldId="270"/>
        </pc:sldMkLst>
        <pc:spChg chg="mod">
          <ac:chgData name="Amalia Spiliakou" userId="f4bd6b91a0b5818a" providerId="LiveId" clId="{9E9F91D8-F5C6-4A14-8FBE-70CEED8B7862}" dt="2022-03-05T05:53:17.335" v="903" actId="255"/>
          <ac:spMkLst>
            <pc:docMk/>
            <pc:sldMk cId="3592042062" sldId="270"/>
            <ac:spMk id="2" creationId="{55CDE816-494B-4B8B-9C35-09CF48598966}"/>
          </ac:spMkLst>
        </pc:spChg>
        <pc:picChg chg="add mod">
          <ac:chgData name="Amalia Spiliakou" userId="f4bd6b91a0b5818a" providerId="LiveId" clId="{9E9F91D8-F5C6-4A14-8FBE-70CEED8B7862}" dt="2022-03-04T18:35:42.030" v="136" actId="1076"/>
          <ac:picMkLst>
            <pc:docMk/>
            <pc:sldMk cId="3592042062" sldId="270"/>
            <ac:picMk id="13314" creationId="{FD5D885C-16A8-4B47-AD8B-54B390A3A3CB}"/>
          </ac:picMkLst>
        </pc:picChg>
      </pc:sldChg>
      <pc:sldChg chg="addSp modSp new mod setBg">
        <pc:chgData name="Amalia Spiliakou" userId="f4bd6b91a0b5818a" providerId="LiveId" clId="{9E9F91D8-F5C6-4A14-8FBE-70CEED8B7862}" dt="2022-03-05T05:53:54.863" v="907"/>
        <pc:sldMkLst>
          <pc:docMk/>
          <pc:sldMk cId="989894173" sldId="271"/>
        </pc:sldMkLst>
        <pc:spChg chg="mod">
          <ac:chgData name="Amalia Spiliakou" userId="f4bd6b91a0b5818a" providerId="LiveId" clId="{9E9F91D8-F5C6-4A14-8FBE-70CEED8B7862}" dt="2022-03-05T05:53:48.859" v="906" actId="255"/>
          <ac:spMkLst>
            <pc:docMk/>
            <pc:sldMk cId="989894173" sldId="271"/>
            <ac:spMk id="2" creationId="{C1CA5C48-4706-49BE-B821-E823253015C4}"/>
          </ac:spMkLst>
        </pc:spChg>
        <pc:picChg chg="add mod">
          <ac:chgData name="Amalia Spiliakou" userId="f4bd6b91a0b5818a" providerId="LiveId" clId="{9E9F91D8-F5C6-4A14-8FBE-70CEED8B7862}" dt="2022-03-04T18:46:53.688" v="209" actId="14100"/>
          <ac:picMkLst>
            <pc:docMk/>
            <pc:sldMk cId="989894173" sldId="271"/>
            <ac:picMk id="14338" creationId="{FEF6B3F9-96F6-46A1-9A35-AC70FE727EDB}"/>
          </ac:picMkLst>
        </pc:picChg>
      </pc:sldChg>
      <pc:sldChg chg="new del">
        <pc:chgData name="Amalia Spiliakou" userId="f4bd6b91a0b5818a" providerId="LiveId" clId="{9E9F91D8-F5C6-4A14-8FBE-70CEED8B7862}" dt="2022-03-04T18:42:10.571" v="205" actId="47"/>
        <pc:sldMkLst>
          <pc:docMk/>
          <pc:sldMk cId="2559114464" sldId="271"/>
        </pc:sldMkLst>
      </pc:sldChg>
      <pc:sldChg chg="addSp modSp new mod ord">
        <pc:chgData name="Amalia Spiliakou" userId="f4bd6b91a0b5818a" providerId="LiveId" clId="{9E9F91D8-F5C6-4A14-8FBE-70CEED8B7862}" dt="2022-03-04T18:57:02.862" v="478" actId="20577"/>
        <pc:sldMkLst>
          <pc:docMk/>
          <pc:sldMk cId="1544693925" sldId="272"/>
        </pc:sldMkLst>
        <pc:spChg chg="mod">
          <ac:chgData name="Amalia Spiliakou" userId="f4bd6b91a0b5818a" providerId="LiveId" clId="{9E9F91D8-F5C6-4A14-8FBE-70CEED8B7862}" dt="2022-03-04T18:57:02.862" v="478" actId="20577"/>
          <ac:spMkLst>
            <pc:docMk/>
            <pc:sldMk cId="1544693925" sldId="272"/>
            <ac:spMk id="2" creationId="{272479F8-88E0-4E44-B575-93410A54F690}"/>
          </ac:spMkLst>
        </pc:spChg>
        <pc:picChg chg="add mod">
          <ac:chgData name="Amalia Spiliakou" userId="f4bd6b91a0b5818a" providerId="LiveId" clId="{9E9F91D8-F5C6-4A14-8FBE-70CEED8B7862}" dt="2022-03-04T18:53:27.289" v="348" actId="1076"/>
          <ac:picMkLst>
            <pc:docMk/>
            <pc:sldMk cId="1544693925" sldId="272"/>
            <ac:picMk id="15362" creationId="{D6D75A44-691A-46A2-BA1E-3DED8921F28F}"/>
          </ac:picMkLst>
        </pc:picChg>
      </pc:sldChg>
      <pc:sldChg chg="addSp modSp new mod">
        <pc:chgData name="Amalia Spiliakou" userId="f4bd6b91a0b5818a" providerId="LiveId" clId="{9E9F91D8-F5C6-4A14-8FBE-70CEED8B7862}" dt="2022-03-04T18:56:50.730" v="444" actId="20577"/>
        <pc:sldMkLst>
          <pc:docMk/>
          <pc:sldMk cId="2577525167" sldId="273"/>
        </pc:sldMkLst>
        <pc:spChg chg="mod">
          <ac:chgData name="Amalia Spiliakou" userId="f4bd6b91a0b5818a" providerId="LiveId" clId="{9E9F91D8-F5C6-4A14-8FBE-70CEED8B7862}" dt="2022-03-04T18:56:50.730" v="444" actId="20577"/>
          <ac:spMkLst>
            <pc:docMk/>
            <pc:sldMk cId="2577525167" sldId="273"/>
            <ac:spMk id="2" creationId="{EF43C252-D6B5-4124-A181-5E4FA4B4B875}"/>
          </ac:spMkLst>
        </pc:spChg>
        <pc:picChg chg="add mod">
          <ac:chgData name="Amalia Spiliakou" userId="f4bd6b91a0b5818a" providerId="LiveId" clId="{9E9F91D8-F5C6-4A14-8FBE-70CEED8B7862}" dt="2022-03-04T18:56:16.200" v="405" actId="1076"/>
          <ac:picMkLst>
            <pc:docMk/>
            <pc:sldMk cId="2577525167" sldId="273"/>
            <ac:picMk id="16386" creationId="{E37E995C-2CFF-42F7-B46C-DE26410E1DD5}"/>
          </ac:picMkLst>
        </pc:picChg>
      </pc:sldChg>
      <pc:sldChg chg="addSp modSp new mod">
        <pc:chgData name="Amalia Spiliakou" userId="f4bd6b91a0b5818a" providerId="LiveId" clId="{9E9F91D8-F5C6-4A14-8FBE-70CEED8B7862}" dt="2022-03-04T20:32:49.065" v="677" actId="20577"/>
        <pc:sldMkLst>
          <pc:docMk/>
          <pc:sldMk cId="1456082959" sldId="274"/>
        </pc:sldMkLst>
        <pc:spChg chg="mod">
          <ac:chgData name="Amalia Spiliakou" userId="f4bd6b91a0b5818a" providerId="LiveId" clId="{9E9F91D8-F5C6-4A14-8FBE-70CEED8B7862}" dt="2022-03-04T20:32:49.065" v="677" actId="20577"/>
          <ac:spMkLst>
            <pc:docMk/>
            <pc:sldMk cId="1456082959" sldId="274"/>
            <ac:spMk id="2" creationId="{62BA36F2-354E-415B-93F1-E043D55287F9}"/>
          </ac:spMkLst>
        </pc:spChg>
        <pc:picChg chg="add mod">
          <ac:chgData name="Amalia Spiliakou" userId="f4bd6b91a0b5818a" providerId="LiveId" clId="{9E9F91D8-F5C6-4A14-8FBE-70CEED8B7862}" dt="2022-03-04T19:01:32.841" v="483" actId="1076"/>
          <ac:picMkLst>
            <pc:docMk/>
            <pc:sldMk cId="1456082959" sldId="274"/>
            <ac:picMk id="17410" creationId="{ADA8FA2E-6C74-4BE2-92DB-B6204BD95DCA}"/>
          </ac:picMkLst>
        </pc:picChg>
      </pc:sldChg>
      <pc:sldChg chg="addSp delSp modSp new mod">
        <pc:chgData name="Amalia Spiliakou" userId="f4bd6b91a0b5818a" providerId="LiveId" clId="{9E9F91D8-F5C6-4A14-8FBE-70CEED8B7862}" dt="2022-03-04T20:39:17.784" v="782" actId="20577"/>
        <pc:sldMkLst>
          <pc:docMk/>
          <pc:sldMk cId="2887647694" sldId="275"/>
        </pc:sldMkLst>
        <pc:spChg chg="mod">
          <ac:chgData name="Amalia Spiliakou" userId="f4bd6b91a0b5818a" providerId="LiveId" clId="{9E9F91D8-F5C6-4A14-8FBE-70CEED8B7862}" dt="2022-03-04T20:39:17.784" v="782" actId="20577"/>
          <ac:spMkLst>
            <pc:docMk/>
            <pc:sldMk cId="2887647694" sldId="275"/>
            <ac:spMk id="2" creationId="{AEFB9BBD-8CFB-4979-835B-780A71D3A917}"/>
          </ac:spMkLst>
        </pc:spChg>
        <pc:graphicFrameChg chg="add del mod">
          <ac:chgData name="Amalia Spiliakou" userId="f4bd6b91a0b5818a" providerId="LiveId" clId="{9E9F91D8-F5C6-4A14-8FBE-70CEED8B7862}" dt="2022-03-04T20:38:15.743" v="716"/>
          <ac:graphicFrameMkLst>
            <pc:docMk/>
            <pc:sldMk cId="2887647694" sldId="275"/>
            <ac:graphicFrameMk id="3" creationId="{AC935DB4-5B8E-43B4-8E51-D3D77046448D}"/>
          </ac:graphicFrameMkLst>
        </pc:graphicFrameChg>
        <pc:picChg chg="add mod">
          <ac:chgData name="Amalia Spiliakou" userId="f4bd6b91a0b5818a" providerId="LiveId" clId="{9E9F91D8-F5C6-4A14-8FBE-70CEED8B7862}" dt="2022-03-04T20:36:09.463" v="682" actId="1076"/>
          <ac:picMkLst>
            <pc:docMk/>
            <pc:sldMk cId="2887647694" sldId="275"/>
            <ac:picMk id="18434" creationId="{D2D4C91D-B0AB-47A7-AB65-C5829FB86C54}"/>
          </ac:picMkLst>
        </pc:picChg>
      </pc:sldChg>
      <pc:sldChg chg="addSp delSp modSp new mod ord setBg modClrScheme chgLayout">
        <pc:chgData name="Amalia Spiliakou" userId="f4bd6b91a0b5818a" providerId="LiveId" clId="{9E9F91D8-F5C6-4A14-8FBE-70CEED8B7862}" dt="2022-03-05T05:50:59.113" v="892" actId="1038"/>
        <pc:sldMkLst>
          <pc:docMk/>
          <pc:sldMk cId="1370500972" sldId="276"/>
        </pc:sldMkLst>
        <pc:spChg chg="del">
          <ac:chgData name="Amalia Spiliakou" userId="f4bd6b91a0b5818a" providerId="LiveId" clId="{9E9F91D8-F5C6-4A14-8FBE-70CEED8B7862}" dt="2022-03-05T05:41:19.167" v="786" actId="700"/>
          <ac:spMkLst>
            <pc:docMk/>
            <pc:sldMk cId="1370500972" sldId="276"/>
            <ac:spMk id="2" creationId="{E1AC584A-D950-48C1-95F4-1CA57601D34F}"/>
          </ac:spMkLst>
        </pc:spChg>
        <pc:spChg chg="add mod">
          <ac:chgData name="Amalia Spiliakou" userId="f4bd6b91a0b5818a" providerId="LiveId" clId="{9E9F91D8-F5C6-4A14-8FBE-70CEED8B7862}" dt="2022-03-05T05:50:59.113" v="892" actId="1038"/>
          <ac:spMkLst>
            <pc:docMk/>
            <pc:sldMk cId="1370500972" sldId="276"/>
            <ac:spMk id="3" creationId="{A009383B-FDE6-4FBF-9EC2-7A1D6E75652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EF6F-C8DB-4AF0-876A-3C7A1CD37A7E}" type="datetimeFigureOut">
              <a:rPr lang="en-US" smtClean="0"/>
              <a:t>3/6/2022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DB937-EDC3-48B0-B7AA-F86CDA355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355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EF6F-C8DB-4AF0-876A-3C7A1CD37A7E}" type="datetimeFigureOut">
              <a:rPr lang="en-US" smtClean="0"/>
              <a:t>3/6/2022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DB937-EDC3-48B0-B7AA-F86CDA355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247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EF6F-C8DB-4AF0-876A-3C7A1CD37A7E}" type="datetimeFigureOut">
              <a:rPr lang="en-US" smtClean="0"/>
              <a:t>3/6/2022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DB937-EDC3-48B0-B7AA-F86CDA355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320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EF6F-C8DB-4AF0-876A-3C7A1CD37A7E}" type="datetimeFigureOut">
              <a:rPr lang="en-US" smtClean="0"/>
              <a:t>3/6/2022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DB937-EDC3-48B0-B7AA-F86CDA355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134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EF6F-C8DB-4AF0-876A-3C7A1CD37A7E}" type="datetimeFigureOut">
              <a:rPr lang="en-US" smtClean="0"/>
              <a:t>3/6/2022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DB937-EDC3-48B0-B7AA-F86CDA355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119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EF6F-C8DB-4AF0-876A-3C7A1CD37A7E}" type="datetimeFigureOut">
              <a:rPr lang="en-US" smtClean="0"/>
              <a:t>3/6/2022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DB937-EDC3-48B0-B7AA-F86CDA355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475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EF6F-C8DB-4AF0-876A-3C7A1CD37A7E}" type="datetimeFigureOut">
              <a:rPr lang="en-US" smtClean="0"/>
              <a:t>3/6/2022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DB937-EDC3-48B0-B7AA-F86CDA355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071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EF6F-C8DB-4AF0-876A-3C7A1CD37A7E}" type="datetimeFigureOut">
              <a:rPr lang="en-US" smtClean="0"/>
              <a:t>3/6/2022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DB937-EDC3-48B0-B7AA-F86CDA355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92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EF6F-C8DB-4AF0-876A-3C7A1CD37A7E}" type="datetimeFigureOut">
              <a:rPr lang="en-US" smtClean="0"/>
              <a:t>3/6/2022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DB937-EDC3-48B0-B7AA-F86CDA355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912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EF6F-C8DB-4AF0-876A-3C7A1CD37A7E}" type="datetimeFigureOut">
              <a:rPr lang="en-US" smtClean="0"/>
              <a:t>3/6/2022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DB937-EDC3-48B0-B7AA-F86CDA355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311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EF6F-C8DB-4AF0-876A-3C7A1CD37A7E}" type="datetimeFigureOut">
              <a:rPr lang="en-US" smtClean="0"/>
              <a:t>3/6/2022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DB937-EDC3-48B0-B7AA-F86CDA355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692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7EF6F-C8DB-4AF0-876A-3C7A1CD37A7E}" type="datetimeFigureOut">
              <a:rPr lang="en-US" smtClean="0"/>
              <a:t>3/6/2022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4DB937-EDC3-48B0-B7AA-F86CDA355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11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artic.edu/artworks/109275/mother-and-child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clevelandart.org/art/1949.527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pablo-ruiz-picasso.net/work-2253.php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artsviewer.com/picasso-591.html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museopicassomalaga.org/en/temporary-exhibitions/pablo-picassofamily-album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pablo-ruiz-picasso.net/work-121.php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artsviewer.com/picasso-618.html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artsviewer.com/picasso-619.html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artsviewer.com/picasso-617.html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metmuseum.org/art/collection/search/369775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rt 2">
            <a:extLst>
              <a:ext uri="{FF2B5EF4-FFF2-40B4-BE49-F238E27FC236}">
                <a16:creationId xmlns:a16="http://schemas.microsoft.com/office/drawing/2014/main" id="{A009383B-FDE6-4FBF-9EC2-7A1D6E75652A}"/>
              </a:ext>
            </a:extLst>
          </p:cNvPr>
          <p:cNvSpPr/>
          <p:nvPr/>
        </p:nvSpPr>
        <p:spPr>
          <a:xfrm>
            <a:off x="692462" y="541537"/>
            <a:ext cx="7670306" cy="6243221"/>
          </a:xfrm>
          <a:custGeom>
            <a:avLst/>
            <a:gdLst>
              <a:gd name="connsiteX0" fmla="*/ 3835153 w 7670306"/>
              <a:gd name="connsiteY0" fmla="*/ 1560805 h 6243221"/>
              <a:gd name="connsiteX1" fmla="*/ 3835153 w 7670306"/>
              <a:gd name="connsiteY1" fmla="*/ 6243221 h 6243221"/>
              <a:gd name="connsiteX2" fmla="*/ 3835153 w 7670306"/>
              <a:gd name="connsiteY2" fmla="*/ 1560805 h 6243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70306" h="6243221" fill="none" extrusionOk="0">
                <a:moveTo>
                  <a:pt x="3835153" y="1560805"/>
                </a:moveTo>
                <a:cubicBezTo>
                  <a:pt x="5691734" y="-1534002"/>
                  <a:pt x="12470200" y="1226432"/>
                  <a:pt x="3835153" y="6243221"/>
                </a:cubicBezTo>
                <a:cubicBezTo>
                  <a:pt x="-3255256" y="1595804"/>
                  <a:pt x="2292684" y="-1446845"/>
                  <a:pt x="3835153" y="1560805"/>
                </a:cubicBezTo>
                <a:close/>
              </a:path>
              <a:path w="7670306" h="6243221" stroke="0" extrusionOk="0">
                <a:moveTo>
                  <a:pt x="3835153" y="1560805"/>
                </a:moveTo>
                <a:cubicBezTo>
                  <a:pt x="5223533" y="-2667022"/>
                  <a:pt x="11548177" y="140002"/>
                  <a:pt x="3835153" y="6243221"/>
                </a:cubicBezTo>
                <a:cubicBezTo>
                  <a:pt x="-4574489" y="1420439"/>
                  <a:pt x="1727199" y="-1985018"/>
                  <a:pt x="3835153" y="1560805"/>
                </a:cubicBezTo>
                <a:close/>
              </a:path>
            </a:pathLst>
          </a:custGeom>
          <a:solidFill>
            <a:srgbClr val="FDF0E7"/>
          </a:solidFill>
          <a:ln w="28575">
            <a:solidFill>
              <a:schemeClr val="accent1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264327539">
                  <a:prstGeom prst="hear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500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500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500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500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500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500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500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500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500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500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4800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Pablo Picasso </a:t>
            </a:r>
          </a:p>
          <a:p>
            <a:pPr algn="ctr"/>
            <a:r>
              <a:rPr lang="it-IT" sz="4800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1881–1973</a:t>
            </a:r>
          </a:p>
          <a:p>
            <a:pPr algn="ctr"/>
            <a:r>
              <a:rPr lang="it-IT" sz="4800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Mother and Child</a:t>
            </a:r>
          </a:p>
          <a:p>
            <a:pPr algn="ctr"/>
            <a:r>
              <a:rPr lang="it-IT" sz="4800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1921-1922</a:t>
            </a:r>
            <a:endParaRPr lang="en-US" sz="4800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500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29D1D-3379-4991-8C0E-36CB58643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362985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0" spc="-2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 i="0" spc="-2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Mother and Child</a:t>
            </a:r>
            <a:r>
              <a:rPr lang="en-US" sz="2000" b="1" spc="-2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2000" spc="-2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ca. 1921, Oil on canvas, 142.9 × 172.7 cm, Art Institute, Chicago, IL, USA </a:t>
            </a:r>
            <a:b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u="sng" spc="-2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https://www.artic.edu/artworks/109275/mother-and-child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4714C0-1AC0-4AB5-89BD-2C9D0ADC18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985" y="0"/>
            <a:ext cx="77810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804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DE816-494B-4B8B-9C35-09CF48598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Mother and Child, </a:t>
            </a:r>
            <a:r>
              <a:rPr lang="en-US" sz="1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1921, Pencil on paper, 24.8 x 32.1 cm, The Cleveland Museum of Art, USA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https://www.clevelandart.org/art/1949.527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FD5D885C-16A8-4B47-AD8B-54B390A3A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7" y="1392315"/>
            <a:ext cx="6905625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042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CE9ED-58C6-49B2-828F-4E4F9FC8A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9612" y="365126"/>
            <a:ext cx="407193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Maternity,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1921, oil on canvas, </a:t>
            </a:r>
            <a:r>
              <a:rPr lang="es-E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Fundación </a:t>
            </a:r>
            <a:r>
              <a:rPr lang="es-ES" sz="20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Almine</a:t>
            </a:r>
            <a:r>
              <a:rPr lang="es-E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 Bernard Ruiz-Picasso para el Arte - FABA,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Spain</a:t>
            </a:r>
            <a:b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Photo Credit: Éric Baudouin</a:t>
            </a:r>
            <a:b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https://www.pablo-ruiz-picasso.net/work-2253.php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078" name="Picture 6" descr="La &amp;amp;#39;Maternidad&amp;amp;#39; de Picasso se exhibe desde este sábado en el Hospital de  los Venerables">
            <a:extLst>
              <a:ext uri="{FF2B5EF4-FFF2-40B4-BE49-F238E27FC236}">
                <a16:creationId xmlns:a16="http://schemas.microsoft.com/office/drawing/2014/main" id="{63DA3DDD-689B-4115-9FF8-B62E2F435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53" y="0"/>
            <a:ext cx="4071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0316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A5C48-4706-49BE-B821-E82325301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544" y="365126"/>
            <a:ext cx="347634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Mother and child,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1921, oil on canvas, 101x83cm, Pola Museum of Art, Hakone, Japan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http://artsviewer.com/picasso-591.html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4338" name="Picture 2" descr="Mother and child 1921">
            <a:extLst>
              <a:ext uri="{FF2B5EF4-FFF2-40B4-BE49-F238E27FC236}">
                <a16:creationId xmlns:a16="http://schemas.microsoft.com/office/drawing/2014/main" id="{FEF6B3F9-96F6-46A1-9A35-AC70FE727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08" y="93725"/>
            <a:ext cx="5326193" cy="6644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894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A67DB-CF2B-4592-BC22-4530BB50B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1898" y="365126"/>
            <a:ext cx="4385342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Mother and Child,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1921, oil on canvas, 14.5×9.5 cm, Private Collection</a:t>
            </a:r>
            <a:b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Photo Credit: Eric Baudouin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https://www.museopicassomalaga.org/en/temporary-exhibitions/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pablo-picassofamily-album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F2A7237-3A08-49C0-995C-9CF8EB517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60" y="104312"/>
            <a:ext cx="4465240" cy="664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315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44996-F460-4217-A769-4033EF247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52" y="365126"/>
            <a:ext cx="399615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Mother and Child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1922, oil on canvas, 97 x 71 cm, The Alex L. Hillman Family Foundation, New York, USA</a:t>
            </a:r>
            <a:b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https://www.pablo-ruiz-picasso.net/work-121.php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Pablo Picasso. Mother and Child, 1922">
            <a:extLst>
              <a:ext uri="{FF2B5EF4-FFF2-40B4-BE49-F238E27FC236}">
                <a16:creationId xmlns:a16="http://schemas.microsoft.com/office/drawing/2014/main" id="{23129563-A2DD-420F-8E20-EEE3272C9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087" y="139699"/>
            <a:ext cx="4624562" cy="656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599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479F8-88E0-4E44-B575-93410A54F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5076" y="365126"/>
            <a:ext cx="3379780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Mother and child,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1922, oil on canvas, 100x81cm, Private Collection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http://artsviewer.com/picasso-618.html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5362" name="Picture 2" descr="Mother and child 1922">
            <a:extLst>
              <a:ext uri="{FF2B5EF4-FFF2-40B4-BE49-F238E27FC236}">
                <a16:creationId xmlns:a16="http://schemas.microsoft.com/office/drawing/2014/main" id="{D6D75A44-691A-46A2-BA1E-3DED8921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44" y="94877"/>
            <a:ext cx="5450365" cy="666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693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3C252-D6B5-4124-A181-5E4FA4B4B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6198" y="365126"/>
            <a:ext cx="3347224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Mother and child,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1922, oil on canvas, 100x82cm, Private Collection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http://artsviewer.com/picasso-619.html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6386" name="Picture 2" descr="Mother and child 1922">
            <a:extLst>
              <a:ext uri="{FF2B5EF4-FFF2-40B4-BE49-F238E27FC236}">
                <a16:creationId xmlns:a16="http://schemas.microsoft.com/office/drawing/2014/main" id="{E37E995C-2CFF-42F7-B46C-DE26410E1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78" y="108751"/>
            <a:ext cx="5376958" cy="664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525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A36F2-354E-415B-93F1-E043D5528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00" y="365126"/>
            <a:ext cx="406888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Mother and child, 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1922, pencil on paper, 42x30cm, Private Collection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http://artsviewer.com/picasso-617.html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7410" name="Picture 2" descr="Mother and child 1922">
            <a:extLst>
              <a:ext uri="{FF2B5EF4-FFF2-40B4-BE49-F238E27FC236}">
                <a16:creationId xmlns:a16="http://schemas.microsoft.com/office/drawing/2014/main" id="{ADA8FA2E-6C74-4BE2-92DB-B6204BD95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025" y="90996"/>
            <a:ext cx="4733476" cy="667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082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B9BBD-8CFB-4979-835B-780A71D3A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5480" y="365126"/>
            <a:ext cx="3695612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Mother and Child,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1922, Printed by Jacques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Frélaut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(French) in 1961, Etching on zinc plate, printed on laid paper (numbered artist's proof), 14 x 12,7 cm, the MET, NY, USA</a:t>
            </a:r>
            <a:b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https://www.metmuseum.org/art/collection/search/369775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ablo Picasso | Mother and Son | The Metropolitan Museum of Art">
            <a:extLst>
              <a:ext uri="{FF2B5EF4-FFF2-40B4-BE49-F238E27FC236}">
                <a16:creationId xmlns:a16="http://schemas.microsoft.com/office/drawing/2014/main" id="{FA72D8F4-B4E5-47C2-B79B-6675F1E6C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9" y="136493"/>
            <a:ext cx="5055933" cy="6566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647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rt 2">
            <a:extLst>
              <a:ext uri="{FF2B5EF4-FFF2-40B4-BE49-F238E27FC236}">
                <a16:creationId xmlns:a16="http://schemas.microsoft.com/office/drawing/2014/main" id="{A009383B-FDE6-4FBF-9EC2-7A1D6E75652A}"/>
              </a:ext>
            </a:extLst>
          </p:cNvPr>
          <p:cNvSpPr/>
          <p:nvPr/>
        </p:nvSpPr>
        <p:spPr>
          <a:xfrm>
            <a:off x="692462" y="541537"/>
            <a:ext cx="7670306" cy="6243221"/>
          </a:xfrm>
          <a:custGeom>
            <a:avLst/>
            <a:gdLst>
              <a:gd name="connsiteX0" fmla="*/ 3835153 w 7670306"/>
              <a:gd name="connsiteY0" fmla="*/ 1560805 h 6243221"/>
              <a:gd name="connsiteX1" fmla="*/ 3835153 w 7670306"/>
              <a:gd name="connsiteY1" fmla="*/ 6243221 h 6243221"/>
              <a:gd name="connsiteX2" fmla="*/ 3835153 w 7670306"/>
              <a:gd name="connsiteY2" fmla="*/ 1560805 h 6243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70306" h="6243221" fill="none" extrusionOk="0">
                <a:moveTo>
                  <a:pt x="3835153" y="1560805"/>
                </a:moveTo>
                <a:cubicBezTo>
                  <a:pt x="5691734" y="-1534002"/>
                  <a:pt x="12470200" y="1226432"/>
                  <a:pt x="3835153" y="6243221"/>
                </a:cubicBezTo>
                <a:cubicBezTo>
                  <a:pt x="-3255256" y="1595804"/>
                  <a:pt x="2292684" y="-1446845"/>
                  <a:pt x="3835153" y="1560805"/>
                </a:cubicBezTo>
                <a:close/>
              </a:path>
              <a:path w="7670306" h="6243221" stroke="0" extrusionOk="0">
                <a:moveTo>
                  <a:pt x="3835153" y="1560805"/>
                </a:moveTo>
                <a:cubicBezTo>
                  <a:pt x="5223533" y="-2667022"/>
                  <a:pt x="11548177" y="140002"/>
                  <a:pt x="3835153" y="6243221"/>
                </a:cubicBezTo>
                <a:cubicBezTo>
                  <a:pt x="-4574489" y="1420439"/>
                  <a:pt x="1727199" y="-1985018"/>
                  <a:pt x="3835153" y="1560805"/>
                </a:cubicBezTo>
                <a:close/>
              </a:path>
            </a:pathLst>
          </a:custGeom>
          <a:solidFill>
            <a:srgbClr val="FDF0E7"/>
          </a:solidFill>
          <a:ln w="28575">
            <a:solidFill>
              <a:schemeClr val="accent1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264327539">
                  <a:prstGeom prst="hear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500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500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500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500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7200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End</a:t>
            </a:r>
            <a:endParaRPr lang="en-US" sz="7200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205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311</TotalTime>
  <Words>649</Words>
  <Application>Microsoft Office PowerPoint</Application>
  <PresentationFormat>On-screen Show (4:3)</PresentationFormat>
  <Paragraphs>29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                         Mother and Child, ca. 1921, Oil on canvas, 142.9 × 172.7 cm, Art Institute, Chicago, IL, USA  https://www.artic.edu/artworks/109275/mother-and-child</vt:lpstr>
      <vt:lpstr>Mother and Child, 1921, Pencil on paper, 24.8 x 32.1 cm, The Cleveland Museum of Art, USA https://www.clevelandart.org/art/1949.527  </vt:lpstr>
      <vt:lpstr>                                  Maternity, 1921, oil on canvas, Fundación Almine y Bernard Ruiz-Picasso para el Arte - FABA, Spain Photo Credit: Éric Baudouin https://www.pablo-ruiz-picasso.net/work-2253.php </vt:lpstr>
      <vt:lpstr>                                  Mother and child, 1921, oil on canvas, 101x83cm, Pola Museum of Art, Hakone, Japan http://artsviewer.com/picasso-591.html </vt:lpstr>
      <vt:lpstr>                                   Mother and Child, 1921, oil on canvas, 14.5×9.5 cm, Private Collection Photo Credit: Eric Baudouin https://www.museopicassomalaga.org/en/temporary-exhibitions/pablo-picassofamily-album </vt:lpstr>
      <vt:lpstr>                                      Mother and Child, 1922, oil on canvas, 97 x 71 cm, The Alex L. Hillman Family Foundation, New York, USA https://www.pablo-ruiz-picasso.net/work-121.php  </vt:lpstr>
      <vt:lpstr>                                  Mother and child, 1922, oil on canvas, 100x81cm, Private Collection http://artsviewer.com/picasso-618.html </vt:lpstr>
      <vt:lpstr>                                Mother and child, 1922, oil on canvas, 100x82cm, Private Collection http://artsviewer.com/picasso-619.html </vt:lpstr>
      <vt:lpstr>                              Mother and child, 1922, pencil on paper, 42x30cm, Private Collection http://artsviewer.com/picasso-617.html </vt:lpstr>
      <vt:lpstr>                                 Mother and Child, 1922, Printed by Jacques Frélaut (French) in 1961, Etching on zinc plate, printed on laid paper (numbered artist's proof), 14 x 12,7 cm, the MET, NY, USA https://www.metmuseum.org/art/collection/search/369775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Mother and Child, ca. 1921, Oil on canvas, 142.9 × 172.7 cm, Art Institute, Chicago, IL, USA  https://www.artic.edu/artworks/109275/mother-and-child</dc:title>
  <dc:creator>Amalia Spiliakou</dc:creator>
  <cp:lastModifiedBy>Amalia Spiliakou</cp:lastModifiedBy>
  <cp:revision>3</cp:revision>
  <dcterms:created xsi:type="dcterms:W3CDTF">2022-03-04T16:00:25Z</dcterms:created>
  <dcterms:modified xsi:type="dcterms:W3CDTF">2022-03-05T22:18:40Z</dcterms:modified>
</cp:coreProperties>
</file>