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CB4F4411-D7D9-4FEF-86DD-ECAEC74A296B}"/>
    <pc:docChg chg="addSld delSld modSld">
      <pc:chgData name="Amalia Spiliakou" userId="f4bd6b91a0b5818a" providerId="LiveId" clId="{CB4F4411-D7D9-4FEF-86DD-ECAEC74A296B}" dt="2022-04-08T05:08:22.681" v="13" actId="6549"/>
      <pc:docMkLst>
        <pc:docMk/>
      </pc:docMkLst>
      <pc:sldChg chg="modSp mod">
        <pc:chgData name="Amalia Spiliakou" userId="f4bd6b91a0b5818a" providerId="LiveId" clId="{CB4F4411-D7D9-4FEF-86DD-ECAEC74A296B}" dt="2022-04-08T05:08:22.681" v="13" actId="6549"/>
        <pc:sldMkLst>
          <pc:docMk/>
          <pc:sldMk cId="3550983045" sldId="257"/>
        </pc:sldMkLst>
        <pc:spChg chg="mod">
          <ac:chgData name="Amalia Spiliakou" userId="f4bd6b91a0b5818a" providerId="LiveId" clId="{CB4F4411-D7D9-4FEF-86DD-ECAEC74A296B}" dt="2022-04-08T05:08:22.681" v="13" actId="6549"/>
          <ac:spMkLst>
            <pc:docMk/>
            <pc:sldMk cId="3550983045" sldId="257"/>
            <ac:spMk id="2" creationId="{BA7E0EF4-240F-4A14-944E-95387213D7B1}"/>
          </ac:spMkLst>
        </pc:spChg>
      </pc:sldChg>
      <pc:sldChg chg="new del">
        <pc:chgData name="Amalia Spiliakou" userId="f4bd6b91a0b5818a" providerId="LiveId" clId="{CB4F4411-D7D9-4FEF-86DD-ECAEC74A296B}" dt="2022-02-08T16:24:39.554" v="1" actId="47"/>
        <pc:sldMkLst>
          <pc:docMk/>
          <pc:sldMk cId="1546455084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1263-7850-4A7A-95FA-B4D33F1F8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67180-EF8C-46E7-84D9-8494B7FA3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B304-2574-4784-90CE-8659E259D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6198A-5A65-403C-BF71-603E5F21E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B5E84-B165-43AA-8867-AF39043EF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0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8967-5F8C-4008-BF59-1F8FD405F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60909-8B10-4A38-A03E-A3382774B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31B69-8BC3-4950-AA06-B73BE6004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22AB8-9096-4579-93DC-97047B323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7D9F9-6B7B-4761-9803-04D74F5D4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2076B-5157-4852-9791-E4A2CD859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E13C4-910C-4CC3-9F9C-4DCB3077B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AFB0A-DF15-44BF-A20F-2515B80D0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A0A3A-7954-4F56-98DB-D28820F7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BF5B4-615F-496A-ACF8-866D32C58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92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EF086-1325-4882-B49A-CF112F44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8E80-8127-46A2-8FB4-E645120ED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74B76-54FD-4805-A691-E6A124E24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62118-7D68-48CE-A7A6-25B20C83C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13E38-672F-47FD-9CB6-1134D665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84EE7-983A-4687-BF27-CFA3226F0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62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D588B-4045-4710-8EB4-B51673DC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DA268-1C96-44E9-94D6-C828E9866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19B71-FB26-46B1-AC24-B5404E635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4E719A-6749-432A-BC30-28925D52E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DC4B8-79E9-4483-8B69-F27848A59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972A88-FCDE-4C35-A35A-5FA92AF8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4BDF3-6983-47B2-BC39-908FBB33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F711EB-E7AB-4719-8412-B1B1A3CD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95D49-6380-4DFB-BA63-0DFC8CC06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0E6F68-7C2E-474E-B114-D9E69A90B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64AE39-E9E8-4786-A6E4-F2E1F2EF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3947E2-1004-41E2-955D-F0B23715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4B65E0-8660-4CD5-AC05-1102198F0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B503CB-4AE5-4D3B-90B5-C78785B2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ACDE3-6A8A-4C3E-A315-BE5B1DD70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84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8073-A138-4E51-9E11-08AEA0FF0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5498D-5975-49FC-A82F-AB497F160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0924C-EE30-4218-9C15-6449F02AB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D9942-654A-4328-ACC0-5E3913748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2389E-A57D-47AE-98E9-A98B896C7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815EE-F37D-469A-A4D3-2EBD0DCF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4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5CB2E-90E4-417C-852D-472B717F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C7BCA0-59DE-40B0-A749-B5950AC19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D58F4-8B33-45FC-888B-54ABF0016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5D7DD-1F88-4B9D-AC08-BD97E300E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54C0E-08B1-42C1-965C-4040A0E6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6FE37B-7C22-4857-B578-80AFC377A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13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D6B6-F680-4B7D-B75B-B6CDB7FA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1F111E-4483-432C-AC1B-83E8D588C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7414E-473A-44A3-8BFF-436FDEEF2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B1019-FDC4-46A8-BCA4-C874D4CE0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06D66-5DD5-4B64-87EF-1811FCC3F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19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A24A5F-2322-4AA9-BC31-23B4DE455F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93F99-B07E-46E6-97DE-471D1EF42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64DBE-CED8-46AE-928A-F482339A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84563-6AD5-472A-8AE8-098015903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82EBE-8A51-4BB4-B41D-A7BCAB461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0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D40731-DC69-4432-B3DC-F717E51A9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7EF72-9236-4337-94C4-6BCA5F870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87B4D-C3A5-4193-B2D9-3608E970A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60DF2-A8D7-405C-B02B-0F1DB0C109D1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D3923-F8DD-47F2-819A-2B1A15B96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12885-14E1-43F3-94B3-ADDDEBA5B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336F-509D-4E97-8482-1F6A937EC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7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uses_sarcophagus_Louvre_MR880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uses_sarcophagus_Louvre_MR880.jpg#/media/File:Thalia_sarcophagus_Louvre_Ma475.jpg" TargetMode="External"/><Relationship Id="rId2" Type="http://schemas.openxmlformats.org/officeDocument/2006/relationships/hyperlink" Target="https://commons.wikimedia.org/wiki/File:Muses_sarcophagus_Louvre_MR880.jpg#/media/File:Calliope_sarcophagus_Louvre_Ma475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uses_sarcophagus_Louvre_MR880.jpg#/media/File:Euterpe_sarcophagus_Louvre_Ma475.jpg" TargetMode="External"/><Relationship Id="rId2" Type="http://schemas.openxmlformats.org/officeDocument/2006/relationships/hyperlink" Target="https://commons.wikimedia.org/wiki/File:Muses_sarcophagus_Louvre_MR880.jpg#/media/File:Terpsichore_sarcophagus_Louvre_Ma475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uses_sarcophagus_Louvre_MR880.jpg#/media/File:Clio_sarcophagus_Louvre_Ma475.jpg" TargetMode="External"/><Relationship Id="rId2" Type="http://schemas.openxmlformats.org/officeDocument/2006/relationships/hyperlink" Target="https://commons.wikimedia.org/wiki/File:Muses_sarcophagus_Louvre_MR880.jpg#/media/File:Polyhymnia_sarcophagus_Louvre_Ma475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c/cf/Urania_sarcophagus_Louvre_Ma475.jpg" TargetMode="External"/><Relationship Id="rId2" Type="http://schemas.openxmlformats.org/officeDocument/2006/relationships/hyperlink" Target="https://commons.wikimedia.org/wiki/File:Muses_sarcophagus_Louvre_MR880.jpg#/media/File:Erato_sarcophagus_Louvre_Ma475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upload.wikimedia.org/wikipedia/commons/8/80/Melpomene_sarcophagus_louvre_Ma475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8F68674-AD99-4B69-A5C1-2071777A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7475"/>
            <a:ext cx="12192000" cy="520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910A94A-CF2A-4234-8E9C-2CD3BCF6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365125"/>
            <a:ext cx="11940466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EFEEDD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Sarcophagus of the Muses, </a:t>
            </a:r>
            <a:r>
              <a:rPr lang="en-US" sz="2400" dirty="0">
                <a:solidFill>
                  <a:srgbClr val="EFEEDD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first half of the 2</a:t>
            </a:r>
            <a:r>
              <a:rPr lang="en-US" sz="2400" baseline="30000" dirty="0">
                <a:solidFill>
                  <a:srgbClr val="EFEEDD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2400" dirty="0">
                <a:solidFill>
                  <a:srgbClr val="EFEEDD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Marble, 0.92x2.06 m, the Louvre Museum, Paris, France</a:t>
            </a:r>
            <a:br>
              <a:rPr lang="en-US" sz="2400" dirty="0">
                <a:solidFill>
                  <a:srgbClr val="EFEEDD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EFEEDD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6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https://commons.wikimedia.org/wiki/File:Muses_sarcophagus_Louvre_MR880.jpg</a:t>
            </a:r>
            <a:b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2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E0EF4-240F-4A14-944E-95387213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737" y="365125"/>
            <a:ext cx="235743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700" b="1" dirty="0" err="1">
                <a:solidFill>
                  <a:srgbClr val="EFEEDD"/>
                </a:solidFill>
                <a:latin typeface="Papyrus" panose="03070502060502030205" pitchFamily="66" charset="0"/>
              </a:rPr>
              <a:t>Kalliope</a:t>
            </a:r>
            <a:b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Thalia</a:t>
            </a: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rgbClr val="EFEEDD"/>
                </a:solidFill>
                <a:latin typeface="Papyrus" panose="03070502060502030205" pitchFamily="66" charset="0"/>
              </a:rPr>
              <a:t>Photo Credits: </a:t>
            </a:r>
            <a:br>
              <a:rPr lang="en-US" sz="18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1800" b="1" dirty="0">
                <a:latin typeface="Papyrus" panose="03070502060502030205" pitchFamily="66" charset="0"/>
                <a:hlinkClick r:id="rId2"/>
              </a:rPr>
              <a:t>https://commons.wikimedia.org/wiki/File:Muses_sarcophagus_Louvre_MR880.jpg#/media/File:Calliope_sarcophagus_Louvre_Ma475.jpg</a:t>
            </a:r>
            <a:r>
              <a:rPr lang="en-US" sz="1800" b="1" dirty="0">
                <a:latin typeface="Papyrus" panose="03070502060502030205" pitchFamily="66" charset="0"/>
              </a:rPr>
              <a:t> </a:t>
            </a: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r>
              <a:rPr lang="en-US" sz="1800" b="1" dirty="0">
                <a:latin typeface="Papyrus" panose="03070502060502030205" pitchFamily="66" charset="0"/>
                <a:hlinkClick r:id="rId3"/>
              </a:rPr>
              <a:t>https://commons.wikimedia.org/wiki/File:Muses_sarcophagus_Louvre_MR880.jpg#/media/File:Thalia_sarcophagus_Louvre_Ma475.jpg</a:t>
            </a:r>
            <a:r>
              <a:rPr lang="en-US" sz="1800" b="1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7053A3F-9D97-42D4-90E5-C7B689268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3919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F55D837-D195-4FAA-9A9D-20C39FC1F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4" y="0"/>
            <a:ext cx="4238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98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47137-B361-4619-970F-71E45759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0" y="365125"/>
            <a:ext cx="356552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  <a:t>T</a:t>
            </a: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erpsichore</a:t>
            </a:r>
            <a:b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Euterpe</a:t>
            </a: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rgbClr val="EFEEDD"/>
                </a:solidFill>
                <a:latin typeface="Papyrus" panose="03070502060502030205" pitchFamily="66" charset="0"/>
              </a:rPr>
              <a:t>Photo Credits: </a:t>
            </a:r>
            <a:r>
              <a:rPr lang="en-US" sz="1800" b="1" dirty="0">
                <a:latin typeface="Papyrus" panose="03070502060502030205" pitchFamily="66" charset="0"/>
                <a:hlinkClick r:id="rId2"/>
              </a:rPr>
              <a:t>https://commons.wikimedia.org/wiki/File:Muses_sarcophagus_Louvre_MR880.jpg#/media/File:Terpsichore_sarcophagus_Louvre_Ma475.jpg</a:t>
            </a:r>
            <a:r>
              <a:rPr lang="en-US" sz="1800" b="1" dirty="0">
                <a:latin typeface="Papyrus" panose="03070502060502030205" pitchFamily="66" charset="0"/>
              </a:rPr>
              <a:t> </a:t>
            </a: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r>
              <a:rPr lang="en-US" sz="1800" b="1" dirty="0">
                <a:latin typeface="Papyrus" panose="03070502060502030205" pitchFamily="66" charset="0"/>
                <a:hlinkClick r:id="rId3"/>
              </a:rPr>
              <a:t>https://commons.wikimedia.org/wiki/File:Muses_sarcophagus_Louvre_MR880.jpg#/media/File:Euterpe_sarcophagus_Louvre_Ma475.jpg</a:t>
            </a:r>
            <a:r>
              <a:rPr lang="en-US" sz="1800" b="1" dirty="0">
                <a:latin typeface="Papyrus" panose="03070502060502030205" pitchFamily="66" charset="0"/>
              </a:rPr>
              <a:t> </a:t>
            </a: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endParaRPr lang="en-US" sz="1800" b="1" dirty="0">
              <a:latin typeface="Papyrus" panose="03070502060502030205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B381D81-A2D0-4445-A30E-E8BD14CCF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3765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34B5612-7D01-427D-9B25-C1991C540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0"/>
            <a:ext cx="3184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58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B5185-732C-4F10-B0F8-80296E00D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365125"/>
            <a:ext cx="290512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Polyhymnia</a:t>
            </a:r>
            <a:b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Clio</a:t>
            </a:r>
            <a:b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rgbClr val="EFEEDD"/>
                </a:solidFill>
                <a:latin typeface="Papyrus" panose="03070502060502030205" pitchFamily="66" charset="0"/>
              </a:rPr>
              <a:t>Photo Credits: </a:t>
            </a: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https://commons.wikimedia.org/wiki/File:Muses_sarcophagus_Louvre_MR880.jpg#/media/File:Polyhymnia_sarcophagus_Louvre_Ma475.jpg</a:t>
            </a: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/>
              </a:rPr>
              <a:t>https://commons.wikimedia.org/wiki/File:Muses_sarcophagus_Louvre_MR880.jpg#/media/File:Clio_sarcophagus_Louvre_Ma475.jpg</a:t>
            </a: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1800" b="1" dirty="0">
                <a:latin typeface="Papyrus" panose="03070502060502030205" pitchFamily="66" charset="0"/>
              </a:rPr>
            </a:br>
            <a:endParaRPr lang="en-US" sz="1800" b="1" dirty="0">
              <a:latin typeface="Papyrus" panose="03070502060502030205" pitchFamily="66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4E79CD3-A89E-456A-9F1E-9BD57F2FC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0"/>
            <a:ext cx="3495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5D2FD3FF-A5C0-4DE5-BD03-6DB72C005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114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861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992E-A8FF-4A5A-9175-90A86E23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0" y="365125"/>
            <a:ext cx="35591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Erato</a:t>
            </a:r>
            <a:b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Urania</a:t>
            </a: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rgbClr val="EFEEDD"/>
                </a:solidFill>
                <a:latin typeface="Papyrus" panose="03070502060502030205" pitchFamily="66" charset="0"/>
              </a:rPr>
              <a:t>Photo Credits: </a:t>
            </a:r>
            <a:r>
              <a:rPr lang="en-US" sz="1800" b="1" dirty="0">
                <a:latin typeface="Papyrus" panose="03070502060502030205" pitchFamily="66" charset="0"/>
                <a:hlinkClick r:id="rId2"/>
              </a:rPr>
              <a:t>https://commons.wikimedia.org/wiki/File:Muses_sarcophagus_Louvre_MR880.jpg#/media/File:Erato_sarcophagus_Louvre_Ma475.jpg</a:t>
            </a: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r>
              <a:rPr lang="en-US" sz="1800" b="1" dirty="0">
                <a:latin typeface="Papyrus" panose="03070502060502030205" pitchFamily="66" charset="0"/>
                <a:hlinkClick r:id="rId3"/>
              </a:rPr>
              <a:t>https://upload.wikimedia.org/wikipedia/commons/c/cf/Urania_sarcophagus_Louvre_Ma475.jpg</a:t>
            </a:r>
            <a:br>
              <a:rPr lang="en-US" sz="1800" b="1" dirty="0">
                <a:latin typeface="Papyrus" panose="03070502060502030205" pitchFamily="66" charset="0"/>
              </a:rPr>
            </a:br>
            <a:br>
              <a:rPr lang="en-US" sz="1800" b="1" dirty="0">
                <a:latin typeface="Papyrus" panose="03070502060502030205" pitchFamily="66" charset="0"/>
              </a:rPr>
            </a:br>
            <a:endParaRPr lang="en-US" sz="1800" b="1" dirty="0">
              <a:latin typeface="Papyrus" panose="03070502060502030205" pitchFamily="66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6C81BE9-F5A9-411B-A855-41CCD5FD8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3695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0B54FDFB-8BB6-416E-BCF9-3CD9B5366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0"/>
            <a:ext cx="3260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73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8C2-4945-434F-A9EE-87C5AF62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21475" cy="1325563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FEEDD"/>
                </a:solidFill>
                <a:latin typeface="Papyrus" panose="03070502060502030205" pitchFamily="66" charset="0"/>
              </a:rPr>
              <a:t>Melpomene</a:t>
            </a:r>
            <a:br>
              <a:rPr lang="en-US" sz="24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rgbClr val="EFEEDD"/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rgbClr val="EFEEDD"/>
                </a:solidFill>
                <a:latin typeface="Papyrus" panose="03070502060502030205" pitchFamily="66" charset="0"/>
              </a:rPr>
              <a:t>Photo Credit: </a:t>
            </a:r>
            <a:r>
              <a:rPr lang="en-US" sz="1800" b="1" dirty="0">
                <a:latin typeface="Papyrus" panose="03070502060502030205" pitchFamily="66" charset="0"/>
                <a:hlinkClick r:id="rId2"/>
              </a:rPr>
              <a:t>https://upload.wikimedia.org/wikipedia/commons/8/80/Melpomene_sarcophagus_louvre_Ma475.jpg</a:t>
            </a:r>
            <a:r>
              <a:rPr lang="en-US" sz="1800" b="1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71AADD3-8ADE-4B6F-851C-3D6C98B1E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3794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856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8F68674-AD99-4B69-A5C1-2071777A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7475"/>
            <a:ext cx="12192000" cy="520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910A94A-CF2A-4234-8E9C-2CD3BCF6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365125"/>
            <a:ext cx="11940466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EFEEDD"/>
                </a:solidFill>
                <a:effectLst/>
                <a:latin typeface="Papyrus" panose="030705020605020302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b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45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532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Papyrus</vt:lpstr>
      <vt:lpstr>Times New Roman</vt:lpstr>
      <vt:lpstr>Office Theme</vt:lpstr>
      <vt:lpstr>Sarcophagus of the Muses, first half of the 2nd century AD, Marble, 0.92x2.06 m, the Louvre Museum, Paris, France Photo Credit: https://commons.wikimedia.org/wiki/File:Muses_sarcophagus_Louvre_MR880.jpg  </vt:lpstr>
      <vt:lpstr>                            Kalliope Thalia  Photo Credits:  https://commons.wikimedia.org/wiki/File:Muses_sarcophagus_Louvre_MR880.jpg#/media/File:Calliope_sarcophagus_Louvre_Ma475.jpg   https://commons.wikimedia.org/wiki/File:Muses_sarcophagus_Louvre_MR880.jpg#/media/File:Thalia_sarcophagus_Louvre_Ma475.jpg </vt:lpstr>
      <vt:lpstr>                           Terpsichore Euterpe  Photo Credits: https://commons.wikimedia.org/wiki/File:Muses_sarcophagus_Louvre_MR880.jpg#/media/File:Terpsichore_sarcophagus_Louvre_Ma475.jpg   https://commons.wikimedia.org/wiki/File:Muses_sarcophagus_Louvre_MR880.jpg#/media/File:Euterpe_sarcophagus_Louvre_Ma475.jpg   </vt:lpstr>
      <vt:lpstr>                      Polyhymnia Clio  Photo Credits:  https://commons.wikimedia.org/wiki/File:Muses_sarcophagus_Louvre_MR880.jpg#/media/File:Polyhymnia_sarcophagus_Louvre_Ma475.jpg  https://commons.wikimedia.org/wiki/File:Muses_sarcophagus_Louvre_MR880.jpg#/media/File:Clio_sarcophagus_Louvre_Ma475.jpg  </vt:lpstr>
      <vt:lpstr>                            Erato Urania  Photo Credits: https://commons.wikimedia.org/wiki/File:Muses_sarcophagus_Louvre_MR880.jpg#/media/File:Erato_sarcophagus_Louvre_Ma475.jpg  https://upload.wikimedia.org/wikipedia/commons/c/cf/Urania_sarcophagus_Louvre_Ma475.jpg  </vt:lpstr>
      <vt:lpstr>                         Melpomene  Photo Credit: https://upload.wikimedia.org/wikipedia/commons/8/80/Melpomene_sarcophagus_louvre_Ma475.jpg </vt:lpstr>
      <vt:lpstr>The End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Sarcophagus of the Muses, first half of the 2nd century AD, Marble, 0.92x2.06 m, the Louvre Museum, Paris, France Photo Credit: https://commons.wikimedia.org/wiki/File:Muses_sarcophagus_Louvre_MR880.jpg  </dc:title>
  <dc:creator>Amalia Spiliakou</dc:creator>
  <cp:lastModifiedBy>Amalia Spiliakou</cp:lastModifiedBy>
  <cp:revision>1</cp:revision>
  <dcterms:created xsi:type="dcterms:W3CDTF">2021-09-06T12:47:52Z</dcterms:created>
  <dcterms:modified xsi:type="dcterms:W3CDTF">2022-04-08T05:17:08Z</dcterms:modified>
</cp:coreProperties>
</file>