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7" r:id="rId3"/>
    <p:sldId id="265" r:id="rId4"/>
    <p:sldId id="266" r:id="rId5"/>
    <p:sldId id="270" r:id="rId6"/>
    <p:sldId id="267" r:id="rId7"/>
    <p:sldId id="272" r:id="rId8"/>
    <p:sldId id="273" r:id="rId9"/>
    <p:sldId id="274" r:id="rId10"/>
    <p:sldId id="275" r:id="rId11"/>
    <p:sldId id="278" r:id="rId12"/>
    <p:sldId id="262" r:id="rId13"/>
    <p:sldId id="281" r:id="rId14"/>
    <p:sldId id="276" r:id="rId15"/>
    <p:sldId id="277" r:id="rId16"/>
    <p:sldId id="25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C462E1-9282-4C8E-800A-802B4F5FE44C}" v="9" dt="2022-02-03T10:14:19.5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CC462E1-9282-4C8E-800A-802B4F5FE44C}"/>
    <pc:docChg chg="undo redo custSel addSld delSld modSld sldOrd">
      <pc:chgData name="Amalia Spiliakou" userId="f4bd6b91a0b5818a" providerId="LiveId" clId="{5CC462E1-9282-4C8E-800A-802B4F5FE44C}" dt="2022-02-03T10:14:19.505" v="226" actId="20577"/>
      <pc:docMkLst>
        <pc:docMk/>
      </pc:docMkLst>
      <pc:sldChg chg="addSp modSp mod ord setBg">
        <pc:chgData name="Amalia Spiliakou" userId="f4bd6b91a0b5818a" providerId="LiveId" clId="{5CC462E1-9282-4C8E-800A-802B4F5FE44C}" dt="2022-02-03T09:08:31.911" v="81"/>
        <pc:sldMkLst>
          <pc:docMk/>
          <pc:sldMk cId="2153414901" sldId="256"/>
        </pc:sldMkLst>
        <pc:spChg chg="add mod">
          <ac:chgData name="Amalia Spiliakou" userId="f4bd6b91a0b5818a" providerId="LiveId" clId="{5CC462E1-9282-4C8E-800A-802B4F5FE44C}" dt="2022-02-03T09:08:12.888" v="77" actId="255"/>
          <ac:spMkLst>
            <pc:docMk/>
            <pc:sldMk cId="2153414901" sldId="256"/>
            <ac:spMk id="4" creationId="{0512A315-D020-4F1B-847D-A468CBEF3683}"/>
          </ac:spMkLst>
        </pc:spChg>
      </pc:sldChg>
      <pc:sldChg chg="delSp new del mod">
        <pc:chgData name="Amalia Spiliakou" userId="f4bd6b91a0b5818a" providerId="LiveId" clId="{5CC462E1-9282-4C8E-800A-802B4F5FE44C}" dt="2022-02-03T09:06:52.088" v="52" actId="47"/>
        <pc:sldMkLst>
          <pc:docMk/>
          <pc:sldMk cId="3512460085" sldId="279"/>
        </pc:sldMkLst>
        <pc:spChg chg="del">
          <ac:chgData name="Amalia Spiliakou" userId="f4bd6b91a0b5818a" providerId="LiveId" clId="{5CC462E1-9282-4C8E-800A-802B4F5FE44C}" dt="2022-02-03T09:06:48.743" v="50" actId="478"/>
          <ac:spMkLst>
            <pc:docMk/>
            <pc:sldMk cId="3512460085" sldId="279"/>
            <ac:spMk id="2" creationId="{C44254F7-A1FC-4BF7-972C-4C10D985AD28}"/>
          </ac:spMkLst>
        </pc:spChg>
      </pc:sldChg>
      <pc:sldChg chg="new del">
        <pc:chgData name="Amalia Spiliakou" userId="f4bd6b91a0b5818a" providerId="LiveId" clId="{5CC462E1-9282-4C8E-800A-802B4F5FE44C}" dt="2022-02-03T09:00:44.754" v="1" actId="47"/>
        <pc:sldMkLst>
          <pc:docMk/>
          <pc:sldMk cId="4009947095" sldId="279"/>
        </pc:sldMkLst>
      </pc:sldChg>
      <pc:sldChg chg="add ord setBg">
        <pc:chgData name="Amalia Spiliakou" userId="f4bd6b91a0b5818a" providerId="LiveId" clId="{5CC462E1-9282-4C8E-800A-802B4F5FE44C}" dt="2022-02-03T09:08:25.503" v="79"/>
        <pc:sldMkLst>
          <pc:docMk/>
          <pc:sldMk cId="540622282" sldId="280"/>
        </pc:sldMkLst>
      </pc:sldChg>
      <pc:sldChg chg="addSp modSp new mod setBg">
        <pc:chgData name="Amalia Spiliakou" userId="f4bd6b91a0b5818a" providerId="LiveId" clId="{5CC462E1-9282-4C8E-800A-802B4F5FE44C}" dt="2022-02-03T10:14:19.505" v="226" actId="20577"/>
        <pc:sldMkLst>
          <pc:docMk/>
          <pc:sldMk cId="3027300284" sldId="281"/>
        </pc:sldMkLst>
        <pc:spChg chg="mod">
          <ac:chgData name="Amalia Spiliakou" userId="f4bd6b91a0b5818a" providerId="LiveId" clId="{5CC462E1-9282-4C8E-800A-802B4F5FE44C}" dt="2022-02-03T10:14:19.505" v="226" actId="20577"/>
          <ac:spMkLst>
            <pc:docMk/>
            <pc:sldMk cId="3027300284" sldId="281"/>
            <ac:spMk id="2" creationId="{B06B9793-5572-4C4F-A0A6-0E77E8C3C79E}"/>
          </ac:spMkLst>
        </pc:spChg>
        <pc:picChg chg="add mod">
          <ac:chgData name="Amalia Spiliakou" userId="f4bd6b91a0b5818a" providerId="LiveId" clId="{5CC462E1-9282-4C8E-800A-802B4F5FE44C}" dt="2022-02-03T10:09:41.872" v="84" actId="1076"/>
          <ac:picMkLst>
            <pc:docMk/>
            <pc:sldMk cId="3027300284" sldId="281"/>
            <ac:picMk id="1026" creationId="{87980052-5E9E-489B-B66C-96BD5D5AC4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EEFD-87B1-4985-95D9-E3E5F68D9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B472A7-BEA8-4D27-8AB9-9FB80C09A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E291D-0116-44B5-9734-8A887239B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7C3BA-A00C-44AB-BB81-18F5C5F4A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8AC14-CD57-42CB-BD6D-116562FAB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5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0292D-167A-4159-ABE5-17F5EDC53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A83D5-491E-40C9-8413-08BB1E6BC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14131-3D23-49F3-B2B8-D64D786DF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A299F-249F-4881-887F-17FA25AA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D0B15-2B85-421C-A9C7-403D41F6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3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D1C8-E248-40D2-B62E-7B2B2B57F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19AC2-A0DD-48ED-A62F-0A127AA06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2D0F1-4546-4A21-8307-8CBA2970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2EEC-5743-4F80-866B-A8A6E08D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D53EF-3244-4DD9-BA9E-50C7E39A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27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FAEFA-EC37-4EB2-9D1E-26255F894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EA086-E8FD-493C-AEA1-1CEDB8226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6345E-262E-4F76-B89B-41E043884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3A8E7-43A9-4FAA-A8A4-B6B4CDDDB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16393-B9D0-4BE9-90E4-21E1926C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A579D-6772-4805-89AD-8F128DAA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1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CC92-CF7B-49BB-B667-AB9AC77F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A2111-926F-4338-9E9C-9E84C7828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C13BF-2E1D-40CE-90D2-832A8B8F4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D42D8E-0766-48A3-B44C-1162DA5E2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EA2570-A7AE-4297-B260-7AC3C15A6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5670C9-3DDF-43BA-AF6C-032C821E7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048A73-76E1-47F7-B945-545B0926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10BA19-4B6C-4597-855A-DA1632242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7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0D59A-9200-4FD6-8C4B-E4F79F9AC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7FD689-7F5F-44E8-BC36-2D0CB9546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003BC-6113-4930-A62A-38AFE4AC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85697-A954-42C8-A5A1-3CD8ED753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2D4F41-C870-4943-B8A7-60F2A968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7ABB4C-9D03-41DB-AB04-96448D23D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1F63F-5B09-496E-8549-EEF16FD8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5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61CA4-C6E5-44CE-9EB6-DFB393A0E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86980-33C1-45C9-9D7B-71E7C7ACB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C4717-E5A3-4653-A99D-8AF8B68BB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2E3F5-5AA6-4D10-9034-305591323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021E9-DB63-480E-B8DC-7D825FD5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902D3-DE30-4488-ADEC-D7ADE37C9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5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7F30-8629-48F5-845B-73D9EC9D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D55CBE-0469-40A1-B54F-04D1828541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86672-D2E0-4C24-8BCF-49326A3F8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37FC91-276E-423C-952D-86A07498B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44C03-F61C-42D6-8CF4-F5FA10154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FAF48-04AA-4367-8076-DFB40F56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21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343D4-4AEE-4782-B864-9D8A19DA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F8E8B-C6FE-406F-8A2D-A3A64903C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92D10-49FB-49CE-8B3B-25893AA11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88A03-CD08-47C1-A332-AD96798E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0BD98-E7AD-42C3-91AD-0D840B0F8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0C3896-4A5A-4591-8151-1B36146F9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905EC6-6D0F-455E-B878-667B3A64B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80142-445C-4526-B201-C89374BDE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7BEA0-4699-44C7-89F2-81FBAAAD8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D5865-8CF8-47C7-A2BD-33B1B86FF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6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D4A479-95D3-4146-9756-ED017AFF4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FE3EE-B8C5-4A8D-AA4B-46C2F6697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84DF2-41DD-48C1-A924-15627B439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3EF71-128A-4106-A676-CEF38AF62B87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4AB2-3A58-4AE1-B676-29FF0AC19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69495-93EB-406F-B920-2F938253F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B091F-0C0E-4A27-917D-F9C7A034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26600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etmuseum.org/art/collection/search/787682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metmuseum.org/art/collection/search/679783?searchField=All&amp;amp;sortBy=Relevance&amp;amp;ft=Jacques+Louis+David&amp;amp;offset=20&amp;amp;rpp=20&amp;amp;pos=40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online-features/metcollects/the-death-of-socrates-video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online-features/metcollects/the-death-of-socrates-video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online-features/metcollects/the-death-of-socrates-video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online-features/metcollects/the-death-of-socrates-video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online-features/metcollects/the-death-of-socrates-video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online-features/metcollects/the-death-of-socrates-video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334226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sy.net/artwork/jacques-louis-david-etude-pour-la-figure-de-platon-dans-la-mort-de-socrate-study-for-the-figure-of-plato-in-the-death-of-socrates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ebmuseo.com/ws/musee-bonnat-helleu/app/collection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metmuseum.org/art/collection/search/436105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puamsab.princeton.edu/2019/11/death-of-socrates-anika-yardi-21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0512A315-D020-4F1B-847D-A468CBEF3683}"/>
              </a:ext>
            </a:extLst>
          </p:cNvPr>
          <p:cNvSpPr/>
          <p:nvPr/>
        </p:nvSpPr>
        <p:spPr>
          <a:xfrm>
            <a:off x="419100" y="447675"/>
            <a:ext cx="11353800" cy="5962650"/>
          </a:xfrm>
          <a:custGeom>
            <a:avLst/>
            <a:gdLst>
              <a:gd name="connsiteX0" fmla="*/ 11353800 w 11353800"/>
              <a:gd name="connsiteY0" fmla="*/ 372666 h 5962650"/>
              <a:gd name="connsiteX1" fmla="*/ 10981134 w 11353800"/>
              <a:gd name="connsiteY1" fmla="*/ 745332 h 5962650"/>
              <a:gd name="connsiteX2" fmla="*/ 10981134 w 11353800"/>
              <a:gd name="connsiteY2" fmla="*/ 372666 h 5962650"/>
              <a:gd name="connsiteX3" fmla="*/ 10794801 w 11353800"/>
              <a:gd name="connsiteY3" fmla="*/ 558999 h 5962650"/>
              <a:gd name="connsiteX4" fmla="*/ 10608468 w 11353800"/>
              <a:gd name="connsiteY4" fmla="*/ 372666 h 5962650"/>
              <a:gd name="connsiteX5" fmla="*/ 10608469 w 11353800"/>
              <a:gd name="connsiteY5" fmla="*/ 745331 h 5962650"/>
              <a:gd name="connsiteX6" fmla="*/ 10244529 w 11353800"/>
              <a:gd name="connsiteY6" fmla="*/ 745331 h 5962650"/>
              <a:gd name="connsiteX7" fmla="*/ 9982948 w 11353800"/>
              <a:gd name="connsiteY7" fmla="*/ 745331 h 5962650"/>
              <a:gd name="connsiteX8" fmla="*/ 9721366 w 11353800"/>
              <a:gd name="connsiteY8" fmla="*/ 745331 h 5962650"/>
              <a:gd name="connsiteX9" fmla="*/ 9152710 w 11353800"/>
              <a:gd name="connsiteY9" fmla="*/ 745331 h 5962650"/>
              <a:gd name="connsiteX10" fmla="*/ 8481697 w 11353800"/>
              <a:gd name="connsiteY10" fmla="*/ 745331 h 5962650"/>
              <a:gd name="connsiteX11" fmla="*/ 7708325 w 11353800"/>
              <a:gd name="connsiteY11" fmla="*/ 745331 h 5962650"/>
              <a:gd name="connsiteX12" fmla="*/ 7446743 w 11353800"/>
              <a:gd name="connsiteY12" fmla="*/ 745331 h 5962650"/>
              <a:gd name="connsiteX13" fmla="*/ 6673371 w 11353800"/>
              <a:gd name="connsiteY13" fmla="*/ 745331 h 5962650"/>
              <a:gd name="connsiteX14" fmla="*/ 6002358 w 11353800"/>
              <a:gd name="connsiteY14" fmla="*/ 745331 h 5962650"/>
              <a:gd name="connsiteX15" fmla="*/ 5740776 w 11353800"/>
              <a:gd name="connsiteY15" fmla="*/ 745331 h 5962650"/>
              <a:gd name="connsiteX16" fmla="*/ 5376836 w 11353800"/>
              <a:gd name="connsiteY16" fmla="*/ 745331 h 5962650"/>
              <a:gd name="connsiteX17" fmla="*/ 4603465 w 11353800"/>
              <a:gd name="connsiteY17" fmla="*/ 745331 h 5962650"/>
              <a:gd name="connsiteX18" fmla="*/ 4239525 w 11353800"/>
              <a:gd name="connsiteY18" fmla="*/ 745331 h 5962650"/>
              <a:gd name="connsiteX19" fmla="*/ 3466153 w 11353800"/>
              <a:gd name="connsiteY19" fmla="*/ 745331 h 5962650"/>
              <a:gd name="connsiteX20" fmla="*/ 2692781 w 11353800"/>
              <a:gd name="connsiteY20" fmla="*/ 745331 h 5962650"/>
              <a:gd name="connsiteX21" fmla="*/ 2328842 w 11353800"/>
              <a:gd name="connsiteY21" fmla="*/ 745331 h 5962650"/>
              <a:gd name="connsiteX22" fmla="*/ 1964902 w 11353800"/>
              <a:gd name="connsiteY22" fmla="*/ 745331 h 5962650"/>
              <a:gd name="connsiteX23" fmla="*/ 1600962 w 11353800"/>
              <a:gd name="connsiteY23" fmla="*/ 745331 h 5962650"/>
              <a:gd name="connsiteX24" fmla="*/ 1032307 w 11353800"/>
              <a:gd name="connsiteY24" fmla="*/ 745331 h 5962650"/>
              <a:gd name="connsiteX25" fmla="*/ 372666 w 11353800"/>
              <a:gd name="connsiteY25" fmla="*/ 745331 h 5962650"/>
              <a:gd name="connsiteX26" fmla="*/ 0 w 11353800"/>
              <a:gd name="connsiteY26" fmla="*/ 1117997 h 5962650"/>
              <a:gd name="connsiteX27" fmla="*/ 0 w 11353800"/>
              <a:gd name="connsiteY27" fmla="*/ 1721715 h 5962650"/>
              <a:gd name="connsiteX28" fmla="*/ 0 w 11353800"/>
              <a:gd name="connsiteY28" fmla="*/ 2325433 h 5962650"/>
              <a:gd name="connsiteX29" fmla="*/ 0 w 11353800"/>
              <a:gd name="connsiteY29" fmla="*/ 2929152 h 5962650"/>
              <a:gd name="connsiteX30" fmla="*/ 0 w 11353800"/>
              <a:gd name="connsiteY30" fmla="*/ 3577590 h 5962650"/>
              <a:gd name="connsiteX31" fmla="*/ 0 w 11353800"/>
              <a:gd name="connsiteY31" fmla="*/ 4226028 h 5962650"/>
              <a:gd name="connsiteX32" fmla="*/ 0 w 11353800"/>
              <a:gd name="connsiteY32" fmla="*/ 4785026 h 5962650"/>
              <a:gd name="connsiteX33" fmla="*/ 0 w 11353800"/>
              <a:gd name="connsiteY33" fmla="*/ 5589984 h 5962650"/>
              <a:gd name="connsiteX34" fmla="*/ 372666 w 11353800"/>
              <a:gd name="connsiteY34" fmla="*/ 5962650 h 5962650"/>
              <a:gd name="connsiteX35" fmla="*/ 745332 w 11353800"/>
              <a:gd name="connsiteY35" fmla="*/ 5589984 h 5962650"/>
              <a:gd name="connsiteX36" fmla="*/ 745331 w 11353800"/>
              <a:gd name="connsiteY36" fmla="*/ 5217319 h 5962650"/>
              <a:gd name="connsiteX37" fmla="*/ 1518703 w 11353800"/>
              <a:gd name="connsiteY37" fmla="*/ 5217319 h 5962650"/>
              <a:gd name="connsiteX38" fmla="*/ 1780284 w 11353800"/>
              <a:gd name="connsiteY38" fmla="*/ 5217319 h 5962650"/>
              <a:gd name="connsiteX39" fmla="*/ 2553656 w 11353800"/>
              <a:gd name="connsiteY39" fmla="*/ 5217319 h 5962650"/>
              <a:gd name="connsiteX40" fmla="*/ 2917596 w 11353800"/>
              <a:gd name="connsiteY40" fmla="*/ 5217319 h 5962650"/>
              <a:gd name="connsiteX41" fmla="*/ 3179177 w 11353800"/>
              <a:gd name="connsiteY41" fmla="*/ 5217319 h 5962650"/>
              <a:gd name="connsiteX42" fmla="*/ 3440759 w 11353800"/>
              <a:gd name="connsiteY42" fmla="*/ 5217319 h 5962650"/>
              <a:gd name="connsiteX43" fmla="*/ 4214131 w 11353800"/>
              <a:gd name="connsiteY43" fmla="*/ 5217319 h 5962650"/>
              <a:gd name="connsiteX44" fmla="*/ 4987503 w 11353800"/>
              <a:gd name="connsiteY44" fmla="*/ 5217319 h 5962650"/>
              <a:gd name="connsiteX45" fmla="*/ 5351442 w 11353800"/>
              <a:gd name="connsiteY45" fmla="*/ 5217319 h 5962650"/>
              <a:gd name="connsiteX46" fmla="*/ 6124814 w 11353800"/>
              <a:gd name="connsiteY46" fmla="*/ 5217319 h 5962650"/>
              <a:gd name="connsiteX47" fmla="*/ 6898186 w 11353800"/>
              <a:gd name="connsiteY47" fmla="*/ 5217319 h 5962650"/>
              <a:gd name="connsiteX48" fmla="*/ 7466842 w 11353800"/>
              <a:gd name="connsiteY48" fmla="*/ 5217319 h 5962650"/>
              <a:gd name="connsiteX49" fmla="*/ 7830781 w 11353800"/>
              <a:gd name="connsiteY49" fmla="*/ 5217319 h 5962650"/>
              <a:gd name="connsiteX50" fmla="*/ 8194721 w 11353800"/>
              <a:gd name="connsiteY50" fmla="*/ 5217319 h 5962650"/>
              <a:gd name="connsiteX51" fmla="*/ 8456303 w 11353800"/>
              <a:gd name="connsiteY51" fmla="*/ 5217319 h 5962650"/>
              <a:gd name="connsiteX52" fmla="*/ 8820242 w 11353800"/>
              <a:gd name="connsiteY52" fmla="*/ 5217319 h 5962650"/>
              <a:gd name="connsiteX53" fmla="*/ 9388898 w 11353800"/>
              <a:gd name="connsiteY53" fmla="*/ 5217319 h 5962650"/>
              <a:gd name="connsiteX54" fmla="*/ 10059912 w 11353800"/>
              <a:gd name="connsiteY54" fmla="*/ 5217319 h 5962650"/>
              <a:gd name="connsiteX55" fmla="*/ 10423851 w 11353800"/>
              <a:gd name="connsiteY55" fmla="*/ 5217319 h 5962650"/>
              <a:gd name="connsiteX56" fmla="*/ 10981134 w 11353800"/>
              <a:gd name="connsiteY56" fmla="*/ 5217319 h 5962650"/>
              <a:gd name="connsiteX57" fmla="*/ 11353800 w 11353800"/>
              <a:gd name="connsiteY57" fmla="*/ 4844653 h 5962650"/>
              <a:gd name="connsiteX58" fmla="*/ 11353800 w 11353800"/>
              <a:gd name="connsiteY58" fmla="*/ 4285655 h 5962650"/>
              <a:gd name="connsiteX59" fmla="*/ 11353800 w 11353800"/>
              <a:gd name="connsiteY59" fmla="*/ 3860816 h 5962650"/>
              <a:gd name="connsiteX60" fmla="*/ 11353800 w 11353800"/>
              <a:gd name="connsiteY60" fmla="*/ 3257098 h 5962650"/>
              <a:gd name="connsiteX61" fmla="*/ 11353800 w 11353800"/>
              <a:gd name="connsiteY61" fmla="*/ 2742819 h 5962650"/>
              <a:gd name="connsiteX62" fmla="*/ 11353800 w 11353800"/>
              <a:gd name="connsiteY62" fmla="*/ 2273260 h 5962650"/>
              <a:gd name="connsiteX63" fmla="*/ 11353800 w 11353800"/>
              <a:gd name="connsiteY63" fmla="*/ 1803702 h 5962650"/>
              <a:gd name="connsiteX64" fmla="*/ 11353800 w 11353800"/>
              <a:gd name="connsiteY64" fmla="*/ 1244703 h 5962650"/>
              <a:gd name="connsiteX65" fmla="*/ 11353800 w 11353800"/>
              <a:gd name="connsiteY65" fmla="*/ 372666 h 5962650"/>
              <a:gd name="connsiteX66" fmla="*/ 372666 w 11353800"/>
              <a:gd name="connsiteY66" fmla="*/ 1490663 h 5962650"/>
              <a:gd name="connsiteX67" fmla="*/ 745332 w 11353800"/>
              <a:gd name="connsiteY67" fmla="*/ 1117997 h 5962650"/>
              <a:gd name="connsiteX68" fmla="*/ 558999 w 11353800"/>
              <a:gd name="connsiteY68" fmla="*/ 931664 h 5962650"/>
              <a:gd name="connsiteX69" fmla="*/ 372666 w 11353800"/>
              <a:gd name="connsiteY69" fmla="*/ 1117997 h 5962650"/>
              <a:gd name="connsiteX70" fmla="*/ 372666 w 11353800"/>
              <a:gd name="connsiteY70" fmla="*/ 1490663 h 5962650"/>
              <a:gd name="connsiteX0" fmla="*/ 372666 w 11353800"/>
              <a:gd name="connsiteY0" fmla="*/ 1490663 h 5962650"/>
              <a:gd name="connsiteX1" fmla="*/ 745332 w 11353800"/>
              <a:gd name="connsiteY1" fmla="*/ 1117997 h 5962650"/>
              <a:gd name="connsiteX2" fmla="*/ 558999 w 11353800"/>
              <a:gd name="connsiteY2" fmla="*/ 931664 h 5962650"/>
              <a:gd name="connsiteX3" fmla="*/ 372666 w 11353800"/>
              <a:gd name="connsiteY3" fmla="*/ 1117997 h 5962650"/>
              <a:gd name="connsiteX4" fmla="*/ 372666 w 11353800"/>
              <a:gd name="connsiteY4" fmla="*/ 1490663 h 5962650"/>
              <a:gd name="connsiteX5" fmla="*/ 10981134 w 11353800"/>
              <a:gd name="connsiteY5" fmla="*/ 745331 h 5962650"/>
              <a:gd name="connsiteX6" fmla="*/ 11353800 w 11353800"/>
              <a:gd name="connsiteY6" fmla="*/ 372665 h 5962650"/>
              <a:gd name="connsiteX7" fmla="*/ 10981134 w 11353800"/>
              <a:gd name="connsiteY7" fmla="*/ -1 h 5962650"/>
              <a:gd name="connsiteX8" fmla="*/ 10608468 w 11353800"/>
              <a:gd name="connsiteY8" fmla="*/ 372665 h 5962650"/>
              <a:gd name="connsiteX9" fmla="*/ 10794801 w 11353800"/>
              <a:gd name="connsiteY9" fmla="*/ 558998 h 5962650"/>
              <a:gd name="connsiteX10" fmla="*/ 10981134 w 11353800"/>
              <a:gd name="connsiteY10" fmla="*/ 372665 h 5962650"/>
              <a:gd name="connsiteX11" fmla="*/ 10981134 w 11353800"/>
              <a:gd name="connsiteY11" fmla="*/ 745331 h 5962650"/>
              <a:gd name="connsiteX0" fmla="*/ 0 w 11353800"/>
              <a:gd name="connsiteY0" fmla="*/ 1117997 h 5962650"/>
              <a:gd name="connsiteX1" fmla="*/ 372666 w 11353800"/>
              <a:gd name="connsiteY1" fmla="*/ 745331 h 5962650"/>
              <a:gd name="connsiteX2" fmla="*/ 838964 w 11353800"/>
              <a:gd name="connsiteY2" fmla="*/ 745331 h 5962650"/>
              <a:gd name="connsiteX3" fmla="*/ 1612335 w 11353800"/>
              <a:gd name="connsiteY3" fmla="*/ 745331 h 5962650"/>
              <a:gd name="connsiteX4" fmla="*/ 2180991 w 11353800"/>
              <a:gd name="connsiteY4" fmla="*/ 745331 h 5962650"/>
              <a:gd name="connsiteX5" fmla="*/ 2749647 w 11353800"/>
              <a:gd name="connsiteY5" fmla="*/ 745331 h 5962650"/>
              <a:gd name="connsiteX6" fmla="*/ 3215945 w 11353800"/>
              <a:gd name="connsiteY6" fmla="*/ 745331 h 5962650"/>
              <a:gd name="connsiteX7" fmla="*/ 3886958 w 11353800"/>
              <a:gd name="connsiteY7" fmla="*/ 745331 h 5962650"/>
              <a:gd name="connsiteX8" fmla="*/ 4148540 w 11353800"/>
              <a:gd name="connsiteY8" fmla="*/ 745331 h 5962650"/>
              <a:gd name="connsiteX9" fmla="*/ 4717196 w 11353800"/>
              <a:gd name="connsiteY9" fmla="*/ 745331 h 5962650"/>
              <a:gd name="connsiteX10" fmla="*/ 5285851 w 11353800"/>
              <a:gd name="connsiteY10" fmla="*/ 745331 h 5962650"/>
              <a:gd name="connsiteX11" fmla="*/ 5956865 w 11353800"/>
              <a:gd name="connsiteY11" fmla="*/ 745331 h 5962650"/>
              <a:gd name="connsiteX12" fmla="*/ 6730237 w 11353800"/>
              <a:gd name="connsiteY12" fmla="*/ 745331 h 5962650"/>
              <a:gd name="connsiteX13" fmla="*/ 7094177 w 11353800"/>
              <a:gd name="connsiteY13" fmla="*/ 745331 h 5962650"/>
              <a:gd name="connsiteX14" fmla="*/ 7867548 w 11353800"/>
              <a:gd name="connsiteY14" fmla="*/ 745331 h 5962650"/>
              <a:gd name="connsiteX15" fmla="*/ 8436204 w 11353800"/>
              <a:gd name="connsiteY15" fmla="*/ 745331 h 5962650"/>
              <a:gd name="connsiteX16" fmla="*/ 8697786 w 11353800"/>
              <a:gd name="connsiteY16" fmla="*/ 745331 h 5962650"/>
              <a:gd name="connsiteX17" fmla="*/ 9164083 w 11353800"/>
              <a:gd name="connsiteY17" fmla="*/ 745331 h 5962650"/>
              <a:gd name="connsiteX18" fmla="*/ 9425665 w 11353800"/>
              <a:gd name="connsiteY18" fmla="*/ 745331 h 5962650"/>
              <a:gd name="connsiteX19" fmla="*/ 10608469 w 11353800"/>
              <a:gd name="connsiteY19" fmla="*/ 745331 h 5962650"/>
              <a:gd name="connsiteX20" fmla="*/ 10608469 w 11353800"/>
              <a:gd name="connsiteY20" fmla="*/ 372666 h 5962650"/>
              <a:gd name="connsiteX21" fmla="*/ 10981135 w 11353800"/>
              <a:gd name="connsiteY21" fmla="*/ 0 h 5962650"/>
              <a:gd name="connsiteX22" fmla="*/ 11353801 w 11353800"/>
              <a:gd name="connsiteY22" fmla="*/ 372666 h 5962650"/>
              <a:gd name="connsiteX23" fmla="*/ 11353800 w 11353800"/>
              <a:gd name="connsiteY23" fmla="*/ 4844653 h 5962650"/>
              <a:gd name="connsiteX24" fmla="*/ 10981134 w 11353800"/>
              <a:gd name="connsiteY24" fmla="*/ 5217319 h 5962650"/>
              <a:gd name="connsiteX25" fmla="*/ 10617194 w 11353800"/>
              <a:gd name="connsiteY25" fmla="*/ 5217319 h 5962650"/>
              <a:gd name="connsiteX26" fmla="*/ 9946181 w 11353800"/>
              <a:gd name="connsiteY26" fmla="*/ 5217319 h 5962650"/>
              <a:gd name="connsiteX27" fmla="*/ 9684599 w 11353800"/>
              <a:gd name="connsiteY27" fmla="*/ 5217319 h 5962650"/>
              <a:gd name="connsiteX28" fmla="*/ 9218301 w 11353800"/>
              <a:gd name="connsiteY28" fmla="*/ 5217319 h 5962650"/>
              <a:gd name="connsiteX29" fmla="*/ 8854362 w 11353800"/>
              <a:gd name="connsiteY29" fmla="*/ 5217319 h 5962650"/>
              <a:gd name="connsiteX30" fmla="*/ 8285706 w 11353800"/>
              <a:gd name="connsiteY30" fmla="*/ 5217319 h 5962650"/>
              <a:gd name="connsiteX31" fmla="*/ 7614692 w 11353800"/>
              <a:gd name="connsiteY31" fmla="*/ 5217319 h 5962650"/>
              <a:gd name="connsiteX32" fmla="*/ 7046036 w 11353800"/>
              <a:gd name="connsiteY32" fmla="*/ 5217319 h 5962650"/>
              <a:gd name="connsiteX33" fmla="*/ 6477381 w 11353800"/>
              <a:gd name="connsiteY33" fmla="*/ 5217319 h 5962650"/>
              <a:gd name="connsiteX34" fmla="*/ 5704009 w 11353800"/>
              <a:gd name="connsiteY34" fmla="*/ 5217319 h 5962650"/>
              <a:gd name="connsiteX35" fmla="*/ 5442427 w 11353800"/>
              <a:gd name="connsiteY35" fmla="*/ 5217319 h 5962650"/>
              <a:gd name="connsiteX36" fmla="*/ 5180846 w 11353800"/>
              <a:gd name="connsiteY36" fmla="*/ 5217319 h 5962650"/>
              <a:gd name="connsiteX37" fmla="*/ 4919264 w 11353800"/>
              <a:gd name="connsiteY37" fmla="*/ 5217319 h 5962650"/>
              <a:gd name="connsiteX38" fmla="*/ 4657682 w 11353800"/>
              <a:gd name="connsiteY38" fmla="*/ 5217319 h 5962650"/>
              <a:gd name="connsiteX39" fmla="*/ 4089027 w 11353800"/>
              <a:gd name="connsiteY39" fmla="*/ 5217319 h 5962650"/>
              <a:gd name="connsiteX40" fmla="*/ 3315655 w 11353800"/>
              <a:gd name="connsiteY40" fmla="*/ 5217319 h 5962650"/>
              <a:gd name="connsiteX41" fmla="*/ 2542283 w 11353800"/>
              <a:gd name="connsiteY41" fmla="*/ 5217319 h 5962650"/>
              <a:gd name="connsiteX42" fmla="*/ 2075985 w 11353800"/>
              <a:gd name="connsiteY42" fmla="*/ 5217319 h 5962650"/>
              <a:gd name="connsiteX43" fmla="*/ 1507330 w 11353800"/>
              <a:gd name="connsiteY43" fmla="*/ 5217319 h 5962650"/>
              <a:gd name="connsiteX44" fmla="*/ 1245748 w 11353800"/>
              <a:gd name="connsiteY44" fmla="*/ 5217319 h 5962650"/>
              <a:gd name="connsiteX45" fmla="*/ 745331 w 11353800"/>
              <a:gd name="connsiteY45" fmla="*/ 5217319 h 5962650"/>
              <a:gd name="connsiteX46" fmla="*/ 745331 w 11353800"/>
              <a:gd name="connsiteY46" fmla="*/ 5589984 h 5962650"/>
              <a:gd name="connsiteX47" fmla="*/ 372665 w 11353800"/>
              <a:gd name="connsiteY47" fmla="*/ 5962650 h 5962650"/>
              <a:gd name="connsiteX48" fmla="*/ -1 w 11353800"/>
              <a:gd name="connsiteY48" fmla="*/ 5589984 h 5962650"/>
              <a:gd name="connsiteX49" fmla="*/ 0 w 11353800"/>
              <a:gd name="connsiteY49" fmla="*/ 1117997 h 5962650"/>
              <a:gd name="connsiteX50" fmla="*/ 10608469 w 11353800"/>
              <a:gd name="connsiteY50" fmla="*/ 745331 h 5962650"/>
              <a:gd name="connsiteX51" fmla="*/ 10981134 w 11353800"/>
              <a:gd name="connsiteY51" fmla="*/ 745331 h 5962650"/>
              <a:gd name="connsiteX52" fmla="*/ 11353800 w 11353800"/>
              <a:gd name="connsiteY52" fmla="*/ 372665 h 5962650"/>
              <a:gd name="connsiteX53" fmla="*/ 10981134 w 11353800"/>
              <a:gd name="connsiteY53" fmla="*/ 745331 h 5962650"/>
              <a:gd name="connsiteX54" fmla="*/ 10981134 w 11353800"/>
              <a:gd name="connsiteY54" fmla="*/ 372666 h 5962650"/>
              <a:gd name="connsiteX55" fmla="*/ 10794801 w 11353800"/>
              <a:gd name="connsiteY55" fmla="*/ 558999 h 5962650"/>
              <a:gd name="connsiteX56" fmla="*/ 10608468 w 11353800"/>
              <a:gd name="connsiteY56" fmla="*/ 372666 h 5962650"/>
              <a:gd name="connsiteX57" fmla="*/ 372666 w 11353800"/>
              <a:gd name="connsiteY57" fmla="*/ 1490663 h 5962650"/>
              <a:gd name="connsiteX58" fmla="*/ 372666 w 11353800"/>
              <a:gd name="connsiteY58" fmla="*/ 1117997 h 5962650"/>
              <a:gd name="connsiteX59" fmla="*/ 558999 w 11353800"/>
              <a:gd name="connsiteY59" fmla="*/ 931664 h 5962650"/>
              <a:gd name="connsiteX60" fmla="*/ 745332 w 11353800"/>
              <a:gd name="connsiteY60" fmla="*/ 1117997 h 5962650"/>
              <a:gd name="connsiteX61" fmla="*/ 372666 w 11353800"/>
              <a:gd name="connsiteY61" fmla="*/ 1490663 h 5962650"/>
              <a:gd name="connsiteX62" fmla="*/ 0 w 11353800"/>
              <a:gd name="connsiteY62" fmla="*/ 1117997 h 5962650"/>
              <a:gd name="connsiteX63" fmla="*/ 745331 w 11353800"/>
              <a:gd name="connsiteY63" fmla="*/ 1117997 h 5962650"/>
              <a:gd name="connsiteX64" fmla="*/ 745331 w 11353800"/>
              <a:gd name="connsiteY64" fmla="*/ 1621628 h 5962650"/>
              <a:gd name="connsiteX65" fmla="*/ 745331 w 11353800"/>
              <a:gd name="connsiteY65" fmla="*/ 2166252 h 5962650"/>
              <a:gd name="connsiteX66" fmla="*/ 745331 w 11353800"/>
              <a:gd name="connsiteY66" fmla="*/ 2710876 h 5962650"/>
              <a:gd name="connsiteX67" fmla="*/ 745331 w 11353800"/>
              <a:gd name="connsiteY67" fmla="*/ 3337487 h 5962650"/>
              <a:gd name="connsiteX68" fmla="*/ 745331 w 11353800"/>
              <a:gd name="connsiteY68" fmla="*/ 3800125 h 5962650"/>
              <a:gd name="connsiteX69" fmla="*/ 745331 w 11353800"/>
              <a:gd name="connsiteY69" fmla="*/ 4467729 h 5962650"/>
              <a:gd name="connsiteX70" fmla="*/ 745331 w 11353800"/>
              <a:gd name="connsiteY70" fmla="*/ 5217319 h 596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353800" h="5962650" stroke="0" extrusionOk="0">
                <a:moveTo>
                  <a:pt x="11353800" y="372666"/>
                </a:moveTo>
                <a:cubicBezTo>
                  <a:pt x="11358537" y="571476"/>
                  <a:pt x="11181141" y="756429"/>
                  <a:pt x="10981134" y="745332"/>
                </a:cubicBezTo>
                <a:cubicBezTo>
                  <a:pt x="10958465" y="588991"/>
                  <a:pt x="10990898" y="486327"/>
                  <a:pt x="10981134" y="372666"/>
                </a:cubicBezTo>
                <a:cubicBezTo>
                  <a:pt x="10966928" y="483527"/>
                  <a:pt x="10915559" y="542341"/>
                  <a:pt x="10794801" y="558999"/>
                </a:cubicBezTo>
                <a:cubicBezTo>
                  <a:pt x="10700360" y="578908"/>
                  <a:pt x="10621059" y="455325"/>
                  <a:pt x="10608468" y="372666"/>
                </a:cubicBezTo>
                <a:cubicBezTo>
                  <a:pt x="10627380" y="503051"/>
                  <a:pt x="10602826" y="612914"/>
                  <a:pt x="10608469" y="745331"/>
                </a:cubicBezTo>
                <a:cubicBezTo>
                  <a:pt x="10448856" y="761209"/>
                  <a:pt x="10413519" y="712794"/>
                  <a:pt x="10244529" y="745331"/>
                </a:cubicBezTo>
                <a:cubicBezTo>
                  <a:pt x="10075539" y="777868"/>
                  <a:pt x="10087210" y="718238"/>
                  <a:pt x="9982948" y="745331"/>
                </a:cubicBezTo>
                <a:cubicBezTo>
                  <a:pt x="9878686" y="772424"/>
                  <a:pt x="9804675" y="740751"/>
                  <a:pt x="9721366" y="745331"/>
                </a:cubicBezTo>
                <a:cubicBezTo>
                  <a:pt x="9638057" y="749911"/>
                  <a:pt x="9413963" y="714290"/>
                  <a:pt x="9152710" y="745331"/>
                </a:cubicBezTo>
                <a:cubicBezTo>
                  <a:pt x="8891457" y="776372"/>
                  <a:pt x="8793043" y="689708"/>
                  <a:pt x="8481697" y="745331"/>
                </a:cubicBezTo>
                <a:cubicBezTo>
                  <a:pt x="8170351" y="800954"/>
                  <a:pt x="7974494" y="722165"/>
                  <a:pt x="7708325" y="745331"/>
                </a:cubicBezTo>
                <a:cubicBezTo>
                  <a:pt x="7442156" y="768497"/>
                  <a:pt x="7530094" y="735550"/>
                  <a:pt x="7446743" y="745331"/>
                </a:cubicBezTo>
                <a:cubicBezTo>
                  <a:pt x="7363392" y="755112"/>
                  <a:pt x="6909918" y="653857"/>
                  <a:pt x="6673371" y="745331"/>
                </a:cubicBezTo>
                <a:cubicBezTo>
                  <a:pt x="6436824" y="836805"/>
                  <a:pt x="6250075" y="732305"/>
                  <a:pt x="6002358" y="745331"/>
                </a:cubicBezTo>
                <a:cubicBezTo>
                  <a:pt x="5754641" y="758357"/>
                  <a:pt x="5817417" y="732475"/>
                  <a:pt x="5740776" y="745331"/>
                </a:cubicBezTo>
                <a:cubicBezTo>
                  <a:pt x="5664135" y="758187"/>
                  <a:pt x="5535193" y="713192"/>
                  <a:pt x="5376836" y="745331"/>
                </a:cubicBezTo>
                <a:cubicBezTo>
                  <a:pt x="5218479" y="777470"/>
                  <a:pt x="4772498" y="707550"/>
                  <a:pt x="4603465" y="745331"/>
                </a:cubicBezTo>
                <a:cubicBezTo>
                  <a:pt x="4434432" y="783112"/>
                  <a:pt x="4313926" y="729943"/>
                  <a:pt x="4239525" y="745331"/>
                </a:cubicBezTo>
                <a:cubicBezTo>
                  <a:pt x="4165124" y="760719"/>
                  <a:pt x="3774158" y="675466"/>
                  <a:pt x="3466153" y="745331"/>
                </a:cubicBezTo>
                <a:cubicBezTo>
                  <a:pt x="3158148" y="815196"/>
                  <a:pt x="2999505" y="699587"/>
                  <a:pt x="2692781" y="745331"/>
                </a:cubicBezTo>
                <a:cubicBezTo>
                  <a:pt x="2386057" y="791075"/>
                  <a:pt x="2497417" y="718141"/>
                  <a:pt x="2328842" y="745331"/>
                </a:cubicBezTo>
                <a:cubicBezTo>
                  <a:pt x="2160267" y="772521"/>
                  <a:pt x="2142573" y="739950"/>
                  <a:pt x="1964902" y="745331"/>
                </a:cubicBezTo>
                <a:cubicBezTo>
                  <a:pt x="1787231" y="750712"/>
                  <a:pt x="1752092" y="712714"/>
                  <a:pt x="1600962" y="745331"/>
                </a:cubicBezTo>
                <a:cubicBezTo>
                  <a:pt x="1449832" y="777948"/>
                  <a:pt x="1175812" y="740392"/>
                  <a:pt x="1032307" y="745331"/>
                </a:cubicBezTo>
                <a:cubicBezTo>
                  <a:pt x="888803" y="750270"/>
                  <a:pt x="636560" y="725836"/>
                  <a:pt x="372666" y="745331"/>
                </a:cubicBezTo>
                <a:cubicBezTo>
                  <a:pt x="198711" y="735091"/>
                  <a:pt x="18912" y="906517"/>
                  <a:pt x="0" y="1117997"/>
                </a:cubicBezTo>
                <a:cubicBezTo>
                  <a:pt x="25404" y="1416979"/>
                  <a:pt x="-32592" y="1454887"/>
                  <a:pt x="0" y="1721715"/>
                </a:cubicBezTo>
                <a:cubicBezTo>
                  <a:pt x="32592" y="1988543"/>
                  <a:pt x="-69657" y="2145296"/>
                  <a:pt x="0" y="2325433"/>
                </a:cubicBezTo>
                <a:cubicBezTo>
                  <a:pt x="69657" y="2505570"/>
                  <a:pt x="-50955" y="2642221"/>
                  <a:pt x="0" y="2929152"/>
                </a:cubicBezTo>
                <a:cubicBezTo>
                  <a:pt x="50955" y="3216083"/>
                  <a:pt x="-12751" y="3262753"/>
                  <a:pt x="0" y="3577590"/>
                </a:cubicBezTo>
                <a:cubicBezTo>
                  <a:pt x="12751" y="3892427"/>
                  <a:pt x="-22534" y="3926102"/>
                  <a:pt x="0" y="4226028"/>
                </a:cubicBezTo>
                <a:cubicBezTo>
                  <a:pt x="22534" y="4525954"/>
                  <a:pt x="-36992" y="4665631"/>
                  <a:pt x="0" y="4785026"/>
                </a:cubicBezTo>
                <a:cubicBezTo>
                  <a:pt x="36992" y="4904421"/>
                  <a:pt x="-40825" y="5270694"/>
                  <a:pt x="0" y="5589984"/>
                </a:cubicBezTo>
                <a:cubicBezTo>
                  <a:pt x="14555" y="5798814"/>
                  <a:pt x="160727" y="5985469"/>
                  <a:pt x="372666" y="5962650"/>
                </a:cubicBezTo>
                <a:cubicBezTo>
                  <a:pt x="537864" y="5976130"/>
                  <a:pt x="744465" y="5818591"/>
                  <a:pt x="745332" y="5589984"/>
                </a:cubicBezTo>
                <a:cubicBezTo>
                  <a:pt x="711364" y="5451901"/>
                  <a:pt x="748715" y="5357362"/>
                  <a:pt x="745331" y="5217319"/>
                </a:cubicBezTo>
                <a:cubicBezTo>
                  <a:pt x="978629" y="5140137"/>
                  <a:pt x="1264947" y="5241936"/>
                  <a:pt x="1518703" y="5217319"/>
                </a:cubicBezTo>
                <a:cubicBezTo>
                  <a:pt x="1772459" y="5192702"/>
                  <a:pt x="1695115" y="5245933"/>
                  <a:pt x="1780284" y="5217319"/>
                </a:cubicBezTo>
                <a:cubicBezTo>
                  <a:pt x="1865453" y="5188705"/>
                  <a:pt x="2301320" y="5244578"/>
                  <a:pt x="2553656" y="5217319"/>
                </a:cubicBezTo>
                <a:cubicBezTo>
                  <a:pt x="2805992" y="5190060"/>
                  <a:pt x="2765538" y="5258307"/>
                  <a:pt x="2917596" y="5217319"/>
                </a:cubicBezTo>
                <a:cubicBezTo>
                  <a:pt x="3069654" y="5176331"/>
                  <a:pt x="3116659" y="5226430"/>
                  <a:pt x="3179177" y="5217319"/>
                </a:cubicBezTo>
                <a:cubicBezTo>
                  <a:pt x="3241695" y="5208208"/>
                  <a:pt x="3326838" y="5227119"/>
                  <a:pt x="3440759" y="5217319"/>
                </a:cubicBezTo>
                <a:cubicBezTo>
                  <a:pt x="3554680" y="5207519"/>
                  <a:pt x="3969372" y="5282441"/>
                  <a:pt x="4214131" y="5217319"/>
                </a:cubicBezTo>
                <a:cubicBezTo>
                  <a:pt x="4458890" y="5152197"/>
                  <a:pt x="4756875" y="5303510"/>
                  <a:pt x="4987503" y="5217319"/>
                </a:cubicBezTo>
                <a:cubicBezTo>
                  <a:pt x="5218131" y="5131128"/>
                  <a:pt x="5182747" y="5239031"/>
                  <a:pt x="5351442" y="5217319"/>
                </a:cubicBezTo>
                <a:cubicBezTo>
                  <a:pt x="5520137" y="5195607"/>
                  <a:pt x="5907086" y="5284254"/>
                  <a:pt x="6124814" y="5217319"/>
                </a:cubicBezTo>
                <a:cubicBezTo>
                  <a:pt x="6342542" y="5150384"/>
                  <a:pt x="6626933" y="5247094"/>
                  <a:pt x="6898186" y="5217319"/>
                </a:cubicBezTo>
                <a:cubicBezTo>
                  <a:pt x="7169439" y="5187544"/>
                  <a:pt x="7295014" y="5268609"/>
                  <a:pt x="7466842" y="5217319"/>
                </a:cubicBezTo>
                <a:cubicBezTo>
                  <a:pt x="7638670" y="5166029"/>
                  <a:pt x="7734451" y="5225719"/>
                  <a:pt x="7830781" y="5217319"/>
                </a:cubicBezTo>
                <a:cubicBezTo>
                  <a:pt x="7927111" y="5208919"/>
                  <a:pt x="8040467" y="5219243"/>
                  <a:pt x="8194721" y="5217319"/>
                </a:cubicBezTo>
                <a:cubicBezTo>
                  <a:pt x="8348975" y="5215395"/>
                  <a:pt x="8327891" y="5219052"/>
                  <a:pt x="8456303" y="5217319"/>
                </a:cubicBezTo>
                <a:cubicBezTo>
                  <a:pt x="8584715" y="5215586"/>
                  <a:pt x="8690171" y="5243297"/>
                  <a:pt x="8820242" y="5217319"/>
                </a:cubicBezTo>
                <a:cubicBezTo>
                  <a:pt x="8950313" y="5191341"/>
                  <a:pt x="9110690" y="5217552"/>
                  <a:pt x="9388898" y="5217319"/>
                </a:cubicBezTo>
                <a:cubicBezTo>
                  <a:pt x="9667106" y="5217086"/>
                  <a:pt x="9747536" y="5297472"/>
                  <a:pt x="10059912" y="5217319"/>
                </a:cubicBezTo>
                <a:cubicBezTo>
                  <a:pt x="10372288" y="5137166"/>
                  <a:pt x="10329612" y="5259197"/>
                  <a:pt x="10423851" y="5217319"/>
                </a:cubicBezTo>
                <a:cubicBezTo>
                  <a:pt x="10518090" y="5175441"/>
                  <a:pt x="10795823" y="5275556"/>
                  <a:pt x="10981134" y="5217319"/>
                </a:cubicBezTo>
                <a:cubicBezTo>
                  <a:pt x="11191768" y="5221767"/>
                  <a:pt x="11363421" y="5048107"/>
                  <a:pt x="11353800" y="4844653"/>
                </a:cubicBezTo>
                <a:cubicBezTo>
                  <a:pt x="11341020" y="4572462"/>
                  <a:pt x="11374756" y="4559721"/>
                  <a:pt x="11353800" y="4285655"/>
                </a:cubicBezTo>
                <a:cubicBezTo>
                  <a:pt x="11332844" y="4011589"/>
                  <a:pt x="11378539" y="4045896"/>
                  <a:pt x="11353800" y="3860816"/>
                </a:cubicBezTo>
                <a:cubicBezTo>
                  <a:pt x="11329061" y="3675736"/>
                  <a:pt x="11366495" y="3400672"/>
                  <a:pt x="11353800" y="3257098"/>
                </a:cubicBezTo>
                <a:cubicBezTo>
                  <a:pt x="11341105" y="3113524"/>
                  <a:pt x="11364642" y="2973109"/>
                  <a:pt x="11353800" y="2742819"/>
                </a:cubicBezTo>
                <a:cubicBezTo>
                  <a:pt x="11342958" y="2512529"/>
                  <a:pt x="11395802" y="2439545"/>
                  <a:pt x="11353800" y="2273260"/>
                </a:cubicBezTo>
                <a:cubicBezTo>
                  <a:pt x="11311798" y="2106975"/>
                  <a:pt x="11363758" y="2014271"/>
                  <a:pt x="11353800" y="1803702"/>
                </a:cubicBezTo>
                <a:cubicBezTo>
                  <a:pt x="11343842" y="1593133"/>
                  <a:pt x="11379917" y="1419037"/>
                  <a:pt x="11353800" y="1244703"/>
                </a:cubicBezTo>
                <a:cubicBezTo>
                  <a:pt x="11327683" y="1070369"/>
                  <a:pt x="11408072" y="728087"/>
                  <a:pt x="11353800" y="372666"/>
                </a:cubicBezTo>
                <a:close/>
                <a:moveTo>
                  <a:pt x="372666" y="1490663"/>
                </a:moveTo>
                <a:cubicBezTo>
                  <a:pt x="576487" y="1468890"/>
                  <a:pt x="766170" y="1308914"/>
                  <a:pt x="745332" y="1117997"/>
                </a:cubicBezTo>
                <a:cubicBezTo>
                  <a:pt x="735621" y="1010856"/>
                  <a:pt x="652544" y="935284"/>
                  <a:pt x="558999" y="931664"/>
                </a:cubicBezTo>
                <a:cubicBezTo>
                  <a:pt x="464349" y="961154"/>
                  <a:pt x="380077" y="1010352"/>
                  <a:pt x="372666" y="1117997"/>
                </a:cubicBezTo>
                <a:cubicBezTo>
                  <a:pt x="399194" y="1264146"/>
                  <a:pt x="361900" y="1402099"/>
                  <a:pt x="372666" y="1490663"/>
                </a:cubicBezTo>
                <a:close/>
              </a:path>
              <a:path w="11353800" h="5962650" fill="darkenLess" stroke="0" extrusionOk="0">
                <a:moveTo>
                  <a:pt x="372666" y="1490663"/>
                </a:moveTo>
                <a:cubicBezTo>
                  <a:pt x="604748" y="1526676"/>
                  <a:pt x="773569" y="1307970"/>
                  <a:pt x="745332" y="1117997"/>
                </a:cubicBezTo>
                <a:cubicBezTo>
                  <a:pt x="738821" y="986146"/>
                  <a:pt x="646048" y="940004"/>
                  <a:pt x="558999" y="931664"/>
                </a:cubicBezTo>
                <a:cubicBezTo>
                  <a:pt x="454165" y="914945"/>
                  <a:pt x="370298" y="989052"/>
                  <a:pt x="372666" y="1117997"/>
                </a:cubicBezTo>
                <a:cubicBezTo>
                  <a:pt x="382599" y="1260802"/>
                  <a:pt x="351327" y="1333294"/>
                  <a:pt x="372666" y="1490663"/>
                </a:cubicBezTo>
                <a:close/>
                <a:moveTo>
                  <a:pt x="10981134" y="745331"/>
                </a:moveTo>
                <a:cubicBezTo>
                  <a:pt x="11211741" y="688963"/>
                  <a:pt x="11358842" y="612997"/>
                  <a:pt x="11353800" y="372665"/>
                </a:cubicBezTo>
                <a:cubicBezTo>
                  <a:pt x="11306393" y="148490"/>
                  <a:pt x="11233451" y="11352"/>
                  <a:pt x="10981134" y="-1"/>
                </a:cubicBezTo>
                <a:cubicBezTo>
                  <a:pt x="10784908" y="54372"/>
                  <a:pt x="10599881" y="149801"/>
                  <a:pt x="10608468" y="372665"/>
                </a:cubicBezTo>
                <a:cubicBezTo>
                  <a:pt x="10617895" y="463367"/>
                  <a:pt x="10683989" y="566707"/>
                  <a:pt x="10794801" y="558998"/>
                </a:cubicBezTo>
                <a:cubicBezTo>
                  <a:pt x="10902618" y="551816"/>
                  <a:pt x="10967740" y="476906"/>
                  <a:pt x="10981134" y="372665"/>
                </a:cubicBezTo>
                <a:cubicBezTo>
                  <a:pt x="10990872" y="467934"/>
                  <a:pt x="10961760" y="659142"/>
                  <a:pt x="10981134" y="745331"/>
                </a:cubicBezTo>
                <a:close/>
              </a:path>
              <a:path w="11353800" h="5962650" fill="none" extrusionOk="0">
                <a:moveTo>
                  <a:pt x="0" y="1117997"/>
                </a:moveTo>
                <a:cubicBezTo>
                  <a:pt x="8402" y="914857"/>
                  <a:pt x="145782" y="775217"/>
                  <a:pt x="372666" y="745331"/>
                </a:cubicBezTo>
                <a:cubicBezTo>
                  <a:pt x="475581" y="711986"/>
                  <a:pt x="665185" y="758236"/>
                  <a:pt x="838964" y="745331"/>
                </a:cubicBezTo>
                <a:cubicBezTo>
                  <a:pt x="1012743" y="732426"/>
                  <a:pt x="1236799" y="781698"/>
                  <a:pt x="1612335" y="745331"/>
                </a:cubicBezTo>
                <a:cubicBezTo>
                  <a:pt x="1987871" y="708964"/>
                  <a:pt x="2016560" y="748178"/>
                  <a:pt x="2180991" y="745331"/>
                </a:cubicBezTo>
                <a:cubicBezTo>
                  <a:pt x="2345422" y="742484"/>
                  <a:pt x="2511978" y="752598"/>
                  <a:pt x="2749647" y="745331"/>
                </a:cubicBezTo>
                <a:cubicBezTo>
                  <a:pt x="2987316" y="738064"/>
                  <a:pt x="3054903" y="797272"/>
                  <a:pt x="3215945" y="745331"/>
                </a:cubicBezTo>
                <a:cubicBezTo>
                  <a:pt x="3376987" y="693390"/>
                  <a:pt x="3663748" y="820146"/>
                  <a:pt x="3886958" y="745331"/>
                </a:cubicBezTo>
                <a:cubicBezTo>
                  <a:pt x="4110168" y="670516"/>
                  <a:pt x="4085363" y="752319"/>
                  <a:pt x="4148540" y="745331"/>
                </a:cubicBezTo>
                <a:cubicBezTo>
                  <a:pt x="4211717" y="738343"/>
                  <a:pt x="4599047" y="748754"/>
                  <a:pt x="4717196" y="745331"/>
                </a:cubicBezTo>
                <a:cubicBezTo>
                  <a:pt x="4835345" y="741908"/>
                  <a:pt x="5005505" y="775485"/>
                  <a:pt x="5285851" y="745331"/>
                </a:cubicBezTo>
                <a:cubicBezTo>
                  <a:pt x="5566198" y="715177"/>
                  <a:pt x="5759953" y="785898"/>
                  <a:pt x="5956865" y="745331"/>
                </a:cubicBezTo>
                <a:cubicBezTo>
                  <a:pt x="6153777" y="704764"/>
                  <a:pt x="6441319" y="798442"/>
                  <a:pt x="6730237" y="745331"/>
                </a:cubicBezTo>
                <a:cubicBezTo>
                  <a:pt x="7019155" y="692220"/>
                  <a:pt x="6993246" y="774387"/>
                  <a:pt x="7094177" y="745331"/>
                </a:cubicBezTo>
                <a:cubicBezTo>
                  <a:pt x="7195108" y="716275"/>
                  <a:pt x="7652896" y="745974"/>
                  <a:pt x="7867548" y="745331"/>
                </a:cubicBezTo>
                <a:cubicBezTo>
                  <a:pt x="8082200" y="744688"/>
                  <a:pt x="8186310" y="776324"/>
                  <a:pt x="8436204" y="745331"/>
                </a:cubicBezTo>
                <a:cubicBezTo>
                  <a:pt x="8686098" y="714338"/>
                  <a:pt x="8613604" y="766710"/>
                  <a:pt x="8697786" y="745331"/>
                </a:cubicBezTo>
                <a:cubicBezTo>
                  <a:pt x="8781968" y="723952"/>
                  <a:pt x="9064043" y="745433"/>
                  <a:pt x="9164083" y="745331"/>
                </a:cubicBezTo>
                <a:cubicBezTo>
                  <a:pt x="9264123" y="745229"/>
                  <a:pt x="9301825" y="749245"/>
                  <a:pt x="9425665" y="745331"/>
                </a:cubicBezTo>
                <a:cubicBezTo>
                  <a:pt x="9549505" y="741417"/>
                  <a:pt x="10160177" y="760126"/>
                  <a:pt x="10608469" y="745331"/>
                </a:cubicBezTo>
                <a:cubicBezTo>
                  <a:pt x="10598692" y="659871"/>
                  <a:pt x="10616579" y="449464"/>
                  <a:pt x="10608469" y="372666"/>
                </a:cubicBezTo>
                <a:cubicBezTo>
                  <a:pt x="10638411" y="181230"/>
                  <a:pt x="10782531" y="4963"/>
                  <a:pt x="10981135" y="0"/>
                </a:cubicBezTo>
                <a:cubicBezTo>
                  <a:pt x="11202608" y="-44870"/>
                  <a:pt x="11384036" y="190112"/>
                  <a:pt x="11353801" y="372666"/>
                </a:cubicBezTo>
                <a:cubicBezTo>
                  <a:pt x="11600060" y="1625330"/>
                  <a:pt x="11736439" y="3342140"/>
                  <a:pt x="11353800" y="4844653"/>
                </a:cubicBezTo>
                <a:cubicBezTo>
                  <a:pt x="11311295" y="5035089"/>
                  <a:pt x="11147624" y="5230592"/>
                  <a:pt x="10981134" y="5217319"/>
                </a:cubicBezTo>
                <a:cubicBezTo>
                  <a:pt x="10843899" y="5231566"/>
                  <a:pt x="10755641" y="5215196"/>
                  <a:pt x="10617194" y="5217319"/>
                </a:cubicBezTo>
                <a:cubicBezTo>
                  <a:pt x="10478747" y="5219442"/>
                  <a:pt x="10231069" y="5212976"/>
                  <a:pt x="9946181" y="5217319"/>
                </a:cubicBezTo>
                <a:cubicBezTo>
                  <a:pt x="9661293" y="5221662"/>
                  <a:pt x="9741877" y="5192660"/>
                  <a:pt x="9684599" y="5217319"/>
                </a:cubicBezTo>
                <a:cubicBezTo>
                  <a:pt x="9627321" y="5241978"/>
                  <a:pt x="9437943" y="5171114"/>
                  <a:pt x="9218301" y="5217319"/>
                </a:cubicBezTo>
                <a:cubicBezTo>
                  <a:pt x="8998659" y="5263524"/>
                  <a:pt x="8950114" y="5198033"/>
                  <a:pt x="8854362" y="5217319"/>
                </a:cubicBezTo>
                <a:cubicBezTo>
                  <a:pt x="8758610" y="5236605"/>
                  <a:pt x="8487644" y="5213371"/>
                  <a:pt x="8285706" y="5217319"/>
                </a:cubicBezTo>
                <a:cubicBezTo>
                  <a:pt x="8083768" y="5221267"/>
                  <a:pt x="7837057" y="5188606"/>
                  <a:pt x="7614692" y="5217319"/>
                </a:cubicBezTo>
                <a:cubicBezTo>
                  <a:pt x="7392327" y="5246032"/>
                  <a:pt x="7209836" y="5214148"/>
                  <a:pt x="7046036" y="5217319"/>
                </a:cubicBezTo>
                <a:cubicBezTo>
                  <a:pt x="6882236" y="5220490"/>
                  <a:pt x="6616720" y="5202179"/>
                  <a:pt x="6477381" y="5217319"/>
                </a:cubicBezTo>
                <a:cubicBezTo>
                  <a:pt x="6338043" y="5232459"/>
                  <a:pt x="5875420" y="5153698"/>
                  <a:pt x="5704009" y="5217319"/>
                </a:cubicBezTo>
                <a:cubicBezTo>
                  <a:pt x="5532598" y="5280940"/>
                  <a:pt x="5551907" y="5207046"/>
                  <a:pt x="5442427" y="5217319"/>
                </a:cubicBezTo>
                <a:cubicBezTo>
                  <a:pt x="5332947" y="5227592"/>
                  <a:pt x="5279285" y="5199641"/>
                  <a:pt x="5180846" y="5217319"/>
                </a:cubicBezTo>
                <a:cubicBezTo>
                  <a:pt x="5082407" y="5234997"/>
                  <a:pt x="4981927" y="5198202"/>
                  <a:pt x="4919264" y="5217319"/>
                </a:cubicBezTo>
                <a:cubicBezTo>
                  <a:pt x="4856601" y="5236436"/>
                  <a:pt x="4719701" y="5193649"/>
                  <a:pt x="4657682" y="5217319"/>
                </a:cubicBezTo>
                <a:cubicBezTo>
                  <a:pt x="4595663" y="5240989"/>
                  <a:pt x="4292760" y="5174052"/>
                  <a:pt x="4089027" y="5217319"/>
                </a:cubicBezTo>
                <a:cubicBezTo>
                  <a:pt x="3885295" y="5260586"/>
                  <a:pt x="3563495" y="5202044"/>
                  <a:pt x="3315655" y="5217319"/>
                </a:cubicBezTo>
                <a:cubicBezTo>
                  <a:pt x="3067815" y="5232594"/>
                  <a:pt x="2810954" y="5153189"/>
                  <a:pt x="2542283" y="5217319"/>
                </a:cubicBezTo>
                <a:cubicBezTo>
                  <a:pt x="2273612" y="5281449"/>
                  <a:pt x="2229579" y="5170099"/>
                  <a:pt x="2075985" y="5217319"/>
                </a:cubicBezTo>
                <a:cubicBezTo>
                  <a:pt x="1922391" y="5264539"/>
                  <a:pt x="1661914" y="5202058"/>
                  <a:pt x="1507330" y="5217319"/>
                </a:cubicBezTo>
                <a:cubicBezTo>
                  <a:pt x="1352747" y="5232580"/>
                  <a:pt x="1335086" y="5199215"/>
                  <a:pt x="1245748" y="5217319"/>
                </a:cubicBezTo>
                <a:cubicBezTo>
                  <a:pt x="1156410" y="5235423"/>
                  <a:pt x="966232" y="5190277"/>
                  <a:pt x="745331" y="5217319"/>
                </a:cubicBezTo>
                <a:cubicBezTo>
                  <a:pt x="788909" y="5326789"/>
                  <a:pt x="717654" y="5451068"/>
                  <a:pt x="745331" y="5589984"/>
                </a:cubicBezTo>
                <a:cubicBezTo>
                  <a:pt x="760068" y="5789909"/>
                  <a:pt x="583756" y="5945953"/>
                  <a:pt x="372665" y="5962650"/>
                </a:cubicBezTo>
                <a:cubicBezTo>
                  <a:pt x="186708" y="5927621"/>
                  <a:pt x="-48457" y="5775045"/>
                  <a:pt x="-1" y="5589984"/>
                </a:cubicBezTo>
                <a:cubicBezTo>
                  <a:pt x="159491" y="4270699"/>
                  <a:pt x="-30181" y="2751944"/>
                  <a:pt x="0" y="1117997"/>
                </a:cubicBezTo>
                <a:close/>
                <a:moveTo>
                  <a:pt x="10608469" y="745331"/>
                </a:moveTo>
                <a:cubicBezTo>
                  <a:pt x="10785144" y="713320"/>
                  <a:pt x="10859592" y="789764"/>
                  <a:pt x="10981134" y="745331"/>
                </a:cubicBezTo>
                <a:cubicBezTo>
                  <a:pt x="11183144" y="741700"/>
                  <a:pt x="11328602" y="614748"/>
                  <a:pt x="11353800" y="372665"/>
                </a:cubicBezTo>
                <a:moveTo>
                  <a:pt x="10981134" y="745331"/>
                </a:moveTo>
                <a:cubicBezTo>
                  <a:pt x="10945801" y="668320"/>
                  <a:pt x="11014079" y="496334"/>
                  <a:pt x="10981134" y="372666"/>
                </a:cubicBezTo>
                <a:cubicBezTo>
                  <a:pt x="10979094" y="480193"/>
                  <a:pt x="10884703" y="571157"/>
                  <a:pt x="10794801" y="558999"/>
                </a:cubicBezTo>
                <a:cubicBezTo>
                  <a:pt x="10689872" y="574693"/>
                  <a:pt x="10602131" y="472247"/>
                  <a:pt x="10608468" y="372666"/>
                </a:cubicBezTo>
                <a:moveTo>
                  <a:pt x="372666" y="1490663"/>
                </a:moveTo>
                <a:cubicBezTo>
                  <a:pt x="336019" y="1318368"/>
                  <a:pt x="411842" y="1208241"/>
                  <a:pt x="372666" y="1117997"/>
                </a:cubicBezTo>
                <a:cubicBezTo>
                  <a:pt x="372502" y="1027108"/>
                  <a:pt x="470200" y="915113"/>
                  <a:pt x="558999" y="931664"/>
                </a:cubicBezTo>
                <a:cubicBezTo>
                  <a:pt x="659856" y="945576"/>
                  <a:pt x="715009" y="1015117"/>
                  <a:pt x="745332" y="1117997"/>
                </a:cubicBezTo>
                <a:cubicBezTo>
                  <a:pt x="769353" y="1376661"/>
                  <a:pt x="575133" y="1521861"/>
                  <a:pt x="372666" y="1490663"/>
                </a:cubicBezTo>
                <a:cubicBezTo>
                  <a:pt x="188492" y="1490328"/>
                  <a:pt x="5169" y="1319057"/>
                  <a:pt x="0" y="1117997"/>
                </a:cubicBezTo>
                <a:moveTo>
                  <a:pt x="745331" y="1117997"/>
                </a:moveTo>
                <a:cubicBezTo>
                  <a:pt x="785276" y="1275266"/>
                  <a:pt x="709429" y="1398089"/>
                  <a:pt x="745331" y="1621628"/>
                </a:cubicBezTo>
                <a:cubicBezTo>
                  <a:pt x="781233" y="1845167"/>
                  <a:pt x="700199" y="2055168"/>
                  <a:pt x="745331" y="2166252"/>
                </a:cubicBezTo>
                <a:cubicBezTo>
                  <a:pt x="790463" y="2277336"/>
                  <a:pt x="692597" y="2548439"/>
                  <a:pt x="745331" y="2710876"/>
                </a:cubicBezTo>
                <a:cubicBezTo>
                  <a:pt x="798065" y="2873313"/>
                  <a:pt x="698836" y="3153455"/>
                  <a:pt x="745331" y="3337487"/>
                </a:cubicBezTo>
                <a:cubicBezTo>
                  <a:pt x="791826" y="3521519"/>
                  <a:pt x="731690" y="3664327"/>
                  <a:pt x="745331" y="3800125"/>
                </a:cubicBezTo>
                <a:cubicBezTo>
                  <a:pt x="758972" y="3935923"/>
                  <a:pt x="713768" y="4215717"/>
                  <a:pt x="745331" y="4467729"/>
                </a:cubicBezTo>
                <a:cubicBezTo>
                  <a:pt x="776894" y="4719741"/>
                  <a:pt x="658868" y="5044818"/>
                  <a:pt x="745331" y="5217319"/>
                </a:cubicBezTo>
              </a:path>
              <a:path w="11353800" h="5962650" fill="none" stroke="0" extrusionOk="0">
                <a:moveTo>
                  <a:pt x="0" y="1117997"/>
                </a:moveTo>
                <a:cubicBezTo>
                  <a:pt x="14512" y="881471"/>
                  <a:pt x="197288" y="750961"/>
                  <a:pt x="372666" y="745331"/>
                </a:cubicBezTo>
                <a:cubicBezTo>
                  <a:pt x="618003" y="735051"/>
                  <a:pt x="760050" y="777950"/>
                  <a:pt x="941322" y="745331"/>
                </a:cubicBezTo>
                <a:cubicBezTo>
                  <a:pt x="1122594" y="712712"/>
                  <a:pt x="1262679" y="778634"/>
                  <a:pt x="1509977" y="745331"/>
                </a:cubicBezTo>
                <a:cubicBezTo>
                  <a:pt x="1757276" y="712028"/>
                  <a:pt x="2105594" y="807341"/>
                  <a:pt x="2283349" y="745331"/>
                </a:cubicBezTo>
                <a:cubicBezTo>
                  <a:pt x="2461104" y="683321"/>
                  <a:pt x="2442696" y="748420"/>
                  <a:pt x="2544931" y="745331"/>
                </a:cubicBezTo>
                <a:cubicBezTo>
                  <a:pt x="2647166" y="742242"/>
                  <a:pt x="2911859" y="750697"/>
                  <a:pt x="3011229" y="745331"/>
                </a:cubicBezTo>
                <a:cubicBezTo>
                  <a:pt x="3110599" y="739965"/>
                  <a:pt x="3404399" y="751894"/>
                  <a:pt x="3579884" y="745331"/>
                </a:cubicBezTo>
                <a:cubicBezTo>
                  <a:pt x="3755370" y="738768"/>
                  <a:pt x="3945766" y="780562"/>
                  <a:pt x="4046182" y="745331"/>
                </a:cubicBezTo>
                <a:cubicBezTo>
                  <a:pt x="4146598" y="710100"/>
                  <a:pt x="4333631" y="796084"/>
                  <a:pt x="4512480" y="745331"/>
                </a:cubicBezTo>
                <a:cubicBezTo>
                  <a:pt x="4691329" y="694578"/>
                  <a:pt x="4777653" y="775729"/>
                  <a:pt x="4876419" y="745331"/>
                </a:cubicBezTo>
                <a:cubicBezTo>
                  <a:pt x="4975185" y="714933"/>
                  <a:pt x="5292152" y="824321"/>
                  <a:pt x="5547433" y="745331"/>
                </a:cubicBezTo>
                <a:cubicBezTo>
                  <a:pt x="5802714" y="666341"/>
                  <a:pt x="5989392" y="808407"/>
                  <a:pt x="6218447" y="745331"/>
                </a:cubicBezTo>
                <a:cubicBezTo>
                  <a:pt x="6447502" y="682255"/>
                  <a:pt x="6367060" y="766547"/>
                  <a:pt x="6480028" y="745331"/>
                </a:cubicBezTo>
                <a:cubicBezTo>
                  <a:pt x="6592996" y="724115"/>
                  <a:pt x="6654297" y="757079"/>
                  <a:pt x="6741610" y="745331"/>
                </a:cubicBezTo>
                <a:cubicBezTo>
                  <a:pt x="6828923" y="733583"/>
                  <a:pt x="6990878" y="787530"/>
                  <a:pt x="7207908" y="745331"/>
                </a:cubicBezTo>
                <a:cubicBezTo>
                  <a:pt x="7424938" y="703132"/>
                  <a:pt x="7405157" y="777072"/>
                  <a:pt x="7571847" y="745331"/>
                </a:cubicBezTo>
                <a:cubicBezTo>
                  <a:pt x="7738537" y="713590"/>
                  <a:pt x="7999528" y="804949"/>
                  <a:pt x="8140503" y="745331"/>
                </a:cubicBezTo>
                <a:cubicBezTo>
                  <a:pt x="8281478" y="685713"/>
                  <a:pt x="8377789" y="784738"/>
                  <a:pt x="8606801" y="745331"/>
                </a:cubicBezTo>
                <a:cubicBezTo>
                  <a:pt x="8835813" y="705924"/>
                  <a:pt x="8847040" y="748907"/>
                  <a:pt x="8970741" y="745331"/>
                </a:cubicBezTo>
                <a:cubicBezTo>
                  <a:pt x="9094442" y="741755"/>
                  <a:pt x="9405865" y="788813"/>
                  <a:pt x="9744112" y="745331"/>
                </a:cubicBezTo>
                <a:cubicBezTo>
                  <a:pt x="10082359" y="701849"/>
                  <a:pt x="10399793" y="801811"/>
                  <a:pt x="10608469" y="745331"/>
                </a:cubicBezTo>
                <a:cubicBezTo>
                  <a:pt x="10608121" y="611640"/>
                  <a:pt x="10634988" y="490015"/>
                  <a:pt x="10608469" y="372666"/>
                </a:cubicBezTo>
                <a:cubicBezTo>
                  <a:pt x="10605812" y="131927"/>
                  <a:pt x="10806054" y="42984"/>
                  <a:pt x="10981135" y="0"/>
                </a:cubicBezTo>
                <a:cubicBezTo>
                  <a:pt x="11196498" y="-3241"/>
                  <a:pt x="11371375" y="150773"/>
                  <a:pt x="11353801" y="372666"/>
                </a:cubicBezTo>
                <a:cubicBezTo>
                  <a:pt x="11374715" y="2002238"/>
                  <a:pt x="11346792" y="3389825"/>
                  <a:pt x="11353800" y="4844653"/>
                </a:cubicBezTo>
                <a:cubicBezTo>
                  <a:pt x="11363640" y="5050610"/>
                  <a:pt x="11160807" y="5190647"/>
                  <a:pt x="10981134" y="5217319"/>
                </a:cubicBezTo>
                <a:cubicBezTo>
                  <a:pt x="10881551" y="5245213"/>
                  <a:pt x="10768705" y="5174445"/>
                  <a:pt x="10617194" y="5217319"/>
                </a:cubicBezTo>
                <a:cubicBezTo>
                  <a:pt x="10465683" y="5260193"/>
                  <a:pt x="10322363" y="5206641"/>
                  <a:pt x="10150897" y="5217319"/>
                </a:cubicBezTo>
                <a:cubicBezTo>
                  <a:pt x="9979431" y="5227997"/>
                  <a:pt x="9888360" y="5197618"/>
                  <a:pt x="9684599" y="5217319"/>
                </a:cubicBezTo>
                <a:cubicBezTo>
                  <a:pt x="9480838" y="5237020"/>
                  <a:pt x="9414742" y="5195837"/>
                  <a:pt x="9218301" y="5217319"/>
                </a:cubicBezTo>
                <a:cubicBezTo>
                  <a:pt x="9021860" y="5238801"/>
                  <a:pt x="8784461" y="5166829"/>
                  <a:pt x="8547288" y="5217319"/>
                </a:cubicBezTo>
                <a:cubicBezTo>
                  <a:pt x="8310115" y="5267809"/>
                  <a:pt x="8358081" y="5194469"/>
                  <a:pt x="8183348" y="5217319"/>
                </a:cubicBezTo>
                <a:cubicBezTo>
                  <a:pt x="8008615" y="5240169"/>
                  <a:pt x="7762280" y="5158138"/>
                  <a:pt x="7409976" y="5217319"/>
                </a:cubicBezTo>
                <a:cubicBezTo>
                  <a:pt x="7057672" y="5276500"/>
                  <a:pt x="6889638" y="5178414"/>
                  <a:pt x="6636604" y="5217319"/>
                </a:cubicBezTo>
                <a:cubicBezTo>
                  <a:pt x="6383570" y="5256224"/>
                  <a:pt x="6473230" y="5187578"/>
                  <a:pt x="6375023" y="5217319"/>
                </a:cubicBezTo>
                <a:cubicBezTo>
                  <a:pt x="6276816" y="5247060"/>
                  <a:pt x="6163653" y="5191451"/>
                  <a:pt x="6011083" y="5217319"/>
                </a:cubicBezTo>
                <a:cubicBezTo>
                  <a:pt x="5858513" y="5243187"/>
                  <a:pt x="5581515" y="5186369"/>
                  <a:pt x="5442427" y="5217319"/>
                </a:cubicBezTo>
                <a:cubicBezTo>
                  <a:pt x="5303339" y="5248269"/>
                  <a:pt x="5114407" y="5182493"/>
                  <a:pt x="4976130" y="5217319"/>
                </a:cubicBezTo>
                <a:cubicBezTo>
                  <a:pt x="4837853" y="5252145"/>
                  <a:pt x="4601463" y="5206270"/>
                  <a:pt x="4407474" y="5217319"/>
                </a:cubicBezTo>
                <a:cubicBezTo>
                  <a:pt x="4213485" y="5228368"/>
                  <a:pt x="4126908" y="5184023"/>
                  <a:pt x="3941176" y="5217319"/>
                </a:cubicBezTo>
                <a:cubicBezTo>
                  <a:pt x="3755444" y="5250615"/>
                  <a:pt x="3612646" y="5211214"/>
                  <a:pt x="3474878" y="5217319"/>
                </a:cubicBezTo>
                <a:cubicBezTo>
                  <a:pt x="3337110" y="5223424"/>
                  <a:pt x="3028970" y="5211772"/>
                  <a:pt x="2803865" y="5217319"/>
                </a:cubicBezTo>
                <a:cubicBezTo>
                  <a:pt x="2578760" y="5222866"/>
                  <a:pt x="2325072" y="5199535"/>
                  <a:pt x="2030493" y="5217319"/>
                </a:cubicBezTo>
                <a:cubicBezTo>
                  <a:pt x="1735914" y="5235103"/>
                  <a:pt x="1753232" y="5188675"/>
                  <a:pt x="1564195" y="5217319"/>
                </a:cubicBezTo>
                <a:cubicBezTo>
                  <a:pt x="1375158" y="5245963"/>
                  <a:pt x="937130" y="5185276"/>
                  <a:pt x="745331" y="5217319"/>
                </a:cubicBezTo>
                <a:cubicBezTo>
                  <a:pt x="753759" y="5329856"/>
                  <a:pt x="732436" y="5442157"/>
                  <a:pt x="745331" y="5589984"/>
                </a:cubicBezTo>
                <a:cubicBezTo>
                  <a:pt x="714959" y="5797634"/>
                  <a:pt x="593869" y="5911734"/>
                  <a:pt x="372665" y="5962650"/>
                </a:cubicBezTo>
                <a:cubicBezTo>
                  <a:pt x="179568" y="5972448"/>
                  <a:pt x="-4187" y="5768166"/>
                  <a:pt x="-1" y="5589984"/>
                </a:cubicBezTo>
                <a:cubicBezTo>
                  <a:pt x="-35831" y="4097126"/>
                  <a:pt x="-29843" y="2504567"/>
                  <a:pt x="0" y="1117997"/>
                </a:cubicBezTo>
                <a:close/>
                <a:moveTo>
                  <a:pt x="10608469" y="745331"/>
                </a:moveTo>
                <a:cubicBezTo>
                  <a:pt x="10787738" y="728553"/>
                  <a:pt x="10896019" y="770439"/>
                  <a:pt x="10981134" y="745331"/>
                </a:cubicBezTo>
                <a:cubicBezTo>
                  <a:pt x="11189598" y="729186"/>
                  <a:pt x="11351362" y="616771"/>
                  <a:pt x="11353800" y="372665"/>
                </a:cubicBezTo>
                <a:moveTo>
                  <a:pt x="10981134" y="745331"/>
                </a:moveTo>
                <a:cubicBezTo>
                  <a:pt x="10938096" y="597005"/>
                  <a:pt x="10990411" y="456374"/>
                  <a:pt x="10981134" y="372666"/>
                </a:cubicBezTo>
                <a:cubicBezTo>
                  <a:pt x="10986199" y="475049"/>
                  <a:pt x="10891567" y="541946"/>
                  <a:pt x="10794801" y="558999"/>
                </a:cubicBezTo>
                <a:cubicBezTo>
                  <a:pt x="10682362" y="540814"/>
                  <a:pt x="10582774" y="481664"/>
                  <a:pt x="10608468" y="372666"/>
                </a:cubicBezTo>
                <a:moveTo>
                  <a:pt x="372666" y="1490663"/>
                </a:moveTo>
                <a:cubicBezTo>
                  <a:pt x="363566" y="1410726"/>
                  <a:pt x="381476" y="1266337"/>
                  <a:pt x="372666" y="1117997"/>
                </a:cubicBezTo>
                <a:cubicBezTo>
                  <a:pt x="387415" y="1025294"/>
                  <a:pt x="454270" y="933353"/>
                  <a:pt x="558999" y="931664"/>
                </a:cubicBezTo>
                <a:cubicBezTo>
                  <a:pt x="664214" y="903659"/>
                  <a:pt x="733493" y="996010"/>
                  <a:pt x="745332" y="1117997"/>
                </a:cubicBezTo>
                <a:cubicBezTo>
                  <a:pt x="731103" y="1301818"/>
                  <a:pt x="597328" y="1489518"/>
                  <a:pt x="372666" y="1490663"/>
                </a:cubicBezTo>
                <a:cubicBezTo>
                  <a:pt x="144674" y="1496664"/>
                  <a:pt x="-7687" y="1326310"/>
                  <a:pt x="0" y="1117997"/>
                </a:cubicBezTo>
                <a:moveTo>
                  <a:pt x="745331" y="1117997"/>
                </a:moveTo>
                <a:cubicBezTo>
                  <a:pt x="797115" y="1333644"/>
                  <a:pt x="702338" y="1539214"/>
                  <a:pt x="745331" y="1662621"/>
                </a:cubicBezTo>
                <a:cubicBezTo>
                  <a:pt x="788324" y="1786028"/>
                  <a:pt x="728978" y="1996785"/>
                  <a:pt x="745331" y="2125259"/>
                </a:cubicBezTo>
                <a:cubicBezTo>
                  <a:pt x="761684" y="2253733"/>
                  <a:pt x="745320" y="2506345"/>
                  <a:pt x="745331" y="2669883"/>
                </a:cubicBezTo>
                <a:cubicBezTo>
                  <a:pt x="745342" y="2833421"/>
                  <a:pt x="688702" y="2961129"/>
                  <a:pt x="745331" y="3173514"/>
                </a:cubicBezTo>
                <a:cubicBezTo>
                  <a:pt x="801960" y="3385899"/>
                  <a:pt x="677286" y="3495873"/>
                  <a:pt x="745331" y="3759132"/>
                </a:cubicBezTo>
                <a:cubicBezTo>
                  <a:pt x="813376" y="4022391"/>
                  <a:pt x="701481" y="4143116"/>
                  <a:pt x="745331" y="4262763"/>
                </a:cubicBezTo>
                <a:cubicBezTo>
                  <a:pt x="789181" y="4382410"/>
                  <a:pt x="652203" y="4744032"/>
                  <a:pt x="745331" y="5217319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838909946">
                  <a:prstGeom prst="horizont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22225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BEF"/>
                </a:solidFill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Jacques-Louis David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22225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BEF"/>
                </a:solidFill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1748-1825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22225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BEF"/>
                </a:solidFill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Death of Socrates</a:t>
            </a:r>
          </a:p>
        </p:txBody>
      </p:sp>
    </p:spTree>
    <p:extLst>
      <p:ext uri="{BB962C8B-B14F-4D97-AF65-F5344CB8AC3E}">
        <p14:creationId xmlns:p14="http://schemas.microsoft.com/office/powerpoint/2010/main" val="54062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uilding, book, old&#10;&#10;Description automatically generated">
            <a:extLst>
              <a:ext uri="{FF2B5EF4-FFF2-40B4-BE49-F238E27FC236}">
                <a16:creationId xmlns:a16="http://schemas.microsoft.com/office/drawing/2014/main" id="{4E5F09A9-BA91-4C26-B241-2BA4287FE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97" y="121443"/>
            <a:ext cx="10128403" cy="661511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5C77EBB-B88A-49C8-9038-3A2B55C4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365125"/>
            <a:ext cx="1733550" cy="1325563"/>
          </a:xfrm>
        </p:spPr>
        <p:txBody>
          <a:bodyPr>
            <a:normAutofit fontScale="90000"/>
          </a:bodyPr>
          <a:lstStyle/>
          <a:p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Death of Socrates,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ca. 1782, Pen and black ink, with brush and gray wash over black chalk, with light squaring in black chalk 24.4 × 37.8 cm, the MET, NY,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3"/>
              </a:rPr>
              <a:t>https://www.metmuseum.org/art/collection/search/426600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  <a:br>
              <a:rPr lang="en-US" sz="1800" dirty="0">
                <a:latin typeface="Papyrus" panose="03070502060502030205" pitchFamily="66" charset="0"/>
              </a:rPr>
            </a:br>
            <a:endParaRPr lang="en-US" sz="1800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3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06BA-0CA8-4998-9EB9-B5B235DEB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365125"/>
            <a:ext cx="3654287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Death of Socrates,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ca. 1782, Pen and black ink, with brush and gray wash over black chalk, with light squaring in black chalk, Private Collection 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https://www.metmuseum.org/art/collection/search/787682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1800" dirty="0">
              <a:latin typeface="Papyrus" panose="03070502060502030205" pitchFamily="66" charset="0"/>
            </a:endParaRPr>
          </a:p>
        </p:txBody>
      </p:sp>
      <p:pic>
        <p:nvPicPr>
          <p:cNvPr id="1026" name="Picture 2" descr="Jacques Louis David | The Death of Socrates | The Metropolitan Museum of Art">
            <a:extLst>
              <a:ext uri="{FF2B5EF4-FFF2-40B4-BE49-F238E27FC236}">
                <a16:creationId xmlns:a16="http://schemas.microsoft.com/office/drawing/2014/main" id="{19278761-6145-48E8-AE94-CE3F156EF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499" y="992187"/>
            <a:ext cx="7695197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289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70BD2-A060-4998-8C8A-4290F1296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" y="365125"/>
            <a:ext cx="2153479" cy="1325563"/>
          </a:xfrm>
        </p:spPr>
        <p:txBody>
          <a:bodyPr>
            <a:normAutofit fontScale="90000"/>
          </a:bodyPr>
          <a:lstStyle/>
          <a:p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Death of Socrates,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1786, Pen and black ink, over black chalk, touches of brown ink, squared in black chalk, 27.9 × 41.6 cm, the MET, NY,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https://www.metmuseum.org/art/collection/search/679783?searchField=All&amp;amp;sortBy=Relevance&amp;amp;ft=Jacques+Louis+David&amp;amp;offset=20&amp;amp;rpp=20&amp;amp;pos=40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  <a:br>
              <a:rPr lang="en-US" sz="1600" dirty="0">
                <a:latin typeface="Papyrus" panose="03070502060502030205" pitchFamily="66" charset="0"/>
              </a:rPr>
            </a:br>
            <a:endParaRPr lang="en-US" sz="1600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drawing of a group of people riding horses&#10;&#10;Description automatically generated with medium confidence">
            <a:extLst>
              <a:ext uri="{FF2B5EF4-FFF2-40B4-BE49-F238E27FC236}">
                <a16:creationId xmlns:a16="http://schemas.microsoft.com/office/drawing/2014/main" id="{1280CA71-4C8C-4BD8-9E81-D8AEDCAA8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726" y="125481"/>
            <a:ext cx="9663753" cy="658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91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Death of Socrates | MetCollects | The Metropolitan Museum of Art">
            <a:extLst>
              <a:ext uri="{FF2B5EF4-FFF2-40B4-BE49-F238E27FC236}">
                <a16:creationId xmlns:a16="http://schemas.microsoft.com/office/drawing/2014/main" id="{0EEFD2A3-A9E3-4E2E-9A5B-4C7FE672C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468CC52-EA4B-43DD-BFA2-ED639684F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48425"/>
            <a:ext cx="10515600" cy="190500"/>
          </a:xfrm>
        </p:spPr>
        <p:txBody>
          <a:bodyPr>
            <a:normAutofit fontScale="90000"/>
          </a:bodyPr>
          <a:lstStyle/>
          <a:p>
            <a:pPr algn="r"/>
            <a:r>
              <a:rPr lang="en-US" sz="1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https://www.metmuseum.org/art/online-features/metcollects/the-death-of-socrates-video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73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Death of Socrates | MetCollects | The Metropolitan Museum of Art">
            <a:extLst>
              <a:ext uri="{FF2B5EF4-FFF2-40B4-BE49-F238E27FC236}">
                <a16:creationId xmlns:a16="http://schemas.microsoft.com/office/drawing/2014/main" id="{559A713A-4911-4D1A-BB51-48BA73B261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68AB935-0E95-4CFC-B4CD-597532866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91250"/>
            <a:ext cx="10515600" cy="514350"/>
          </a:xfrm>
        </p:spPr>
        <p:txBody>
          <a:bodyPr>
            <a:normAutofit/>
          </a:bodyPr>
          <a:lstStyle/>
          <a:p>
            <a:r>
              <a:rPr lang="en-US" sz="1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https://www.metmuseum.org/art/online-features/metcollects/the-death-of-socrates-video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1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Death of Socrates | MetCollects | The Metropolitan Museum of Art">
            <a:extLst>
              <a:ext uri="{FF2B5EF4-FFF2-40B4-BE49-F238E27FC236}">
                <a16:creationId xmlns:a16="http://schemas.microsoft.com/office/drawing/2014/main" id="{05150254-54DE-477E-B84C-7CEB5ABFDB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27893F-AFB9-499D-9E4F-D2A946EA0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93295"/>
            <a:ext cx="10515600" cy="675861"/>
          </a:xfrm>
        </p:spPr>
        <p:txBody>
          <a:bodyPr>
            <a:normAutofit/>
          </a:bodyPr>
          <a:lstStyle/>
          <a:p>
            <a:pPr algn="r"/>
            <a:r>
              <a:rPr lang="en-US" sz="1400" dirty="0">
                <a:latin typeface="Papyrus" panose="03070502060502030205" pitchFamily="66" charset="0"/>
                <a:hlinkClick r:id="rId3"/>
              </a:rPr>
              <a:t>https://www.metmuseum.org/art/online-features/metcollects/the-death-of-socrates-video</a:t>
            </a:r>
            <a:r>
              <a:rPr lang="en-US" sz="1400" dirty="0">
                <a:latin typeface="Papyrus" panose="03070502060502030205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87576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e Death of Socrates | MetCollects | The Metropolitan Museum of Art">
            <a:extLst>
              <a:ext uri="{FF2B5EF4-FFF2-40B4-BE49-F238E27FC236}">
                <a16:creationId xmlns:a16="http://schemas.microsoft.com/office/drawing/2014/main" id="{D3DE3C0C-0E30-41CC-B352-2F0BDA328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15B8D24-048C-46F8-9B27-D93A9371A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5499"/>
            <a:ext cx="10515600" cy="866775"/>
          </a:xfrm>
        </p:spPr>
        <p:txBody>
          <a:bodyPr>
            <a:normAutofit/>
          </a:bodyPr>
          <a:lstStyle/>
          <a:p>
            <a:pPr algn="r"/>
            <a:r>
              <a:rPr lang="en-US" sz="1400" dirty="0">
                <a:latin typeface="Papyrus" panose="03070502060502030205" pitchFamily="66" charset="0"/>
                <a:hlinkClick r:id="rId3"/>
              </a:rPr>
              <a:t>https://www.metmuseum.org/art/online-features/metcollects/the-death-of-socrates-video</a:t>
            </a:r>
            <a:r>
              <a:rPr lang="en-US" sz="1400" dirty="0">
                <a:latin typeface="Papyrus" panose="03070502060502030205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26939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Death of Socrates | MetCollects | The Metropolitan Museum of Art">
            <a:extLst>
              <a:ext uri="{FF2B5EF4-FFF2-40B4-BE49-F238E27FC236}">
                <a16:creationId xmlns:a16="http://schemas.microsoft.com/office/drawing/2014/main" id="{F0AC3273-E8B4-444A-9D6E-38E983629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F7D4D2F-D280-4EA3-B963-21FD4FE9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43575"/>
            <a:ext cx="10515600" cy="952500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Papyrus" panose="03070502060502030205" pitchFamily="66" charset="0"/>
                <a:hlinkClick r:id="rId3"/>
              </a:rPr>
              <a:t>https://www.metmuseum.org/art/online-features/metcollects/the-death-of-socrates-video</a:t>
            </a:r>
            <a:r>
              <a:rPr lang="en-US" sz="1400" dirty="0">
                <a:latin typeface="Papyrus" panose="03070502060502030205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44205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he Death of Socrates | MetCollects | The Metropolitan Museum of Art">
            <a:extLst>
              <a:ext uri="{FF2B5EF4-FFF2-40B4-BE49-F238E27FC236}">
                <a16:creationId xmlns:a16="http://schemas.microsoft.com/office/drawing/2014/main" id="{BF4B0461-381C-427E-8D47-A54C1D84C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05C962-F879-4A94-B540-FDFE31AA7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72150"/>
            <a:ext cx="10515600" cy="971550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Papyrus" panose="03070502060502030205" pitchFamily="66" charset="0"/>
                <a:hlinkClick r:id="rId3"/>
              </a:rPr>
              <a:t>https://www.metmuseum.org/art/online-features/metcollects/the-death-of-socrates-video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6510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rito, Jacques Louis David (French, Paris 1748–1825 Brussels), Black chalk, stumped, heightened with white chalk, squared in black chalk ">
            <a:extLst>
              <a:ext uri="{FF2B5EF4-FFF2-40B4-BE49-F238E27FC236}">
                <a16:creationId xmlns:a16="http://schemas.microsoft.com/office/drawing/2014/main" id="{2315C87A-5029-47FD-8B08-C03B47B1E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752" y="0"/>
            <a:ext cx="5372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54D32-7D90-424B-BB0B-E1A801B9C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149" y="365127"/>
            <a:ext cx="4421726" cy="1325563"/>
          </a:xfrm>
        </p:spPr>
        <p:txBody>
          <a:bodyPr>
            <a:normAutofit fontScale="90000"/>
          </a:bodyPr>
          <a:lstStyle/>
          <a:p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FFF8E5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FFF8E5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FFF8E5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FFF8E5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1400" dirty="0">
                <a:solidFill>
                  <a:srgbClr val="FFF8E5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 b="1" dirty="0">
                <a:solidFill>
                  <a:srgbClr val="FFF8E5"/>
                </a:solidFill>
                <a:latin typeface="Papyrus" panose="03070502060502030205" pitchFamily="66" charset="0"/>
              </a:rPr>
              <a:t>Crito</a:t>
            </a:r>
            <a:r>
              <a:rPr lang="en-US" sz="2000" dirty="0">
                <a:solidFill>
                  <a:srgbClr val="FFF8E5"/>
                </a:solidFill>
                <a:latin typeface="Papyrus" panose="03070502060502030205" pitchFamily="66" charset="0"/>
              </a:rPr>
              <a:t>, ca. 1786–87, Black chalk, stumped, heightened with white chalk, squared in black chalk, 53.6 × 41.4 cm, the MET, NY, U</a:t>
            </a:r>
            <a:r>
              <a:rPr lang="en-US" sz="2000" dirty="0">
                <a:solidFill>
                  <a:srgbClr val="000000"/>
                </a:solidFill>
                <a:latin typeface="Papyrus" panose="03070502060502030205" pitchFamily="66" charset="0"/>
              </a:rPr>
              <a:t>SA </a:t>
            </a:r>
            <a:br>
              <a:rPr lang="en-US" sz="2000" dirty="0">
                <a:solidFill>
                  <a:srgbClr val="000000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600" dirty="0">
                <a:solidFill>
                  <a:srgbClr val="0563C1"/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https://www.metmuseum.org/art/collection/search/334226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6917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acques-Louis David | Étude pour la figure de Platon dans &amp;quot;La Mort de  Socrate&amp;quot; (Study for the figure of Plato in &amp;quot;The Death of Socrates&amp;quot;) | Artsy">
            <a:extLst>
              <a:ext uri="{FF2B5EF4-FFF2-40B4-BE49-F238E27FC236}">
                <a16:creationId xmlns:a16="http://schemas.microsoft.com/office/drawing/2014/main" id="{B10E2087-C108-490F-B012-9EF05839D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292" y="150123"/>
            <a:ext cx="7904294" cy="657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F10C82E-8D55-4D38-9B12-9559A390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14" y="365125"/>
            <a:ext cx="3876056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Study for the figure of Plato in The Death of Socrates,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1786, </a:t>
            </a:r>
            <a:r>
              <a:rPr lang="en-US" sz="2000" dirty="0">
                <a:solidFill>
                  <a:srgbClr val="FFF8E5"/>
                </a:solidFill>
                <a:latin typeface="Papyrus" panose="03070502060502030205" pitchFamily="66" charset="0"/>
              </a:rPr>
              <a:t>Black chalk, stumped, heightened with white chalk, squared in black chalk,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Musée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Magnin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Dijon, France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https://www.artsy.net/artwork/jacques-louis-david-etude-pour-la-figure-de-platon-dans-la-mort-de-socrate-study-for-the-figure-of-plato-in-the-death-of-socrates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n-US" sz="16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642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B9793-5572-4C4F-A0A6-0E77E8C3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10125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Study for the figure of Socrates in The Death of Socrates,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1786, </a:t>
            </a:r>
            <a:r>
              <a:rPr lang="en-US" sz="2000" dirty="0">
                <a:solidFill>
                  <a:srgbClr val="FFF8E5"/>
                </a:solidFill>
                <a:latin typeface="Papyrus" panose="03070502060502030205" pitchFamily="66" charset="0"/>
              </a:rPr>
              <a:t>Black chalk, stumped, heightened with white chalk, squared in black chalk, </a:t>
            </a:r>
            <a:r>
              <a:rPr lang="fr-FR" sz="2000" dirty="0">
                <a:solidFill>
                  <a:srgbClr val="FFF8E5"/>
                </a:solidFill>
                <a:latin typeface="Papyrus" panose="03070502060502030205" pitchFamily="66" charset="0"/>
              </a:rPr>
              <a:t>Musée Bonnat-Helleu - Musée des beaux-arts de Bayonne,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France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https://webmuseo.com/ws/musee-bonnat-helleu/app/collection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980052-5E9E-489B-B66C-96BD5D5AC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25" y="0"/>
            <a:ext cx="5705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300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3C101-4595-4C6C-8D88-99491B0C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890713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Death of Socrates,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1787, oil on canvas, 129.5 x 196.2 cm, the MET, NY,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https://www.metmuseum.org/art/collection/search/436105</a:t>
            </a:r>
            <a:r>
              <a:rPr lang="en-US" sz="1600" dirty="0">
                <a:latin typeface="Papyrus" panose="03070502060502030205" pitchFamily="66" charset="0"/>
              </a:rPr>
              <a:t>  </a:t>
            </a:r>
            <a:br>
              <a:rPr lang="en-US" sz="1800" dirty="0">
                <a:latin typeface="Papyrus" panose="03070502060502030205" pitchFamily="66" charset="0"/>
              </a:rPr>
            </a:br>
            <a:endParaRPr lang="en-US" sz="1800" dirty="0">
              <a:latin typeface="Papyrus" panose="03070502060502030205" pitchFamily="66" charset="0"/>
            </a:endParaRPr>
          </a:p>
        </p:txBody>
      </p:sp>
      <p:pic>
        <p:nvPicPr>
          <p:cNvPr id="10242" name="Picture 2" descr="The Death of Socrates, Jacques Louis David (French, Paris 1748–1825 Brussels), Oil on canvas">
            <a:extLst>
              <a:ext uri="{FF2B5EF4-FFF2-40B4-BE49-F238E27FC236}">
                <a16:creationId xmlns:a16="http://schemas.microsoft.com/office/drawing/2014/main" id="{DC732C14-F37E-4DF5-B2D5-CDBFB946D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0"/>
            <a:ext cx="10301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699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06EE-5F2E-4626-8C69-FA58E2C0F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84" y="365125"/>
            <a:ext cx="3621156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Death of Socrates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after 1787, Oil on canvas, 133 x 196 cm, Princeton University Art Museum, NJ,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https://puamsab.princeton.edu/2019/11/death-of-socrates-anika-yardi-21/</a:t>
            </a:r>
            <a:r>
              <a:rPr lang="en-US" sz="1600" dirty="0">
                <a:latin typeface="Papyrus" panose="03070502060502030205" pitchFamily="66" charset="0"/>
              </a:rPr>
              <a:t>  </a:t>
            </a:r>
            <a:br>
              <a:rPr lang="en-US" sz="1800" dirty="0">
                <a:latin typeface="Papyrus" panose="03070502060502030205" pitchFamily="66" charset="0"/>
              </a:rPr>
            </a:br>
            <a:endParaRPr lang="en-US" sz="1800" dirty="0">
              <a:latin typeface="Papyrus" panose="03070502060502030205" pitchFamily="66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63B736B-CB9E-4AE3-B815-196CD8345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12" y="777305"/>
            <a:ext cx="7875104" cy="530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716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0512A315-D020-4F1B-847D-A468CBEF3683}"/>
              </a:ext>
            </a:extLst>
          </p:cNvPr>
          <p:cNvSpPr/>
          <p:nvPr/>
        </p:nvSpPr>
        <p:spPr>
          <a:xfrm>
            <a:off x="419100" y="447675"/>
            <a:ext cx="11353800" cy="5962650"/>
          </a:xfrm>
          <a:custGeom>
            <a:avLst/>
            <a:gdLst>
              <a:gd name="connsiteX0" fmla="*/ 11353800 w 11353800"/>
              <a:gd name="connsiteY0" fmla="*/ 372666 h 5962650"/>
              <a:gd name="connsiteX1" fmla="*/ 10981134 w 11353800"/>
              <a:gd name="connsiteY1" fmla="*/ 745332 h 5962650"/>
              <a:gd name="connsiteX2" fmla="*/ 10981134 w 11353800"/>
              <a:gd name="connsiteY2" fmla="*/ 372666 h 5962650"/>
              <a:gd name="connsiteX3" fmla="*/ 10794801 w 11353800"/>
              <a:gd name="connsiteY3" fmla="*/ 558999 h 5962650"/>
              <a:gd name="connsiteX4" fmla="*/ 10608468 w 11353800"/>
              <a:gd name="connsiteY4" fmla="*/ 372666 h 5962650"/>
              <a:gd name="connsiteX5" fmla="*/ 10608469 w 11353800"/>
              <a:gd name="connsiteY5" fmla="*/ 745331 h 5962650"/>
              <a:gd name="connsiteX6" fmla="*/ 10244529 w 11353800"/>
              <a:gd name="connsiteY6" fmla="*/ 745331 h 5962650"/>
              <a:gd name="connsiteX7" fmla="*/ 9982948 w 11353800"/>
              <a:gd name="connsiteY7" fmla="*/ 745331 h 5962650"/>
              <a:gd name="connsiteX8" fmla="*/ 9721366 w 11353800"/>
              <a:gd name="connsiteY8" fmla="*/ 745331 h 5962650"/>
              <a:gd name="connsiteX9" fmla="*/ 9152710 w 11353800"/>
              <a:gd name="connsiteY9" fmla="*/ 745331 h 5962650"/>
              <a:gd name="connsiteX10" fmla="*/ 8481697 w 11353800"/>
              <a:gd name="connsiteY10" fmla="*/ 745331 h 5962650"/>
              <a:gd name="connsiteX11" fmla="*/ 7708325 w 11353800"/>
              <a:gd name="connsiteY11" fmla="*/ 745331 h 5962650"/>
              <a:gd name="connsiteX12" fmla="*/ 7446743 w 11353800"/>
              <a:gd name="connsiteY12" fmla="*/ 745331 h 5962650"/>
              <a:gd name="connsiteX13" fmla="*/ 6673371 w 11353800"/>
              <a:gd name="connsiteY13" fmla="*/ 745331 h 5962650"/>
              <a:gd name="connsiteX14" fmla="*/ 6002358 w 11353800"/>
              <a:gd name="connsiteY14" fmla="*/ 745331 h 5962650"/>
              <a:gd name="connsiteX15" fmla="*/ 5740776 w 11353800"/>
              <a:gd name="connsiteY15" fmla="*/ 745331 h 5962650"/>
              <a:gd name="connsiteX16" fmla="*/ 5376836 w 11353800"/>
              <a:gd name="connsiteY16" fmla="*/ 745331 h 5962650"/>
              <a:gd name="connsiteX17" fmla="*/ 4603465 w 11353800"/>
              <a:gd name="connsiteY17" fmla="*/ 745331 h 5962650"/>
              <a:gd name="connsiteX18" fmla="*/ 4239525 w 11353800"/>
              <a:gd name="connsiteY18" fmla="*/ 745331 h 5962650"/>
              <a:gd name="connsiteX19" fmla="*/ 3466153 w 11353800"/>
              <a:gd name="connsiteY19" fmla="*/ 745331 h 5962650"/>
              <a:gd name="connsiteX20" fmla="*/ 2692781 w 11353800"/>
              <a:gd name="connsiteY20" fmla="*/ 745331 h 5962650"/>
              <a:gd name="connsiteX21" fmla="*/ 2328842 w 11353800"/>
              <a:gd name="connsiteY21" fmla="*/ 745331 h 5962650"/>
              <a:gd name="connsiteX22" fmla="*/ 1964902 w 11353800"/>
              <a:gd name="connsiteY22" fmla="*/ 745331 h 5962650"/>
              <a:gd name="connsiteX23" fmla="*/ 1600962 w 11353800"/>
              <a:gd name="connsiteY23" fmla="*/ 745331 h 5962650"/>
              <a:gd name="connsiteX24" fmla="*/ 1032307 w 11353800"/>
              <a:gd name="connsiteY24" fmla="*/ 745331 h 5962650"/>
              <a:gd name="connsiteX25" fmla="*/ 372666 w 11353800"/>
              <a:gd name="connsiteY25" fmla="*/ 745331 h 5962650"/>
              <a:gd name="connsiteX26" fmla="*/ 0 w 11353800"/>
              <a:gd name="connsiteY26" fmla="*/ 1117997 h 5962650"/>
              <a:gd name="connsiteX27" fmla="*/ 0 w 11353800"/>
              <a:gd name="connsiteY27" fmla="*/ 1721715 h 5962650"/>
              <a:gd name="connsiteX28" fmla="*/ 0 w 11353800"/>
              <a:gd name="connsiteY28" fmla="*/ 2325433 h 5962650"/>
              <a:gd name="connsiteX29" fmla="*/ 0 w 11353800"/>
              <a:gd name="connsiteY29" fmla="*/ 2929152 h 5962650"/>
              <a:gd name="connsiteX30" fmla="*/ 0 w 11353800"/>
              <a:gd name="connsiteY30" fmla="*/ 3577590 h 5962650"/>
              <a:gd name="connsiteX31" fmla="*/ 0 w 11353800"/>
              <a:gd name="connsiteY31" fmla="*/ 4226028 h 5962650"/>
              <a:gd name="connsiteX32" fmla="*/ 0 w 11353800"/>
              <a:gd name="connsiteY32" fmla="*/ 4785026 h 5962650"/>
              <a:gd name="connsiteX33" fmla="*/ 0 w 11353800"/>
              <a:gd name="connsiteY33" fmla="*/ 5589984 h 5962650"/>
              <a:gd name="connsiteX34" fmla="*/ 372666 w 11353800"/>
              <a:gd name="connsiteY34" fmla="*/ 5962650 h 5962650"/>
              <a:gd name="connsiteX35" fmla="*/ 745332 w 11353800"/>
              <a:gd name="connsiteY35" fmla="*/ 5589984 h 5962650"/>
              <a:gd name="connsiteX36" fmla="*/ 745331 w 11353800"/>
              <a:gd name="connsiteY36" fmla="*/ 5217319 h 5962650"/>
              <a:gd name="connsiteX37" fmla="*/ 1518703 w 11353800"/>
              <a:gd name="connsiteY37" fmla="*/ 5217319 h 5962650"/>
              <a:gd name="connsiteX38" fmla="*/ 1780284 w 11353800"/>
              <a:gd name="connsiteY38" fmla="*/ 5217319 h 5962650"/>
              <a:gd name="connsiteX39" fmla="*/ 2553656 w 11353800"/>
              <a:gd name="connsiteY39" fmla="*/ 5217319 h 5962650"/>
              <a:gd name="connsiteX40" fmla="*/ 2917596 w 11353800"/>
              <a:gd name="connsiteY40" fmla="*/ 5217319 h 5962650"/>
              <a:gd name="connsiteX41" fmla="*/ 3179177 w 11353800"/>
              <a:gd name="connsiteY41" fmla="*/ 5217319 h 5962650"/>
              <a:gd name="connsiteX42" fmla="*/ 3440759 w 11353800"/>
              <a:gd name="connsiteY42" fmla="*/ 5217319 h 5962650"/>
              <a:gd name="connsiteX43" fmla="*/ 4214131 w 11353800"/>
              <a:gd name="connsiteY43" fmla="*/ 5217319 h 5962650"/>
              <a:gd name="connsiteX44" fmla="*/ 4987503 w 11353800"/>
              <a:gd name="connsiteY44" fmla="*/ 5217319 h 5962650"/>
              <a:gd name="connsiteX45" fmla="*/ 5351442 w 11353800"/>
              <a:gd name="connsiteY45" fmla="*/ 5217319 h 5962650"/>
              <a:gd name="connsiteX46" fmla="*/ 6124814 w 11353800"/>
              <a:gd name="connsiteY46" fmla="*/ 5217319 h 5962650"/>
              <a:gd name="connsiteX47" fmla="*/ 6898186 w 11353800"/>
              <a:gd name="connsiteY47" fmla="*/ 5217319 h 5962650"/>
              <a:gd name="connsiteX48" fmla="*/ 7466842 w 11353800"/>
              <a:gd name="connsiteY48" fmla="*/ 5217319 h 5962650"/>
              <a:gd name="connsiteX49" fmla="*/ 7830781 w 11353800"/>
              <a:gd name="connsiteY49" fmla="*/ 5217319 h 5962650"/>
              <a:gd name="connsiteX50" fmla="*/ 8194721 w 11353800"/>
              <a:gd name="connsiteY50" fmla="*/ 5217319 h 5962650"/>
              <a:gd name="connsiteX51" fmla="*/ 8456303 w 11353800"/>
              <a:gd name="connsiteY51" fmla="*/ 5217319 h 5962650"/>
              <a:gd name="connsiteX52" fmla="*/ 8820242 w 11353800"/>
              <a:gd name="connsiteY52" fmla="*/ 5217319 h 5962650"/>
              <a:gd name="connsiteX53" fmla="*/ 9388898 w 11353800"/>
              <a:gd name="connsiteY53" fmla="*/ 5217319 h 5962650"/>
              <a:gd name="connsiteX54" fmla="*/ 10059912 w 11353800"/>
              <a:gd name="connsiteY54" fmla="*/ 5217319 h 5962650"/>
              <a:gd name="connsiteX55" fmla="*/ 10423851 w 11353800"/>
              <a:gd name="connsiteY55" fmla="*/ 5217319 h 5962650"/>
              <a:gd name="connsiteX56" fmla="*/ 10981134 w 11353800"/>
              <a:gd name="connsiteY56" fmla="*/ 5217319 h 5962650"/>
              <a:gd name="connsiteX57" fmla="*/ 11353800 w 11353800"/>
              <a:gd name="connsiteY57" fmla="*/ 4844653 h 5962650"/>
              <a:gd name="connsiteX58" fmla="*/ 11353800 w 11353800"/>
              <a:gd name="connsiteY58" fmla="*/ 4285655 h 5962650"/>
              <a:gd name="connsiteX59" fmla="*/ 11353800 w 11353800"/>
              <a:gd name="connsiteY59" fmla="*/ 3860816 h 5962650"/>
              <a:gd name="connsiteX60" fmla="*/ 11353800 w 11353800"/>
              <a:gd name="connsiteY60" fmla="*/ 3257098 h 5962650"/>
              <a:gd name="connsiteX61" fmla="*/ 11353800 w 11353800"/>
              <a:gd name="connsiteY61" fmla="*/ 2742819 h 5962650"/>
              <a:gd name="connsiteX62" fmla="*/ 11353800 w 11353800"/>
              <a:gd name="connsiteY62" fmla="*/ 2273260 h 5962650"/>
              <a:gd name="connsiteX63" fmla="*/ 11353800 w 11353800"/>
              <a:gd name="connsiteY63" fmla="*/ 1803702 h 5962650"/>
              <a:gd name="connsiteX64" fmla="*/ 11353800 w 11353800"/>
              <a:gd name="connsiteY64" fmla="*/ 1244703 h 5962650"/>
              <a:gd name="connsiteX65" fmla="*/ 11353800 w 11353800"/>
              <a:gd name="connsiteY65" fmla="*/ 372666 h 5962650"/>
              <a:gd name="connsiteX66" fmla="*/ 372666 w 11353800"/>
              <a:gd name="connsiteY66" fmla="*/ 1490663 h 5962650"/>
              <a:gd name="connsiteX67" fmla="*/ 745332 w 11353800"/>
              <a:gd name="connsiteY67" fmla="*/ 1117997 h 5962650"/>
              <a:gd name="connsiteX68" fmla="*/ 558999 w 11353800"/>
              <a:gd name="connsiteY68" fmla="*/ 931664 h 5962650"/>
              <a:gd name="connsiteX69" fmla="*/ 372666 w 11353800"/>
              <a:gd name="connsiteY69" fmla="*/ 1117997 h 5962650"/>
              <a:gd name="connsiteX70" fmla="*/ 372666 w 11353800"/>
              <a:gd name="connsiteY70" fmla="*/ 1490663 h 5962650"/>
              <a:gd name="connsiteX0" fmla="*/ 372666 w 11353800"/>
              <a:gd name="connsiteY0" fmla="*/ 1490663 h 5962650"/>
              <a:gd name="connsiteX1" fmla="*/ 745332 w 11353800"/>
              <a:gd name="connsiteY1" fmla="*/ 1117997 h 5962650"/>
              <a:gd name="connsiteX2" fmla="*/ 558999 w 11353800"/>
              <a:gd name="connsiteY2" fmla="*/ 931664 h 5962650"/>
              <a:gd name="connsiteX3" fmla="*/ 372666 w 11353800"/>
              <a:gd name="connsiteY3" fmla="*/ 1117997 h 5962650"/>
              <a:gd name="connsiteX4" fmla="*/ 372666 w 11353800"/>
              <a:gd name="connsiteY4" fmla="*/ 1490663 h 5962650"/>
              <a:gd name="connsiteX5" fmla="*/ 10981134 w 11353800"/>
              <a:gd name="connsiteY5" fmla="*/ 745331 h 5962650"/>
              <a:gd name="connsiteX6" fmla="*/ 11353800 w 11353800"/>
              <a:gd name="connsiteY6" fmla="*/ 372665 h 5962650"/>
              <a:gd name="connsiteX7" fmla="*/ 10981134 w 11353800"/>
              <a:gd name="connsiteY7" fmla="*/ -1 h 5962650"/>
              <a:gd name="connsiteX8" fmla="*/ 10608468 w 11353800"/>
              <a:gd name="connsiteY8" fmla="*/ 372665 h 5962650"/>
              <a:gd name="connsiteX9" fmla="*/ 10794801 w 11353800"/>
              <a:gd name="connsiteY9" fmla="*/ 558998 h 5962650"/>
              <a:gd name="connsiteX10" fmla="*/ 10981134 w 11353800"/>
              <a:gd name="connsiteY10" fmla="*/ 372665 h 5962650"/>
              <a:gd name="connsiteX11" fmla="*/ 10981134 w 11353800"/>
              <a:gd name="connsiteY11" fmla="*/ 745331 h 5962650"/>
              <a:gd name="connsiteX0" fmla="*/ 0 w 11353800"/>
              <a:gd name="connsiteY0" fmla="*/ 1117997 h 5962650"/>
              <a:gd name="connsiteX1" fmla="*/ 372666 w 11353800"/>
              <a:gd name="connsiteY1" fmla="*/ 745331 h 5962650"/>
              <a:gd name="connsiteX2" fmla="*/ 838964 w 11353800"/>
              <a:gd name="connsiteY2" fmla="*/ 745331 h 5962650"/>
              <a:gd name="connsiteX3" fmla="*/ 1612335 w 11353800"/>
              <a:gd name="connsiteY3" fmla="*/ 745331 h 5962650"/>
              <a:gd name="connsiteX4" fmla="*/ 2180991 w 11353800"/>
              <a:gd name="connsiteY4" fmla="*/ 745331 h 5962650"/>
              <a:gd name="connsiteX5" fmla="*/ 2749647 w 11353800"/>
              <a:gd name="connsiteY5" fmla="*/ 745331 h 5962650"/>
              <a:gd name="connsiteX6" fmla="*/ 3215945 w 11353800"/>
              <a:gd name="connsiteY6" fmla="*/ 745331 h 5962650"/>
              <a:gd name="connsiteX7" fmla="*/ 3886958 w 11353800"/>
              <a:gd name="connsiteY7" fmla="*/ 745331 h 5962650"/>
              <a:gd name="connsiteX8" fmla="*/ 4148540 w 11353800"/>
              <a:gd name="connsiteY8" fmla="*/ 745331 h 5962650"/>
              <a:gd name="connsiteX9" fmla="*/ 4717196 w 11353800"/>
              <a:gd name="connsiteY9" fmla="*/ 745331 h 5962650"/>
              <a:gd name="connsiteX10" fmla="*/ 5285851 w 11353800"/>
              <a:gd name="connsiteY10" fmla="*/ 745331 h 5962650"/>
              <a:gd name="connsiteX11" fmla="*/ 5956865 w 11353800"/>
              <a:gd name="connsiteY11" fmla="*/ 745331 h 5962650"/>
              <a:gd name="connsiteX12" fmla="*/ 6730237 w 11353800"/>
              <a:gd name="connsiteY12" fmla="*/ 745331 h 5962650"/>
              <a:gd name="connsiteX13" fmla="*/ 7094177 w 11353800"/>
              <a:gd name="connsiteY13" fmla="*/ 745331 h 5962650"/>
              <a:gd name="connsiteX14" fmla="*/ 7867548 w 11353800"/>
              <a:gd name="connsiteY14" fmla="*/ 745331 h 5962650"/>
              <a:gd name="connsiteX15" fmla="*/ 8436204 w 11353800"/>
              <a:gd name="connsiteY15" fmla="*/ 745331 h 5962650"/>
              <a:gd name="connsiteX16" fmla="*/ 8697786 w 11353800"/>
              <a:gd name="connsiteY16" fmla="*/ 745331 h 5962650"/>
              <a:gd name="connsiteX17" fmla="*/ 9164083 w 11353800"/>
              <a:gd name="connsiteY17" fmla="*/ 745331 h 5962650"/>
              <a:gd name="connsiteX18" fmla="*/ 9425665 w 11353800"/>
              <a:gd name="connsiteY18" fmla="*/ 745331 h 5962650"/>
              <a:gd name="connsiteX19" fmla="*/ 10608469 w 11353800"/>
              <a:gd name="connsiteY19" fmla="*/ 745331 h 5962650"/>
              <a:gd name="connsiteX20" fmla="*/ 10608469 w 11353800"/>
              <a:gd name="connsiteY20" fmla="*/ 372666 h 5962650"/>
              <a:gd name="connsiteX21" fmla="*/ 10981135 w 11353800"/>
              <a:gd name="connsiteY21" fmla="*/ 0 h 5962650"/>
              <a:gd name="connsiteX22" fmla="*/ 11353801 w 11353800"/>
              <a:gd name="connsiteY22" fmla="*/ 372666 h 5962650"/>
              <a:gd name="connsiteX23" fmla="*/ 11353800 w 11353800"/>
              <a:gd name="connsiteY23" fmla="*/ 4844653 h 5962650"/>
              <a:gd name="connsiteX24" fmla="*/ 10981134 w 11353800"/>
              <a:gd name="connsiteY24" fmla="*/ 5217319 h 5962650"/>
              <a:gd name="connsiteX25" fmla="*/ 10617194 w 11353800"/>
              <a:gd name="connsiteY25" fmla="*/ 5217319 h 5962650"/>
              <a:gd name="connsiteX26" fmla="*/ 9946181 w 11353800"/>
              <a:gd name="connsiteY26" fmla="*/ 5217319 h 5962650"/>
              <a:gd name="connsiteX27" fmla="*/ 9684599 w 11353800"/>
              <a:gd name="connsiteY27" fmla="*/ 5217319 h 5962650"/>
              <a:gd name="connsiteX28" fmla="*/ 9218301 w 11353800"/>
              <a:gd name="connsiteY28" fmla="*/ 5217319 h 5962650"/>
              <a:gd name="connsiteX29" fmla="*/ 8854362 w 11353800"/>
              <a:gd name="connsiteY29" fmla="*/ 5217319 h 5962650"/>
              <a:gd name="connsiteX30" fmla="*/ 8285706 w 11353800"/>
              <a:gd name="connsiteY30" fmla="*/ 5217319 h 5962650"/>
              <a:gd name="connsiteX31" fmla="*/ 7614692 w 11353800"/>
              <a:gd name="connsiteY31" fmla="*/ 5217319 h 5962650"/>
              <a:gd name="connsiteX32" fmla="*/ 7046036 w 11353800"/>
              <a:gd name="connsiteY32" fmla="*/ 5217319 h 5962650"/>
              <a:gd name="connsiteX33" fmla="*/ 6477381 w 11353800"/>
              <a:gd name="connsiteY33" fmla="*/ 5217319 h 5962650"/>
              <a:gd name="connsiteX34" fmla="*/ 5704009 w 11353800"/>
              <a:gd name="connsiteY34" fmla="*/ 5217319 h 5962650"/>
              <a:gd name="connsiteX35" fmla="*/ 5442427 w 11353800"/>
              <a:gd name="connsiteY35" fmla="*/ 5217319 h 5962650"/>
              <a:gd name="connsiteX36" fmla="*/ 5180846 w 11353800"/>
              <a:gd name="connsiteY36" fmla="*/ 5217319 h 5962650"/>
              <a:gd name="connsiteX37" fmla="*/ 4919264 w 11353800"/>
              <a:gd name="connsiteY37" fmla="*/ 5217319 h 5962650"/>
              <a:gd name="connsiteX38" fmla="*/ 4657682 w 11353800"/>
              <a:gd name="connsiteY38" fmla="*/ 5217319 h 5962650"/>
              <a:gd name="connsiteX39" fmla="*/ 4089027 w 11353800"/>
              <a:gd name="connsiteY39" fmla="*/ 5217319 h 5962650"/>
              <a:gd name="connsiteX40" fmla="*/ 3315655 w 11353800"/>
              <a:gd name="connsiteY40" fmla="*/ 5217319 h 5962650"/>
              <a:gd name="connsiteX41" fmla="*/ 2542283 w 11353800"/>
              <a:gd name="connsiteY41" fmla="*/ 5217319 h 5962650"/>
              <a:gd name="connsiteX42" fmla="*/ 2075985 w 11353800"/>
              <a:gd name="connsiteY42" fmla="*/ 5217319 h 5962650"/>
              <a:gd name="connsiteX43" fmla="*/ 1507330 w 11353800"/>
              <a:gd name="connsiteY43" fmla="*/ 5217319 h 5962650"/>
              <a:gd name="connsiteX44" fmla="*/ 1245748 w 11353800"/>
              <a:gd name="connsiteY44" fmla="*/ 5217319 h 5962650"/>
              <a:gd name="connsiteX45" fmla="*/ 745331 w 11353800"/>
              <a:gd name="connsiteY45" fmla="*/ 5217319 h 5962650"/>
              <a:gd name="connsiteX46" fmla="*/ 745331 w 11353800"/>
              <a:gd name="connsiteY46" fmla="*/ 5589984 h 5962650"/>
              <a:gd name="connsiteX47" fmla="*/ 372665 w 11353800"/>
              <a:gd name="connsiteY47" fmla="*/ 5962650 h 5962650"/>
              <a:gd name="connsiteX48" fmla="*/ -1 w 11353800"/>
              <a:gd name="connsiteY48" fmla="*/ 5589984 h 5962650"/>
              <a:gd name="connsiteX49" fmla="*/ 0 w 11353800"/>
              <a:gd name="connsiteY49" fmla="*/ 1117997 h 5962650"/>
              <a:gd name="connsiteX50" fmla="*/ 10608469 w 11353800"/>
              <a:gd name="connsiteY50" fmla="*/ 745331 h 5962650"/>
              <a:gd name="connsiteX51" fmla="*/ 10981134 w 11353800"/>
              <a:gd name="connsiteY51" fmla="*/ 745331 h 5962650"/>
              <a:gd name="connsiteX52" fmla="*/ 11353800 w 11353800"/>
              <a:gd name="connsiteY52" fmla="*/ 372665 h 5962650"/>
              <a:gd name="connsiteX53" fmla="*/ 10981134 w 11353800"/>
              <a:gd name="connsiteY53" fmla="*/ 745331 h 5962650"/>
              <a:gd name="connsiteX54" fmla="*/ 10981134 w 11353800"/>
              <a:gd name="connsiteY54" fmla="*/ 372666 h 5962650"/>
              <a:gd name="connsiteX55" fmla="*/ 10794801 w 11353800"/>
              <a:gd name="connsiteY55" fmla="*/ 558999 h 5962650"/>
              <a:gd name="connsiteX56" fmla="*/ 10608468 w 11353800"/>
              <a:gd name="connsiteY56" fmla="*/ 372666 h 5962650"/>
              <a:gd name="connsiteX57" fmla="*/ 372666 w 11353800"/>
              <a:gd name="connsiteY57" fmla="*/ 1490663 h 5962650"/>
              <a:gd name="connsiteX58" fmla="*/ 372666 w 11353800"/>
              <a:gd name="connsiteY58" fmla="*/ 1117997 h 5962650"/>
              <a:gd name="connsiteX59" fmla="*/ 558999 w 11353800"/>
              <a:gd name="connsiteY59" fmla="*/ 931664 h 5962650"/>
              <a:gd name="connsiteX60" fmla="*/ 745332 w 11353800"/>
              <a:gd name="connsiteY60" fmla="*/ 1117997 h 5962650"/>
              <a:gd name="connsiteX61" fmla="*/ 372666 w 11353800"/>
              <a:gd name="connsiteY61" fmla="*/ 1490663 h 5962650"/>
              <a:gd name="connsiteX62" fmla="*/ 0 w 11353800"/>
              <a:gd name="connsiteY62" fmla="*/ 1117997 h 5962650"/>
              <a:gd name="connsiteX63" fmla="*/ 745331 w 11353800"/>
              <a:gd name="connsiteY63" fmla="*/ 1117997 h 5962650"/>
              <a:gd name="connsiteX64" fmla="*/ 745331 w 11353800"/>
              <a:gd name="connsiteY64" fmla="*/ 1621628 h 5962650"/>
              <a:gd name="connsiteX65" fmla="*/ 745331 w 11353800"/>
              <a:gd name="connsiteY65" fmla="*/ 2166252 h 5962650"/>
              <a:gd name="connsiteX66" fmla="*/ 745331 w 11353800"/>
              <a:gd name="connsiteY66" fmla="*/ 2710876 h 5962650"/>
              <a:gd name="connsiteX67" fmla="*/ 745331 w 11353800"/>
              <a:gd name="connsiteY67" fmla="*/ 3337487 h 5962650"/>
              <a:gd name="connsiteX68" fmla="*/ 745331 w 11353800"/>
              <a:gd name="connsiteY68" fmla="*/ 3800125 h 5962650"/>
              <a:gd name="connsiteX69" fmla="*/ 745331 w 11353800"/>
              <a:gd name="connsiteY69" fmla="*/ 4467729 h 5962650"/>
              <a:gd name="connsiteX70" fmla="*/ 745331 w 11353800"/>
              <a:gd name="connsiteY70" fmla="*/ 5217319 h 596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353800" h="5962650" stroke="0" extrusionOk="0">
                <a:moveTo>
                  <a:pt x="11353800" y="372666"/>
                </a:moveTo>
                <a:cubicBezTo>
                  <a:pt x="11358537" y="571476"/>
                  <a:pt x="11181141" y="756429"/>
                  <a:pt x="10981134" y="745332"/>
                </a:cubicBezTo>
                <a:cubicBezTo>
                  <a:pt x="10958465" y="588991"/>
                  <a:pt x="10990898" y="486327"/>
                  <a:pt x="10981134" y="372666"/>
                </a:cubicBezTo>
                <a:cubicBezTo>
                  <a:pt x="10966928" y="483527"/>
                  <a:pt x="10915559" y="542341"/>
                  <a:pt x="10794801" y="558999"/>
                </a:cubicBezTo>
                <a:cubicBezTo>
                  <a:pt x="10700360" y="578908"/>
                  <a:pt x="10621059" y="455325"/>
                  <a:pt x="10608468" y="372666"/>
                </a:cubicBezTo>
                <a:cubicBezTo>
                  <a:pt x="10627380" y="503051"/>
                  <a:pt x="10602826" y="612914"/>
                  <a:pt x="10608469" y="745331"/>
                </a:cubicBezTo>
                <a:cubicBezTo>
                  <a:pt x="10448856" y="761209"/>
                  <a:pt x="10413519" y="712794"/>
                  <a:pt x="10244529" y="745331"/>
                </a:cubicBezTo>
                <a:cubicBezTo>
                  <a:pt x="10075539" y="777868"/>
                  <a:pt x="10087210" y="718238"/>
                  <a:pt x="9982948" y="745331"/>
                </a:cubicBezTo>
                <a:cubicBezTo>
                  <a:pt x="9878686" y="772424"/>
                  <a:pt x="9804675" y="740751"/>
                  <a:pt x="9721366" y="745331"/>
                </a:cubicBezTo>
                <a:cubicBezTo>
                  <a:pt x="9638057" y="749911"/>
                  <a:pt x="9413963" y="714290"/>
                  <a:pt x="9152710" y="745331"/>
                </a:cubicBezTo>
                <a:cubicBezTo>
                  <a:pt x="8891457" y="776372"/>
                  <a:pt x="8793043" y="689708"/>
                  <a:pt x="8481697" y="745331"/>
                </a:cubicBezTo>
                <a:cubicBezTo>
                  <a:pt x="8170351" y="800954"/>
                  <a:pt x="7974494" y="722165"/>
                  <a:pt x="7708325" y="745331"/>
                </a:cubicBezTo>
                <a:cubicBezTo>
                  <a:pt x="7442156" y="768497"/>
                  <a:pt x="7530094" y="735550"/>
                  <a:pt x="7446743" y="745331"/>
                </a:cubicBezTo>
                <a:cubicBezTo>
                  <a:pt x="7363392" y="755112"/>
                  <a:pt x="6909918" y="653857"/>
                  <a:pt x="6673371" y="745331"/>
                </a:cubicBezTo>
                <a:cubicBezTo>
                  <a:pt x="6436824" y="836805"/>
                  <a:pt x="6250075" y="732305"/>
                  <a:pt x="6002358" y="745331"/>
                </a:cubicBezTo>
                <a:cubicBezTo>
                  <a:pt x="5754641" y="758357"/>
                  <a:pt x="5817417" y="732475"/>
                  <a:pt x="5740776" y="745331"/>
                </a:cubicBezTo>
                <a:cubicBezTo>
                  <a:pt x="5664135" y="758187"/>
                  <a:pt x="5535193" y="713192"/>
                  <a:pt x="5376836" y="745331"/>
                </a:cubicBezTo>
                <a:cubicBezTo>
                  <a:pt x="5218479" y="777470"/>
                  <a:pt x="4772498" y="707550"/>
                  <a:pt x="4603465" y="745331"/>
                </a:cubicBezTo>
                <a:cubicBezTo>
                  <a:pt x="4434432" y="783112"/>
                  <a:pt x="4313926" y="729943"/>
                  <a:pt x="4239525" y="745331"/>
                </a:cubicBezTo>
                <a:cubicBezTo>
                  <a:pt x="4165124" y="760719"/>
                  <a:pt x="3774158" y="675466"/>
                  <a:pt x="3466153" y="745331"/>
                </a:cubicBezTo>
                <a:cubicBezTo>
                  <a:pt x="3158148" y="815196"/>
                  <a:pt x="2999505" y="699587"/>
                  <a:pt x="2692781" y="745331"/>
                </a:cubicBezTo>
                <a:cubicBezTo>
                  <a:pt x="2386057" y="791075"/>
                  <a:pt x="2497417" y="718141"/>
                  <a:pt x="2328842" y="745331"/>
                </a:cubicBezTo>
                <a:cubicBezTo>
                  <a:pt x="2160267" y="772521"/>
                  <a:pt x="2142573" y="739950"/>
                  <a:pt x="1964902" y="745331"/>
                </a:cubicBezTo>
                <a:cubicBezTo>
                  <a:pt x="1787231" y="750712"/>
                  <a:pt x="1752092" y="712714"/>
                  <a:pt x="1600962" y="745331"/>
                </a:cubicBezTo>
                <a:cubicBezTo>
                  <a:pt x="1449832" y="777948"/>
                  <a:pt x="1175812" y="740392"/>
                  <a:pt x="1032307" y="745331"/>
                </a:cubicBezTo>
                <a:cubicBezTo>
                  <a:pt x="888803" y="750270"/>
                  <a:pt x="636560" y="725836"/>
                  <a:pt x="372666" y="745331"/>
                </a:cubicBezTo>
                <a:cubicBezTo>
                  <a:pt x="198711" y="735091"/>
                  <a:pt x="18912" y="906517"/>
                  <a:pt x="0" y="1117997"/>
                </a:cubicBezTo>
                <a:cubicBezTo>
                  <a:pt x="25404" y="1416979"/>
                  <a:pt x="-32592" y="1454887"/>
                  <a:pt x="0" y="1721715"/>
                </a:cubicBezTo>
                <a:cubicBezTo>
                  <a:pt x="32592" y="1988543"/>
                  <a:pt x="-69657" y="2145296"/>
                  <a:pt x="0" y="2325433"/>
                </a:cubicBezTo>
                <a:cubicBezTo>
                  <a:pt x="69657" y="2505570"/>
                  <a:pt x="-50955" y="2642221"/>
                  <a:pt x="0" y="2929152"/>
                </a:cubicBezTo>
                <a:cubicBezTo>
                  <a:pt x="50955" y="3216083"/>
                  <a:pt x="-12751" y="3262753"/>
                  <a:pt x="0" y="3577590"/>
                </a:cubicBezTo>
                <a:cubicBezTo>
                  <a:pt x="12751" y="3892427"/>
                  <a:pt x="-22534" y="3926102"/>
                  <a:pt x="0" y="4226028"/>
                </a:cubicBezTo>
                <a:cubicBezTo>
                  <a:pt x="22534" y="4525954"/>
                  <a:pt x="-36992" y="4665631"/>
                  <a:pt x="0" y="4785026"/>
                </a:cubicBezTo>
                <a:cubicBezTo>
                  <a:pt x="36992" y="4904421"/>
                  <a:pt x="-40825" y="5270694"/>
                  <a:pt x="0" y="5589984"/>
                </a:cubicBezTo>
                <a:cubicBezTo>
                  <a:pt x="14555" y="5798814"/>
                  <a:pt x="160727" y="5985469"/>
                  <a:pt x="372666" y="5962650"/>
                </a:cubicBezTo>
                <a:cubicBezTo>
                  <a:pt x="537864" y="5976130"/>
                  <a:pt x="744465" y="5818591"/>
                  <a:pt x="745332" y="5589984"/>
                </a:cubicBezTo>
                <a:cubicBezTo>
                  <a:pt x="711364" y="5451901"/>
                  <a:pt x="748715" y="5357362"/>
                  <a:pt x="745331" y="5217319"/>
                </a:cubicBezTo>
                <a:cubicBezTo>
                  <a:pt x="978629" y="5140137"/>
                  <a:pt x="1264947" y="5241936"/>
                  <a:pt x="1518703" y="5217319"/>
                </a:cubicBezTo>
                <a:cubicBezTo>
                  <a:pt x="1772459" y="5192702"/>
                  <a:pt x="1695115" y="5245933"/>
                  <a:pt x="1780284" y="5217319"/>
                </a:cubicBezTo>
                <a:cubicBezTo>
                  <a:pt x="1865453" y="5188705"/>
                  <a:pt x="2301320" y="5244578"/>
                  <a:pt x="2553656" y="5217319"/>
                </a:cubicBezTo>
                <a:cubicBezTo>
                  <a:pt x="2805992" y="5190060"/>
                  <a:pt x="2765538" y="5258307"/>
                  <a:pt x="2917596" y="5217319"/>
                </a:cubicBezTo>
                <a:cubicBezTo>
                  <a:pt x="3069654" y="5176331"/>
                  <a:pt x="3116659" y="5226430"/>
                  <a:pt x="3179177" y="5217319"/>
                </a:cubicBezTo>
                <a:cubicBezTo>
                  <a:pt x="3241695" y="5208208"/>
                  <a:pt x="3326838" y="5227119"/>
                  <a:pt x="3440759" y="5217319"/>
                </a:cubicBezTo>
                <a:cubicBezTo>
                  <a:pt x="3554680" y="5207519"/>
                  <a:pt x="3969372" y="5282441"/>
                  <a:pt x="4214131" y="5217319"/>
                </a:cubicBezTo>
                <a:cubicBezTo>
                  <a:pt x="4458890" y="5152197"/>
                  <a:pt x="4756875" y="5303510"/>
                  <a:pt x="4987503" y="5217319"/>
                </a:cubicBezTo>
                <a:cubicBezTo>
                  <a:pt x="5218131" y="5131128"/>
                  <a:pt x="5182747" y="5239031"/>
                  <a:pt x="5351442" y="5217319"/>
                </a:cubicBezTo>
                <a:cubicBezTo>
                  <a:pt x="5520137" y="5195607"/>
                  <a:pt x="5907086" y="5284254"/>
                  <a:pt x="6124814" y="5217319"/>
                </a:cubicBezTo>
                <a:cubicBezTo>
                  <a:pt x="6342542" y="5150384"/>
                  <a:pt x="6626933" y="5247094"/>
                  <a:pt x="6898186" y="5217319"/>
                </a:cubicBezTo>
                <a:cubicBezTo>
                  <a:pt x="7169439" y="5187544"/>
                  <a:pt x="7295014" y="5268609"/>
                  <a:pt x="7466842" y="5217319"/>
                </a:cubicBezTo>
                <a:cubicBezTo>
                  <a:pt x="7638670" y="5166029"/>
                  <a:pt x="7734451" y="5225719"/>
                  <a:pt x="7830781" y="5217319"/>
                </a:cubicBezTo>
                <a:cubicBezTo>
                  <a:pt x="7927111" y="5208919"/>
                  <a:pt x="8040467" y="5219243"/>
                  <a:pt x="8194721" y="5217319"/>
                </a:cubicBezTo>
                <a:cubicBezTo>
                  <a:pt x="8348975" y="5215395"/>
                  <a:pt x="8327891" y="5219052"/>
                  <a:pt x="8456303" y="5217319"/>
                </a:cubicBezTo>
                <a:cubicBezTo>
                  <a:pt x="8584715" y="5215586"/>
                  <a:pt x="8690171" y="5243297"/>
                  <a:pt x="8820242" y="5217319"/>
                </a:cubicBezTo>
                <a:cubicBezTo>
                  <a:pt x="8950313" y="5191341"/>
                  <a:pt x="9110690" y="5217552"/>
                  <a:pt x="9388898" y="5217319"/>
                </a:cubicBezTo>
                <a:cubicBezTo>
                  <a:pt x="9667106" y="5217086"/>
                  <a:pt x="9747536" y="5297472"/>
                  <a:pt x="10059912" y="5217319"/>
                </a:cubicBezTo>
                <a:cubicBezTo>
                  <a:pt x="10372288" y="5137166"/>
                  <a:pt x="10329612" y="5259197"/>
                  <a:pt x="10423851" y="5217319"/>
                </a:cubicBezTo>
                <a:cubicBezTo>
                  <a:pt x="10518090" y="5175441"/>
                  <a:pt x="10795823" y="5275556"/>
                  <a:pt x="10981134" y="5217319"/>
                </a:cubicBezTo>
                <a:cubicBezTo>
                  <a:pt x="11191768" y="5221767"/>
                  <a:pt x="11363421" y="5048107"/>
                  <a:pt x="11353800" y="4844653"/>
                </a:cubicBezTo>
                <a:cubicBezTo>
                  <a:pt x="11341020" y="4572462"/>
                  <a:pt x="11374756" y="4559721"/>
                  <a:pt x="11353800" y="4285655"/>
                </a:cubicBezTo>
                <a:cubicBezTo>
                  <a:pt x="11332844" y="4011589"/>
                  <a:pt x="11378539" y="4045896"/>
                  <a:pt x="11353800" y="3860816"/>
                </a:cubicBezTo>
                <a:cubicBezTo>
                  <a:pt x="11329061" y="3675736"/>
                  <a:pt x="11366495" y="3400672"/>
                  <a:pt x="11353800" y="3257098"/>
                </a:cubicBezTo>
                <a:cubicBezTo>
                  <a:pt x="11341105" y="3113524"/>
                  <a:pt x="11364642" y="2973109"/>
                  <a:pt x="11353800" y="2742819"/>
                </a:cubicBezTo>
                <a:cubicBezTo>
                  <a:pt x="11342958" y="2512529"/>
                  <a:pt x="11395802" y="2439545"/>
                  <a:pt x="11353800" y="2273260"/>
                </a:cubicBezTo>
                <a:cubicBezTo>
                  <a:pt x="11311798" y="2106975"/>
                  <a:pt x="11363758" y="2014271"/>
                  <a:pt x="11353800" y="1803702"/>
                </a:cubicBezTo>
                <a:cubicBezTo>
                  <a:pt x="11343842" y="1593133"/>
                  <a:pt x="11379917" y="1419037"/>
                  <a:pt x="11353800" y="1244703"/>
                </a:cubicBezTo>
                <a:cubicBezTo>
                  <a:pt x="11327683" y="1070369"/>
                  <a:pt x="11408072" y="728087"/>
                  <a:pt x="11353800" y="372666"/>
                </a:cubicBezTo>
                <a:close/>
                <a:moveTo>
                  <a:pt x="372666" y="1490663"/>
                </a:moveTo>
                <a:cubicBezTo>
                  <a:pt x="576487" y="1468890"/>
                  <a:pt x="766170" y="1308914"/>
                  <a:pt x="745332" y="1117997"/>
                </a:cubicBezTo>
                <a:cubicBezTo>
                  <a:pt x="735621" y="1010856"/>
                  <a:pt x="652544" y="935284"/>
                  <a:pt x="558999" y="931664"/>
                </a:cubicBezTo>
                <a:cubicBezTo>
                  <a:pt x="464349" y="961154"/>
                  <a:pt x="380077" y="1010352"/>
                  <a:pt x="372666" y="1117997"/>
                </a:cubicBezTo>
                <a:cubicBezTo>
                  <a:pt x="399194" y="1264146"/>
                  <a:pt x="361900" y="1402099"/>
                  <a:pt x="372666" y="1490663"/>
                </a:cubicBezTo>
                <a:close/>
              </a:path>
              <a:path w="11353800" h="5962650" fill="darkenLess" stroke="0" extrusionOk="0">
                <a:moveTo>
                  <a:pt x="372666" y="1490663"/>
                </a:moveTo>
                <a:cubicBezTo>
                  <a:pt x="604748" y="1526676"/>
                  <a:pt x="773569" y="1307970"/>
                  <a:pt x="745332" y="1117997"/>
                </a:cubicBezTo>
                <a:cubicBezTo>
                  <a:pt x="738821" y="986146"/>
                  <a:pt x="646048" y="940004"/>
                  <a:pt x="558999" y="931664"/>
                </a:cubicBezTo>
                <a:cubicBezTo>
                  <a:pt x="454165" y="914945"/>
                  <a:pt x="370298" y="989052"/>
                  <a:pt x="372666" y="1117997"/>
                </a:cubicBezTo>
                <a:cubicBezTo>
                  <a:pt x="382599" y="1260802"/>
                  <a:pt x="351327" y="1333294"/>
                  <a:pt x="372666" y="1490663"/>
                </a:cubicBezTo>
                <a:close/>
                <a:moveTo>
                  <a:pt x="10981134" y="745331"/>
                </a:moveTo>
                <a:cubicBezTo>
                  <a:pt x="11211741" y="688963"/>
                  <a:pt x="11358842" y="612997"/>
                  <a:pt x="11353800" y="372665"/>
                </a:cubicBezTo>
                <a:cubicBezTo>
                  <a:pt x="11306393" y="148490"/>
                  <a:pt x="11233451" y="11352"/>
                  <a:pt x="10981134" y="-1"/>
                </a:cubicBezTo>
                <a:cubicBezTo>
                  <a:pt x="10784908" y="54372"/>
                  <a:pt x="10599881" y="149801"/>
                  <a:pt x="10608468" y="372665"/>
                </a:cubicBezTo>
                <a:cubicBezTo>
                  <a:pt x="10617895" y="463367"/>
                  <a:pt x="10683989" y="566707"/>
                  <a:pt x="10794801" y="558998"/>
                </a:cubicBezTo>
                <a:cubicBezTo>
                  <a:pt x="10902618" y="551816"/>
                  <a:pt x="10967740" y="476906"/>
                  <a:pt x="10981134" y="372665"/>
                </a:cubicBezTo>
                <a:cubicBezTo>
                  <a:pt x="10990872" y="467934"/>
                  <a:pt x="10961760" y="659142"/>
                  <a:pt x="10981134" y="745331"/>
                </a:cubicBezTo>
                <a:close/>
              </a:path>
              <a:path w="11353800" h="5962650" fill="none" extrusionOk="0">
                <a:moveTo>
                  <a:pt x="0" y="1117997"/>
                </a:moveTo>
                <a:cubicBezTo>
                  <a:pt x="8402" y="914857"/>
                  <a:pt x="145782" y="775217"/>
                  <a:pt x="372666" y="745331"/>
                </a:cubicBezTo>
                <a:cubicBezTo>
                  <a:pt x="475581" y="711986"/>
                  <a:pt x="665185" y="758236"/>
                  <a:pt x="838964" y="745331"/>
                </a:cubicBezTo>
                <a:cubicBezTo>
                  <a:pt x="1012743" y="732426"/>
                  <a:pt x="1236799" y="781698"/>
                  <a:pt x="1612335" y="745331"/>
                </a:cubicBezTo>
                <a:cubicBezTo>
                  <a:pt x="1987871" y="708964"/>
                  <a:pt x="2016560" y="748178"/>
                  <a:pt x="2180991" y="745331"/>
                </a:cubicBezTo>
                <a:cubicBezTo>
                  <a:pt x="2345422" y="742484"/>
                  <a:pt x="2511978" y="752598"/>
                  <a:pt x="2749647" y="745331"/>
                </a:cubicBezTo>
                <a:cubicBezTo>
                  <a:pt x="2987316" y="738064"/>
                  <a:pt x="3054903" y="797272"/>
                  <a:pt x="3215945" y="745331"/>
                </a:cubicBezTo>
                <a:cubicBezTo>
                  <a:pt x="3376987" y="693390"/>
                  <a:pt x="3663748" y="820146"/>
                  <a:pt x="3886958" y="745331"/>
                </a:cubicBezTo>
                <a:cubicBezTo>
                  <a:pt x="4110168" y="670516"/>
                  <a:pt x="4085363" y="752319"/>
                  <a:pt x="4148540" y="745331"/>
                </a:cubicBezTo>
                <a:cubicBezTo>
                  <a:pt x="4211717" y="738343"/>
                  <a:pt x="4599047" y="748754"/>
                  <a:pt x="4717196" y="745331"/>
                </a:cubicBezTo>
                <a:cubicBezTo>
                  <a:pt x="4835345" y="741908"/>
                  <a:pt x="5005505" y="775485"/>
                  <a:pt x="5285851" y="745331"/>
                </a:cubicBezTo>
                <a:cubicBezTo>
                  <a:pt x="5566198" y="715177"/>
                  <a:pt x="5759953" y="785898"/>
                  <a:pt x="5956865" y="745331"/>
                </a:cubicBezTo>
                <a:cubicBezTo>
                  <a:pt x="6153777" y="704764"/>
                  <a:pt x="6441319" y="798442"/>
                  <a:pt x="6730237" y="745331"/>
                </a:cubicBezTo>
                <a:cubicBezTo>
                  <a:pt x="7019155" y="692220"/>
                  <a:pt x="6993246" y="774387"/>
                  <a:pt x="7094177" y="745331"/>
                </a:cubicBezTo>
                <a:cubicBezTo>
                  <a:pt x="7195108" y="716275"/>
                  <a:pt x="7652896" y="745974"/>
                  <a:pt x="7867548" y="745331"/>
                </a:cubicBezTo>
                <a:cubicBezTo>
                  <a:pt x="8082200" y="744688"/>
                  <a:pt x="8186310" y="776324"/>
                  <a:pt x="8436204" y="745331"/>
                </a:cubicBezTo>
                <a:cubicBezTo>
                  <a:pt x="8686098" y="714338"/>
                  <a:pt x="8613604" y="766710"/>
                  <a:pt x="8697786" y="745331"/>
                </a:cubicBezTo>
                <a:cubicBezTo>
                  <a:pt x="8781968" y="723952"/>
                  <a:pt x="9064043" y="745433"/>
                  <a:pt x="9164083" y="745331"/>
                </a:cubicBezTo>
                <a:cubicBezTo>
                  <a:pt x="9264123" y="745229"/>
                  <a:pt x="9301825" y="749245"/>
                  <a:pt x="9425665" y="745331"/>
                </a:cubicBezTo>
                <a:cubicBezTo>
                  <a:pt x="9549505" y="741417"/>
                  <a:pt x="10160177" y="760126"/>
                  <a:pt x="10608469" y="745331"/>
                </a:cubicBezTo>
                <a:cubicBezTo>
                  <a:pt x="10598692" y="659871"/>
                  <a:pt x="10616579" y="449464"/>
                  <a:pt x="10608469" y="372666"/>
                </a:cubicBezTo>
                <a:cubicBezTo>
                  <a:pt x="10638411" y="181230"/>
                  <a:pt x="10782531" y="4963"/>
                  <a:pt x="10981135" y="0"/>
                </a:cubicBezTo>
                <a:cubicBezTo>
                  <a:pt x="11202608" y="-44870"/>
                  <a:pt x="11384036" y="190112"/>
                  <a:pt x="11353801" y="372666"/>
                </a:cubicBezTo>
                <a:cubicBezTo>
                  <a:pt x="11600060" y="1625330"/>
                  <a:pt x="11736439" y="3342140"/>
                  <a:pt x="11353800" y="4844653"/>
                </a:cubicBezTo>
                <a:cubicBezTo>
                  <a:pt x="11311295" y="5035089"/>
                  <a:pt x="11147624" y="5230592"/>
                  <a:pt x="10981134" y="5217319"/>
                </a:cubicBezTo>
                <a:cubicBezTo>
                  <a:pt x="10843899" y="5231566"/>
                  <a:pt x="10755641" y="5215196"/>
                  <a:pt x="10617194" y="5217319"/>
                </a:cubicBezTo>
                <a:cubicBezTo>
                  <a:pt x="10478747" y="5219442"/>
                  <a:pt x="10231069" y="5212976"/>
                  <a:pt x="9946181" y="5217319"/>
                </a:cubicBezTo>
                <a:cubicBezTo>
                  <a:pt x="9661293" y="5221662"/>
                  <a:pt x="9741877" y="5192660"/>
                  <a:pt x="9684599" y="5217319"/>
                </a:cubicBezTo>
                <a:cubicBezTo>
                  <a:pt x="9627321" y="5241978"/>
                  <a:pt x="9437943" y="5171114"/>
                  <a:pt x="9218301" y="5217319"/>
                </a:cubicBezTo>
                <a:cubicBezTo>
                  <a:pt x="8998659" y="5263524"/>
                  <a:pt x="8950114" y="5198033"/>
                  <a:pt x="8854362" y="5217319"/>
                </a:cubicBezTo>
                <a:cubicBezTo>
                  <a:pt x="8758610" y="5236605"/>
                  <a:pt x="8487644" y="5213371"/>
                  <a:pt x="8285706" y="5217319"/>
                </a:cubicBezTo>
                <a:cubicBezTo>
                  <a:pt x="8083768" y="5221267"/>
                  <a:pt x="7837057" y="5188606"/>
                  <a:pt x="7614692" y="5217319"/>
                </a:cubicBezTo>
                <a:cubicBezTo>
                  <a:pt x="7392327" y="5246032"/>
                  <a:pt x="7209836" y="5214148"/>
                  <a:pt x="7046036" y="5217319"/>
                </a:cubicBezTo>
                <a:cubicBezTo>
                  <a:pt x="6882236" y="5220490"/>
                  <a:pt x="6616720" y="5202179"/>
                  <a:pt x="6477381" y="5217319"/>
                </a:cubicBezTo>
                <a:cubicBezTo>
                  <a:pt x="6338043" y="5232459"/>
                  <a:pt x="5875420" y="5153698"/>
                  <a:pt x="5704009" y="5217319"/>
                </a:cubicBezTo>
                <a:cubicBezTo>
                  <a:pt x="5532598" y="5280940"/>
                  <a:pt x="5551907" y="5207046"/>
                  <a:pt x="5442427" y="5217319"/>
                </a:cubicBezTo>
                <a:cubicBezTo>
                  <a:pt x="5332947" y="5227592"/>
                  <a:pt x="5279285" y="5199641"/>
                  <a:pt x="5180846" y="5217319"/>
                </a:cubicBezTo>
                <a:cubicBezTo>
                  <a:pt x="5082407" y="5234997"/>
                  <a:pt x="4981927" y="5198202"/>
                  <a:pt x="4919264" y="5217319"/>
                </a:cubicBezTo>
                <a:cubicBezTo>
                  <a:pt x="4856601" y="5236436"/>
                  <a:pt x="4719701" y="5193649"/>
                  <a:pt x="4657682" y="5217319"/>
                </a:cubicBezTo>
                <a:cubicBezTo>
                  <a:pt x="4595663" y="5240989"/>
                  <a:pt x="4292760" y="5174052"/>
                  <a:pt x="4089027" y="5217319"/>
                </a:cubicBezTo>
                <a:cubicBezTo>
                  <a:pt x="3885295" y="5260586"/>
                  <a:pt x="3563495" y="5202044"/>
                  <a:pt x="3315655" y="5217319"/>
                </a:cubicBezTo>
                <a:cubicBezTo>
                  <a:pt x="3067815" y="5232594"/>
                  <a:pt x="2810954" y="5153189"/>
                  <a:pt x="2542283" y="5217319"/>
                </a:cubicBezTo>
                <a:cubicBezTo>
                  <a:pt x="2273612" y="5281449"/>
                  <a:pt x="2229579" y="5170099"/>
                  <a:pt x="2075985" y="5217319"/>
                </a:cubicBezTo>
                <a:cubicBezTo>
                  <a:pt x="1922391" y="5264539"/>
                  <a:pt x="1661914" y="5202058"/>
                  <a:pt x="1507330" y="5217319"/>
                </a:cubicBezTo>
                <a:cubicBezTo>
                  <a:pt x="1352747" y="5232580"/>
                  <a:pt x="1335086" y="5199215"/>
                  <a:pt x="1245748" y="5217319"/>
                </a:cubicBezTo>
                <a:cubicBezTo>
                  <a:pt x="1156410" y="5235423"/>
                  <a:pt x="966232" y="5190277"/>
                  <a:pt x="745331" y="5217319"/>
                </a:cubicBezTo>
                <a:cubicBezTo>
                  <a:pt x="788909" y="5326789"/>
                  <a:pt x="717654" y="5451068"/>
                  <a:pt x="745331" y="5589984"/>
                </a:cubicBezTo>
                <a:cubicBezTo>
                  <a:pt x="760068" y="5789909"/>
                  <a:pt x="583756" y="5945953"/>
                  <a:pt x="372665" y="5962650"/>
                </a:cubicBezTo>
                <a:cubicBezTo>
                  <a:pt x="186708" y="5927621"/>
                  <a:pt x="-48457" y="5775045"/>
                  <a:pt x="-1" y="5589984"/>
                </a:cubicBezTo>
                <a:cubicBezTo>
                  <a:pt x="159491" y="4270699"/>
                  <a:pt x="-30181" y="2751944"/>
                  <a:pt x="0" y="1117997"/>
                </a:cubicBezTo>
                <a:close/>
                <a:moveTo>
                  <a:pt x="10608469" y="745331"/>
                </a:moveTo>
                <a:cubicBezTo>
                  <a:pt x="10785144" y="713320"/>
                  <a:pt x="10859592" y="789764"/>
                  <a:pt x="10981134" y="745331"/>
                </a:cubicBezTo>
                <a:cubicBezTo>
                  <a:pt x="11183144" y="741700"/>
                  <a:pt x="11328602" y="614748"/>
                  <a:pt x="11353800" y="372665"/>
                </a:cubicBezTo>
                <a:moveTo>
                  <a:pt x="10981134" y="745331"/>
                </a:moveTo>
                <a:cubicBezTo>
                  <a:pt x="10945801" y="668320"/>
                  <a:pt x="11014079" y="496334"/>
                  <a:pt x="10981134" y="372666"/>
                </a:cubicBezTo>
                <a:cubicBezTo>
                  <a:pt x="10979094" y="480193"/>
                  <a:pt x="10884703" y="571157"/>
                  <a:pt x="10794801" y="558999"/>
                </a:cubicBezTo>
                <a:cubicBezTo>
                  <a:pt x="10689872" y="574693"/>
                  <a:pt x="10602131" y="472247"/>
                  <a:pt x="10608468" y="372666"/>
                </a:cubicBezTo>
                <a:moveTo>
                  <a:pt x="372666" y="1490663"/>
                </a:moveTo>
                <a:cubicBezTo>
                  <a:pt x="336019" y="1318368"/>
                  <a:pt x="411842" y="1208241"/>
                  <a:pt x="372666" y="1117997"/>
                </a:cubicBezTo>
                <a:cubicBezTo>
                  <a:pt x="372502" y="1027108"/>
                  <a:pt x="470200" y="915113"/>
                  <a:pt x="558999" y="931664"/>
                </a:cubicBezTo>
                <a:cubicBezTo>
                  <a:pt x="659856" y="945576"/>
                  <a:pt x="715009" y="1015117"/>
                  <a:pt x="745332" y="1117997"/>
                </a:cubicBezTo>
                <a:cubicBezTo>
                  <a:pt x="769353" y="1376661"/>
                  <a:pt x="575133" y="1521861"/>
                  <a:pt x="372666" y="1490663"/>
                </a:cubicBezTo>
                <a:cubicBezTo>
                  <a:pt x="188492" y="1490328"/>
                  <a:pt x="5169" y="1319057"/>
                  <a:pt x="0" y="1117997"/>
                </a:cubicBezTo>
                <a:moveTo>
                  <a:pt x="745331" y="1117997"/>
                </a:moveTo>
                <a:cubicBezTo>
                  <a:pt x="785276" y="1275266"/>
                  <a:pt x="709429" y="1398089"/>
                  <a:pt x="745331" y="1621628"/>
                </a:cubicBezTo>
                <a:cubicBezTo>
                  <a:pt x="781233" y="1845167"/>
                  <a:pt x="700199" y="2055168"/>
                  <a:pt x="745331" y="2166252"/>
                </a:cubicBezTo>
                <a:cubicBezTo>
                  <a:pt x="790463" y="2277336"/>
                  <a:pt x="692597" y="2548439"/>
                  <a:pt x="745331" y="2710876"/>
                </a:cubicBezTo>
                <a:cubicBezTo>
                  <a:pt x="798065" y="2873313"/>
                  <a:pt x="698836" y="3153455"/>
                  <a:pt x="745331" y="3337487"/>
                </a:cubicBezTo>
                <a:cubicBezTo>
                  <a:pt x="791826" y="3521519"/>
                  <a:pt x="731690" y="3664327"/>
                  <a:pt x="745331" y="3800125"/>
                </a:cubicBezTo>
                <a:cubicBezTo>
                  <a:pt x="758972" y="3935923"/>
                  <a:pt x="713768" y="4215717"/>
                  <a:pt x="745331" y="4467729"/>
                </a:cubicBezTo>
                <a:cubicBezTo>
                  <a:pt x="776894" y="4719741"/>
                  <a:pt x="658868" y="5044818"/>
                  <a:pt x="745331" y="5217319"/>
                </a:cubicBezTo>
              </a:path>
              <a:path w="11353800" h="5962650" fill="none" stroke="0" extrusionOk="0">
                <a:moveTo>
                  <a:pt x="0" y="1117997"/>
                </a:moveTo>
                <a:cubicBezTo>
                  <a:pt x="14512" y="881471"/>
                  <a:pt x="197288" y="750961"/>
                  <a:pt x="372666" y="745331"/>
                </a:cubicBezTo>
                <a:cubicBezTo>
                  <a:pt x="618003" y="735051"/>
                  <a:pt x="760050" y="777950"/>
                  <a:pt x="941322" y="745331"/>
                </a:cubicBezTo>
                <a:cubicBezTo>
                  <a:pt x="1122594" y="712712"/>
                  <a:pt x="1262679" y="778634"/>
                  <a:pt x="1509977" y="745331"/>
                </a:cubicBezTo>
                <a:cubicBezTo>
                  <a:pt x="1757276" y="712028"/>
                  <a:pt x="2105594" y="807341"/>
                  <a:pt x="2283349" y="745331"/>
                </a:cubicBezTo>
                <a:cubicBezTo>
                  <a:pt x="2461104" y="683321"/>
                  <a:pt x="2442696" y="748420"/>
                  <a:pt x="2544931" y="745331"/>
                </a:cubicBezTo>
                <a:cubicBezTo>
                  <a:pt x="2647166" y="742242"/>
                  <a:pt x="2911859" y="750697"/>
                  <a:pt x="3011229" y="745331"/>
                </a:cubicBezTo>
                <a:cubicBezTo>
                  <a:pt x="3110599" y="739965"/>
                  <a:pt x="3404399" y="751894"/>
                  <a:pt x="3579884" y="745331"/>
                </a:cubicBezTo>
                <a:cubicBezTo>
                  <a:pt x="3755370" y="738768"/>
                  <a:pt x="3945766" y="780562"/>
                  <a:pt x="4046182" y="745331"/>
                </a:cubicBezTo>
                <a:cubicBezTo>
                  <a:pt x="4146598" y="710100"/>
                  <a:pt x="4333631" y="796084"/>
                  <a:pt x="4512480" y="745331"/>
                </a:cubicBezTo>
                <a:cubicBezTo>
                  <a:pt x="4691329" y="694578"/>
                  <a:pt x="4777653" y="775729"/>
                  <a:pt x="4876419" y="745331"/>
                </a:cubicBezTo>
                <a:cubicBezTo>
                  <a:pt x="4975185" y="714933"/>
                  <a:pt x="5292152" y="824321"/>
                  <a:pt x="5547433" y="745331"/>
                </a:cubicBezTo>
                <a:cubicBezTo>
                  <a:pt x="5802714" y="666341"/>
                  <a:pt x="5989392" y="808407"/>
                  <a:pt x="6218447" y="745331"/>
                </a:cubicBezTo>
                <a:cubicBezTo>
                  <a:pt x="6447502" y="682255"/>
                  <a:pt x="6367060" y="766547"/>
                  <a:pt x="6480028" y="745331"/>
                </a:cubicBezTo>
                <a:cubicBezTo>
                  <a:pt x="6592996" y="724115"/>
                  <a:pt x="6654297" y="757079"/>
                  <a:pt x="6741610" y="745331"/>
                </a:cubicBezTo>
                <a:cubicBezTo>
                  <a:pt x="6828923" y="733583"/>
                  <a:pt x="6990878" y="787530"/>
                  <a:pt x="7207908" y="745331"/>
                </a:cubicBezTo>
                <a:cubicBezTo>
                  <a:pt x="7424938" y="703132"/>
                  <a:pt x="7405157" y="777072"/>
                  <a:pt x="7571847" y="745331"/>
                </a:cubicBezTo>
                <a:cubicBezTo>
                  <a:pt x="7738537" y="713590"/>
                  <a:pt x="7999528" y="804949"/>
                  <a:pt x="8140503" y="745331"/>
                </a:cubicBezTo>
                <a:cubicBezTo>
                  <a:pt x="8281478" y="685713"/>
                  <a:pt x="8377789" y="784738"/>
                  <a:pt x="8606801" y="745331"/>
                </a:cubicBezTo>
                <a:cubicBezTo>
                  <a:pt x="8835813" y="705924"/>
                  <a:pt x="8847040" y="748907"/>
                  <a:pt x="8970741" y="745331"/>
                </a:cubicBezTo>
                <a:cubicBezTo>
                  <a:pt x="9094442" y="741755"/>
                  <a:pt x="9405865" y="788813"/>
                  <a:pt x="9744112" y="745331"/>
                </a:cubicBezTo>
                <a:cubicBezTo>
                  <a:pt x="10082359" y="701849"/>
                  <a:pt x="10399793" y="801811"/>
                  <a:pt x="10608469" y="745331"/>
                </a:cubicBezTo>
                <a:cubicBezTo>
                  <a:pt x="10608121" y="611640"/>
                  <a:pt x="10634988" y="490015"/>
                  <a:pt x="10608469" y="372666"/>
                </a:cubicBezTo>
                <a:cubicBezTo>
                  <a:pt x="10605812" y="131927"/>
                  <a:pt x="10806054" y="42984"/>
                  <a:pt x="10981135" y="0"/>
                </a:cubicBezTo>
                <a:cubicBezTo>
                  <a:pt x="11196498" y="-3241"/>
                  <a:pt x="11371375" y="150773"/>
                  <a:pt x="11353801" y="372666"/>
                </a:cubicBezTo>
                <a:cubicBezTo>
                  <a:pt x="11374715" y="2002238"/>
                  <a:pt x="11346792" y="3389825"/>
                  <a:pt x="11353800" y="4844653"/>
                </a:cubicBezTo>
                <a:cubicBezTo>
                  <a:pt x="11363640" y="5050610"/>
                  <a:pt x="11160807" y="5190647"/>
                  <a:pt x="10981134" y="5217319"/>
                </a:cubicBezTo>
                <a:cubicBezTo>
                  <a:pt x="10881551" y="5245213"/>
                  <a:pt x="10768705" y="5174445"/>
                  <a:pt x="10617194" y="5217319"/>
                </a:cubicBezTo>
                <a:cubicBezTo>
                  <a:pt x="10465683" y="5260193"/>
                  <a:pt x="10322363" y="5206641"/>
                  <a:pt x="10150897" y="5217319"/>
                </a:cubicBezTo>
                <a:cubicBezTo>
                  <a:pt x="9979431" y="5227997"/>
                  <a:pt x="9888360" y="5197618"/>
                  <a:pt x="9684599" y="5217319"/>
                </a:cubicBezTo>
                <a:cubicBezTo>
                  <a:pt x="9480838" y="5237020"/>
                  <a:pt x="9414742" y="5195837"/>
                  <a:pt x="9218301" y="5217319"/>
                </a:cubicBezTo>
                <a:cubicBezTo>
                  <a:pt x="9021860" y="5238801"/>
                  <a:pt x="8784461" y="5166829"/>
                  <a:pt x="8547288" y="5217319"/>
                </a:cubicBezTo>
                <a:cubicBezTo>
                  <a:pt x="8310115" y="5267809"/>
                  <a:pt x="8358081" y="5194469"/>
                  <a:pt x="8183348" y="5217319"/>
                </a:cubicBezTo>
                <a:cubicBezTo>
                  <a:pt x="8008615" y="5240169"/>
                  <a:pt x="7762280" y="5158138"/>
                  <a:pt x="7409976" y="5217319"/>
                </a:cubicBezTo>
                <a:cubicBezTo>
                  <a:pt x="7057672" y="5276500"/>
                  <a:pt x="6889638" y="5178414"/>
                  <a:pt x="6636604" y="5217319"/>
                </a:cubicBezTo>
                <a:cubicBezTo>
                  <a:pt x="6383570" y="5256224"/>
                  <a:pt x="6473230" y="5187578"/>
                  <a:pt x="6375023" y="5217319"/>
                </a:cubicBezTo>
                <a:cubicBezTo>
                  <a:pt x="6276816" y="5247060"/>
                  <a:pt x="6163653" y="5191451"/>
                  <a:pt x="6011083" y="5217319"/>
                </a:cubicBezTo>
                <a:cubicBezTo>
                  <a:pt x="5858513" y="5243187"/>
                  <a:pt x="5581515" y="5186369"/>
                  <a:pt x="5442427" y="5217319"/>
                </a:cubicBezTo>
                <a:cubicBezTo>
                  <a:pt x="5303339" y="5248269"/>
                  <a:pt x="5114407" y="5182493"/>
                  <a:pt x="4976130" y="5217319"/>
                </a:cubicBezTo>
                <a:cubicBezTo>
                  <a:pt x="4837853" y="5252145"/>
                  <a:pt x="4601463" y="5206270"/>
                  <a:pt x="4407474" y="5217319"/>
                </a:cubicBezTo>
                <a:cubicBezTo>
                  <a:pt x="4213485" y="5228368"/>
                  <a:pt x="4126908" y="5184023"/>
                  <a:pt x="3941176" y="5217319"/>
                </a:cubicBezTo>
                <a:cubicBezTo>
                  <a:pt x="3755444" y="5250615"/>
                  <a:pt x="3612646" y="5211214"/>
                  <a:pt x="3474878" y="5217319"/>
                </a:cubicBezTo>
                <a:cubicBezTo>
                  <a:pt x="3337110" y="5223424"/>
                  <a:pt x="3028970" y="5211772"/>
                  <a:pt x="2803865" y="5217319"/>
                </a:cubicBezTo>
                <a:cubicBezTo>
                  <a:pt x="2578760" y="5222866"/>
                  <a:pt x="2325072" y="5199535"/>
                  <a:pt x="2030493" y="5217319"/>
                </a:cubicBezTo>
                <a:cubicBezTo>
                  <a:pt x="1735914" y="5235103"/>
                  <a:pt x="1753232" y="5188675"/>
                  <a:pt x="1564195" y="5217319"/>
                </a:cubicBezTo>
                <a:cubicBezTo>
                  <a:pt x="1375158" y="5245963"/>
                  <a:pt x="937130" y="5185276"/>
                  <a:pt x="745331" y="5217319"/>
                </a:cubicBezTo>
                <a:cubicBezTo>
                  <a:pt x="753759" y="5329856"/>
                  <a:pt x="732436" y="5442157"/>
                  <a:pt x="745331" y="5589984"/>
                </a:cubicBezTo>
                <a:cubicBezTo>
                  <a:pt x="714959" y="5797634"/>
                  <a:pt x="593869" y="5911734"/>
                  <a:pt x="372665" y="5962650"/>
                </a:cubicBezTo>
                <a:cubicBezTo>
                  <a:pt x="179568" y="5972448"/>
                  <a:pt x="-4187" y="5768166"/>
                  <a:pt x="-1" y="5589984"/>
                </a:cubicBezTo>
                <a:cubicBezTo>
                  <a:pt x="-35831" y="4097126"/>
                  <a:pt x="-29843" y="2504567"/>
                  <a:pt x="0" y="1117997"/>
                </a:cubicBezTo>
                <a:close/>
                <a:moveTo>
                  <a:pt x="10608469" y="745331"/>
                </a:moveTo>
                <a:cubicBezTo>
                  <a:pt x="10787738" y="728553"/>
                  <a:pt x="10896019" y="770439"/>
                  <a:pt x="10981134" y="745331"/>
                </a:cubicBezTo>
                <a:cubicBezTo>
                  <a:pt x="11189598" y="729186"/>
                  <a:pt x="11351362" y="616771"/>
                  <a:pt x="11353800" y="372665"/>
                </a:cubicBezTo>
                <a:moveTo>
                  <a:pt x="10981134" y="745331"/>
                </a:moveTo>
                <a:cubicBezTo>
                  <a:pt x="10938096" y="597005"/>
                  <a:pt x="10990411" y="456374"/>
                  <a:pt x="10981134" y="372666"/>
                </a:cubicBezTo>
                <a:cubicBezTo>
                  <a:pt x="10986199" y="475049"/>
                  <a:pt x="10891567" y="541946"/>
                  <a:pt x="10794801" y="558999"/>
                </a:cubicBezTo>
                <a:cubicBezTo>
                  <a:pt x="10682362" y="540814"/>
                  <a:pt x="10582774" y="481664"/>
                  <a:pt x="10608468" y="372666"/>
                </a:cubicBezTo>
                <a:moveTo>
                  <a:pt x="372666" y="1490663"/>
                </a:moveTo>
                <a:cubicBezTo>
                  <a:pt x="363566" y="1410726"/>
                  <a:pt x="381476" y="1266337"/>
                  <a:pt x="372666" y="1117997"/>
                </a:cubicBezTo>
                <a:cubicBezTo>
                  <a:pt x="387415" y="1025294"/>
                  <a:pt x="454270" y="933353"/>
                  <a:pt x="558999" y="931664"/>
                </a:cubicBezTo>
                <a:cubicBezTo>
                  <a:pt x="664214" y="903659"/>
                  <a:pt x="733493" y="996010"/>
                  <a:pt x="745332" y="1117997"/>
                </a:cubicBezTo>
                <a:cubicBezTo>
                  <a:pt x="731103" y="1301818"/>
                  <a:pt x="597328" y="1489518"/>
                  <a:pt x="372666" y="1490663"/>
                </a:cubicBezTo>
                <a:cubicBezTo>
                  <a:pt x="144674" y="1496664"/>
                  <a:pt x="-7687" y="1326310"/>
                  <a:pt x="0" y="1117997"/>
                </a:cubicBezTo>
                <a:moveTo>
                  <a:pt x="745331" y="1117997"/>
                </a:moveTo>
                <a:cubicBezTo>
                  <a:pt x="797115" y="1333644"/>
                  <a:pt x="702338" y="1539214"/>
                  <a:pt x="745331" y="1662621"/>
                </a:cubicBezTo>
                <a:cubicBezTo>
                  <a:pt x="788324" y="1786028"/>
                  <a:pt x="728978" y="1996785"/>
                  <a:pt x="745331" y="2125259"/>
                </a:cubicBezTo>
                <a:cubicBezTo>
                  <a:pt x="761684" y="2253733"/>
                  <a:pt x="745320" y="2506345"/>
                  <a:pt x="745331" y="2669883"/>
                </a:cubicBezTo>
                <a:cubicBezTo>
                  <a:pt x="745342" y="2833421"/>
                  <a:pt x="688702" y="2961129"/>
                  <a:pt x="745331" y="3173514"/>
                </a:cubicBezTo>
                <a:cubicBezTo>
                  <a:pt x="801960" y="3385899"/>
                  <a:pt x="677286" y="3495873"/>
                  <a:pt x="745331" y="3759132"/>
                </a:cubicBezTo>
                <a:cubicBezTo>
                  <a:pt x="813376" y="4022391"/>
                  <a:pt x="701481" y="4143116"/>
                  <a:pt x="745331" y="4262763"/>
                </a:cubicBezTo>
                <a:cubicBezTo>
                  <a:pt x="789181" y="4382410"/>
                  <a:pt x="652203" y="4744032"/>
                  <a:pt x="745331" y="5217319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838909946">
                  <a:prstGeom prst="horizont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22225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BEF"/>
                </a:solidFill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15341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803</Words>
  <Application>Microsoft Office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                                 The Death of Socrates, ca. 1782, Pen and black ink, with brush and gray wash over black chalk, with light squaring in black chalk 24.4 × 37.8 cm, the MET, NY, USA https://www.metmuseum.org/art/collection/search/426600  </vt:lpstr>
      <vt:lpstr>                                 The Death of Socrates, ca. 1782, Pen and black ink, with brush and gray wash over black chalk, with light squaring in black chalk, Private Collection https://www.metmuseum.org/art/collection/search/787682  </vt:lpstr>
      <vt:lpstr>                               The Death of Socrates, 1786, Pen and black ink, over black chalk, touches of brown ink, squared in black chalk, 27.9 × 41.6 cm, the MET, NY, USA https://www.metmuseum.org/art/collection/search/679783?searchField=All&amp;amp;sortBy=Relevance&amp;amp;ft=Jacques+Louis+David&amp;amp;offset=20&amp;amp;rpp=20&amp;amp;pos=40  </vt:lpstr>
      <vt:lpstr>https://www.metmuseum.org/art/online-features/metcollects/the-death-of-socrates-video  </vt:lpstr>
      <vt:lpstr>https://www.metmuseum.org/art/online-features/metcollects/the-death-of-socrates-video   </vt:lpstr>
      <vt:lpstr>https://www.metmuseum.org/art/online-features/metcollects/the-death-of-socrates-video  </vt:lpstr>
      <vt:lpstr>https://www.metmuseum.org/art/online-features/metcollects/the-death-of-socrates-video  </vt:lpstr>
      <vt:lpstr>https://www.metmuseum.org/art/online-features/metcollects/the-death-of-socrates-video  </vt:lpstr>
      <vt:lpstr>https://www.metmuseum.org/art/online-features/metcollects/the-death-of-socrates-video </vt:lpstr>
      <vt:lpstr>                                               Crito, ca. 1786–87, Black chalk, stumped, heightened with white chalk, squared in black chalk, 53.6 × 41.4 cm, the MET, NY, USA  https://www.metmuseum.org/art/collection/search/334226 </vt:lpstr>
      <vt:lpstr>                                 Study for the figure of Plato in The Death of Socrates, 1786, Black chalk, stumped, heightened with white chalk, squared in black chalk, Musée Magnin, Dijon, France https://www.artsy.net/artwork/jacques-louis-david-etude-pour-la-figure-de-platon-dans-la-mort-de-socrate-study-for-the-figure-of-plato-in-the-death-of-socrates </vt:lpstr>
      <vt:lpstr>                                   Study for the figure of Socrates in The Death of Socrates, 1786, Black chalk, stumped, heightened with white chalk, squared in black chalk, Musée Bonnat-Helleu - Musée des beaux-arts de Bayonne, France https://webmuseo.com/ws/musee-bonnat-helleu/app/collection </vt:lpstr>
      <vt:lpstr>                                  The Death of Socrates, 1787, oil on canvas, 129.5 x 196.2 cm, the MET, NY, USA https://www.metmuseum.org/art/collection/search/436105   </vt:lpstr>
      <vt:lpstr>                                The Death of Socrates, after 1787, Oil on canvas, 133 x 196 cm, Princeton University Art Museum, NJ, USA https://puamsab.princeton.edu/2019/11/death-of-socrates-anika-yardi-21/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2022-02-03T08:21:11Z</dcterms:created>
  <dcterms:modified xsi:type="dcterms:W3CDTF">2022-02-03T10:14:31Z</dcterms:modified>
</cp:coreProperties>
</file>