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84" r:id="rId3"/>
    <p:sldId id="279" r:id="rId4"/>
    <p:sldId id="283" r:id="rId5"/>
    <p:sldId id="285" r:id="rId6"/>
    <p:sldId id="270" r:id="rId7"/>
    <p:sldId id="286" r:id="rId8"/>
    <p:sldId id="287" r:id="rId9"/>
    <p:sldId id="288" r:id="rId10"/>
    <p:sldId id="272" r:id="rId11"/>
    <p:sldId id="273" r:id="rId12"/>
    <p:sldId id="281" r:id="rId13"/>
    <p:sldId id="275" r:id="rId14"/>
    <p:sldId id="289" r:id="rId15"/>
    <p:sldId id="276" r:id="rId16"/>
    <p:sldId id="290"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D1C05"/>
    <a:srgbClr val="FEFDF4"/>
    <a:srgbClr val="FCF9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581837-A13D-44EC-994A-5E73CDA18AE1}" v="23" dt="2022-02-15T14:22:41.8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138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a Spiliakou" userId="f4bd6b91a0b5818a" providerId="LiveId" clId="{1C581837-A13D-44EC-994A-5E73CDA18AE1}"/>
    <pc:docChg chg="undo redo custSel addSld delSld modSld sldOrd">
      <pc:chgData name="Amalia Spiliakou" userId="f4bd6b91a0b5818a" providerId="LiveId" clId="{1C581837-A13D-44EC-994A-5E73CDA18AE1}" dt="2022-03-17T00:38:49.945" v="670" actId="207"/>
      <pc:docMkLst>
        <pc:docMk/>
      </pc:docMkLst>
      <pc:sldChg chg="delSp modSp mod">
        <pc:chgData name="Amalia Spiliakou" userId="f4bd6b91a0b5818a" providerId="LiveId" clId="{1C581837-A13D-44EC-994A-5E73CDA18AE1}" dt="2022-02-10T10:15:43.263" v="390" actId="14100"/>
        <pc:sldMkLst>
          <pc:docMk/>
          <pc:sldMk cId="1183959889" sldId="270"/>
        </pc:sldMkLst>
        <pc:spChg chg="mod">
          <ac:chgData name="Amalia Spiliakou" userId="f4bd6b91a0b5818a" providerId="LiveId" clId="{1C581837-A13D-44EC-994A-5E73CDA18AE1}" dt="2022-02-10T10:15:43.263" v="390" actId="14100"/>
          <ac:spMkLst>
            <pc:docMk/>
            <pc:sldMk cId="1183959889" sldId="270"/>
            <ac:spMk id="8" creationId="{9D7FFBE0-4DC3-4718-A2A2-B1D7685D6301}"/>
          </ac:spMkLst>
        </pc:spChg>
        <pc:picChg chg="del">
          <ac:chgData name="Amalia Spiliakou" userId="f4bd6b91a0b5818a" providerId="LiveId" clId="{1C581837-A13D-44EC-994A-5E73CDA18AE1}" dt="2022-02-10T09:48:29.912" v="292" actId="478"/>
          <ac:picMkLst>
            <pc:docMk/>
            <pc:sldMk cId="1183959889" sldId="270"/>
            <ac:picMk id="10" creationId="{122C20BF-08FC-4ADF-B111-D3F77C6996C3}"/>
          </ac:picMkLst>
        </pc:picChg>
      </pc:sldChg>
      <pc:sldChg chg="modSp mod">
        <pc:chgData name="Amalia Spiliakou" userId="f4bd6b91a0b5818a" providerId="LiveId" clId="{1C581837-A13D-44EC-994A-5E73CDA18AE1}" dt="2022-03-17T00:38:49.945" v="670" actId="207"/>
        <pc:sldMkLst>
          <pc:docMk/>
          <pc:sldMk cId="2353775515" sldId="272"/>
        </pc:sldMkLst>
        <pc:spChg chg="mod">
          <ac:chgData name="Amalia Spiliakou" userId="f4bd6b91a0b5818a" providerId="LiveId" clId="{1C581837-A13D-44EC-994A-5E73CDA18AE1}" dt="2022-03-17T00:38:49.945" v="670" actId="207"/>
          <ac:spMkLst>
            <pc:docMk/>
            <pc:sldMk cId="2353775515" sldId="272"/>
            <ac:spMk id="6" creationId="{4C10ED54-5ADA-4EA5-86BF-744EFB91CED3}"/>
          </ac:spMkLst>
        </pc:spChg>
      </pc:sldChg>
      <pc:sldChg chg="modSp mod">
        <pc:chgData name="Amalia Spiliakou" userId="f4bd6b91a0b5818a" providerId="LiveId" clId="{1C581837-A13D-44EC-994A-5E73CDA18AE1}" dt="2022-02-11T08:39:13.448" v="471" actId="255"/>
        <pc:sldMkLst>
          <pc:docMk/>
          <pc:sldMk cId="2743883592" sldId="273"/>
        </pc:sldMkLst>
        <pc:spChg chg="mod">
          <ac:chgData name="Amalia Spiliakou" userId="f4bd6b91a0b5818a" providerId="LiveId" clId="{1C581837-A13D-44EC-994A-5E73CDA18AE1}" dt="2022-02-11T08:39:13.448" v="471" actId="255"/>
          <ac:spMkLst>
            <pc:docMk/>
            <pc:sldMk cId="2743883592" sldId="273"/>
            <ac:spMk id="3" creationId="{A11043D7-430B-4594-A247-D9B2828FEC70}"/>
          </ac:spMkLst>
        </pc:spChg>
      </pc:sldChg>
      <pc:sldChg chg="modSp mod">
        <pc:chgData name="Amalia Spiliakou" userId="f4bd6b91a0b5818a" providerId="LiveId" clId="{1C581837-A13D-44EC-994A-5E73CDA18AE1}" dt="2022-02-11T08:41:49.418" v="505" actId="20577"/>
        <pc:sldMkLst>
          <pc:docMk/>
          <pc:sldMk cId="1578249249" sldId="275"/>
        </pc:sldMkLst>
        <pc:spChg chg="mod">
          <ac:chgData name="Amalia Spiliakou" userId="f4bd6b91a0b5818a" providerId="LiveId" clId="{1C581837-A13D-44EC-994A-5E73CDA18AE1}" dt="2022-02-11T08:41:49.418" v="505" actId="20577"/>
          <ac:spMkLst>
            <pc:docMk/>
            <pc:sldMk cId="1578249249" sldId="275"/>
            <ac:spMk id="2" creationId="{E19C3DB6-AA1F-4D42-AEAD-3E22F72CBB1A}"/>
          </ac:spMkLst>
        </pc:spChg>
      </pc:sldChg>
      <pc:sldChg chg="modSp mod">
        <pc:chgData name="Amalia Spiliakou" userId="f4bd6b91a0b5818a" providerId="LiveId" clId="{1C581837-A13D-44EC-994A-5E73CDA18AE1}" dt="2022-02-11T08:43:28.225" v="526" actId="14100"/>
        <pc:sldMkLst>
          <pc:docMk/>
          <pc:sldMk cId="1218916492" sldId="276"/>
        </pc:sldMkLst>
        <pc:spChg chg="mod">
          <ac:chgData name="Amalia Spiliakou" userId="f4bd6b91a0b5818a" providerId="LiveId" clId="{1C581837-A13D-44EC-994A-5E73CDA18AE1}" dt="2022-02-11T08:43:28.225" v="526" actId="14100"/>
          <ac:spMkLst>
            <pc:docMk/>
            <pc:sldMk cId="1218916492" sldId="276"/>
            <ac:spMk id="7" creationId="{DE79DC94-00D4-4ED2-AB18-BFB228E472EB}"/>
          </ac:spMkLst>
        </pc:spChg>
      </pc:sldChg>
      <pc:sldChg chg="modSp mod">
        <pc:chgData name="Amalia Spiliakou" userId="f4bd6b91a0b5818a" providerId="LiveId" clId="{1C581837-A13D-44EC-994A-5E73CDA18AE1}" dt="2022-02-10T07:44:45.183" v="271" actId="6549"/>
        <pc:sldMkLst>
          <pc:docMk/>
          <pc:sldMk cId="953855579" sldId="279"/>
        </pc:sldMkLst>
        <pc:spChg chg="mod">
          <ac:chgData name="Amalia Spiliakou" userId="f4bd6b91a0b5818a" providerId="LiveId" clId="{1C581837-A13D-44EC-994A-5E73CDA18AE1}" dt="2022-02-10T07:44:45.183" v="271" actId="6549"/>
          <ac:spMkLst>
            <pc:docMk/>
            <pc:sldMk cId="953855579" sldId="279"/>
            <ac:spMk id="2" creationId="{AE8D49F1-B901-4B8D-83F1-F11137E1EB7C}"/>
          </ac:spMkLst>
        </pc:spChg>
      </pc:sldChg>
      <pc:sldChg chg="modSp del mod chgLayout">
        <pc:chgData name="Amalia Spiliakou" userId="f4bd6b91a0b5818a" providerId="LiveId" clId="{1C581837-A13D-44EC-994A-5E73CDA18AE1}" dt="2022-02-11T08:48:52.427" v="601" actId="47"/>
        <pc:sldMkLst>
          <pc:docMk/>
          <pc:sldMk cId="1952601602" sldId="280"/>
        </pc:sldMkLst>
        <pc:spChg chg="mod ord">
          <ac:chgData name="Amalia Spiliakou" userId="f4bd6b91a0b5818a" providerId="LiveId" clId="{1C581837-A13D-44EC-994A-5E73CDA18AE1}" dt="2022-02-11T08:48:02.298" v="591" actId="700"/>
          <ac:spMkLst>
            <pc:docMk/>
            <pc:sldMk cId="1952601602" sldId="280"/>
            <ac:spMk id="5" creationId="{9D34BF20-71A9-4675-9993-E0297F349D28}"/>
          </ac:spMkLst>
        </pc:spChg>
      </pc:sldChg>
      <pc:sldChg chg="addSp delSp modSp mod">
        <pc:chgData name="Amalia Spiliakou" userId="f4bd6b91a0b5818a" providerId="LiveId" clId="{1C581837-A13D-44EC-994A-5E73CDA18AE1}" dt="2022-02-13T16:14:54.446" v="645" actId="20577"/>
        <pc:sldMkLst>
          <pc:docMk/>
          <pc:sldMk cId="3777903560" sldId="281"/>
        </pc:sldMkLst>
        <pc:spChg chg="mod">
          <ac:chgData name="Amalia Spiliakou" userId="f4bd6b91a0b5818a" providerId="LiveId" clId="{1C581837-A13D-44EC-994A-5E73CDA18AE1}" dt="2022-02-13T16:14:54.446" v="645" actId="20577"/>
          <ac:spMkLst>
            <pc:docMk/>
            <pc:sldMk cId="3777903560" sldId="281"/>
            <ac:spMk id="2" creationId="{62DDBC6C-C9B0-4407-8BC3-B3FB85FAB80F}"/>
          </ac:spMkLst>
        </pc:spChg>
        <pc:picChg chg="del">
          <ac:chgData name="Amalia Spiliakou" userId="f4bd6b91a0b5818a" providerId="LiveId" clId="{1C581837-A13D-44EC-994A-5E73CDA18AE1}" dt="2022-02-13T16:11:50.984" v="605" actId="478"/>
          <ac:picMkLst>
            <pc:docMk/>
            <pc:sldMk cId="3777903560" sldId="281"/>
            <ac:picMk id="4" creationId="{68AA2CC3-4E07-45B1-BA84-4A091CBD149E}"/>
          </ac:picMkLst>
        </pc:picChg>
        <pc:picChg chg="add mod">
          <ac:chgData name="Amalia Spiliakou" userId="f4bd6b91a0b5818a" providerId="LiveId" clId="{1C581837-A13D-44EC-994A-5E73CDA18AE1}" dt="2022-02-13T16:12:19.436" v="611" actId="1076"/>
          <ac:picMkLst>
            <pc:docMk/>
            <pc:sldMk cId="3777903560" sldId="281"/>
            <ac:picMk id="5" creationId="{80EE104A-4EE2-414C-9337-F6A1783B06B3}"/>
          </ac:picMkLst>
        </pc:picChg>
      </pc:sldChg>
      <pc:sldChg chg="del">
        <pc:chgData name="Amalia Spiliakou" userId="f4bd6b91a0b5818a" providerId="LiveId" clId="{1C581837-A13D-44EC-994A-5E73CDA18AE1}" dt="2022-02-15T14:22:45.720" v="669" actId="47"/>
        <pc:sldMkLst>
          <pc:docMk/>
          <pc:sldMk cId="1522402903" sldId="282"/>
        </pc:sldMkLst>
      </pc:sldChg>
      <pc:sldChg chg="addSp modSp new mod setBg">
        <pc:chgData name="Amalia Spiliakou" userId="f4bd6b91a0b5818a" providerId="LiveId" clId="{1C581837-A13D-44EC-994A-5E73CDA18AE1}" dt="2022-02-10T07:45:22.467" v="291" actId="255"/>
        <pc:sldMkLst>
          <pc:docMk/>
          <pc:sldMk cId="4213042652" sldId="283"/>
        </pc:sldMkLst>
        <pc:spChg chg="mod">
          <ac:chgData name="Amalia Spiliakou" userId="f4bd6b91a0b5818a" providerId="LiveId" clId="{1C581837-A13D-44EC-994A-5E73CDA18AE1}" dt="2022-02-10T07:45:22.467" v="291" actId="255"/>
          <ac:spMkLst>
            <pc:docMk/>
            <pc:sldMk cId="4213042652" sldId="283"/>
            <ac:spMk id="2" creationId="{3929897C-4EEF-45A9-B410-E0B246F6F32C}"/>
          </ac:spMkLst>
        </pc:spChg>
        <pc:picChg chg="add mod">
          <ac:chgData name="Amalia Spiliakou" userId="f4bd6b91a0b5818a" providerId="LiveId" clId="{1C581837-A13D-44EC-994A-5E73CDA18AE1}" dt="2022-02-10T07:37:08.953" v="5" actId="14100"/>
          <ac:picMkLst>
            <pc:docMk/>
            <pc:sldMk cId="4213042652" sldId="283"/>
            <ac:picMk id="4" creationId="{9596D8FE-5808-4B6E-A548-93F5A41117A2}"/>
          </ac:picMkLst>
        </pc:picChg>
      </pc:sldChg>
      <pc:sldChg chg="addSp modSp new mod ord setBg">
        <pc:chgData name="Amalia Spiliakou" userId="f4bd6b91a0b5818a" providerId="LiveId" clId="{1C581837-A13D-44EC-994A-5E73CDA18AE1}" dt="2022-02-10T10:14:14.494" v="377" actId="255"/>
        <pc:sldMkLst>
          <pc:docMk/>
          <pc:sldMk cId="1603470164" sldId="284"/>
        </pc:sldMkLst>
        <pc:spChg chg="mod">
          <ac:chgData name="Amalia Spiliakou" userId="f4bd6b91a0b5818a" providerId="LiveId" clId="{1C581837-A13D-44EC-994A-5E73CDA18AE1}" dt="2022-02-10T10:14:14.494" v="377" actId="255"/>
          <ac:spMkLst>
            <pc:docMk/>
            <pc:sldMk cId="1603470164" sldId="284"/>
            <ac:spMk id="2" creationId="{96BAC95F-0408-438B-83E7-8B3EF6FEF954}"/>
          </ac:spMkLst>
        </pc:spChg>
        <pc:picChg chg="add mod">
          <ac:chgData name="Amalia Spiliakou" userId="f4bd6b91a0b5818a" providerId="LiveId" clId="{1C581837-A13D-44EC-994A-5E73CDA18AE1}" dt="2022-02-10T07:39:33.966" v="78" actId="14100"/>
          <ac:picMkLst>
            <pc:docMk/>
            <pc:sldMk cId="1603470164" sldId="284"/>
            <ac:picMk id="4" creationId="{7D3F1A8A-692B-4685-AE34-E98F342A75A1}"/>
          </ac:picMkLst>
        </pc:picChg>
      </pc:sldChg>
      <pc:sldChg chg="addSp modSp new mod setBg">
        <pc:chgData name="Amalia Spiliakou" userId="f4bd6b91a0b5818a" providerId="LiveId" clId="{1C581837-A13D-44EC-994A-5E73CDA18AE1}" dt="2022-02-11T08:35:36.211" v="428" actId="20577"/>
        <pc:sldMkLst>
          <pc:docMk/>
          <pc:sldMk cId="3656037200" sldId="285"/>
        </pc:sldMkLst>
        <pc:spChg chg="mod">
          <ac:chgData name="Amalia Spiliakou" userId="f4bd6b91a0b5818a" providerId="LiveId" clId="{1C581837-A13D-44EC-994A-5E73CDA18AE1}" dt="2022-02-11T08:35:36.211" v="428" actId="20577"/>
          <ac:spMkLst>
            <pc:docMk/>
            <pc:sldMk cId="3656037200" sldId="285"/>
            <ac:spMk id="2" creationId="{E10F76C6-8B4E-4A66-B77E-70F0EBE56532}"/>
          </ac:spMkLst>
        </pc:spChg>
        <pc:picChg chg="add mod">
          <ac:chgData name="Amalia Spiliakou" userId="f4bd6b91a0b5818a" providerId="LiveId" clId="{1C581837-A13D-44EC-994A-5E73CDA18AE1}" dt="2022-02-10T10:10:14.177" v="304" actId="1076"/>
          <ac:picMkLst>
            <pc:docMk/>
            <pc:sldMk cId="3656037200" sldId="285"/>
            <ac:picMk id="4" creationId="{E9DE5E01-D6EA-4A1C-AFB5-1D3146F3E96A}"/>
          </ac:picMkLst>
        </pc:picChg>
      </pc:sldChg>
      <pc:sldChg chg="addSp delSp modSp new mod setBg chgLayout">
        <pc:chgData name="Amalia Spiliakou" userId="f4bd6b91a0b5818a" providerId="LiveId" clId="{1C581837-A13D-44EC-994A-5E73CDA18AE1}" dt="2022-02-11T08:01:21.542" v="406" actId="14100"/>
        <pc:sldMkLst>
          <pc:docMk/>
          <pc:sldMk cId="22518145" sldId="286"/>
        </pc:sldMkLst>
        <pc:spChg chg="del">
          <ac:chgData name="Amalia Spiliakou" userId="f4bd6b91a0b5818a" providerId="LiveId" clId="{1C581837-A13D-44EC-994A-5E73CDA18AE1}" dt="2022-02-11T08:00:10.029" v="396" actId="478"/>
          <ac:spMkLst>
            <pc:docMk/>
            <pc:sldMk cId="22518145" sldId="286"/>
            <ac:spMk id="2" creationId="{5F7648BE-C9E0-4666-9786-7585FC950B5D}"/>
          </ac:spMkLst>
        </pc:spChg>
        <pc:spChg chg="add mod ord">
          <ac:chgData name="Amalia Spiliakou" userId="f4bd6b91a0b5818a" providerId="LiveId" clId="{1C581837-A13D-44EC-994A-5E73CDA18AE1}" dt="2022-02-11T08:01:21.542" v="406" actId="14100"/>
          <ac:spMkLst>
            <pc:docMk/>
            <pc:sldMk cId="22518145" sldId="286"/>
            <ac:spMk id="5" creationId="{C8C6966C-6647-48A0-A462-0215FCD1FFC0}"/>
          </ac:spMkLst>
        </pc:spChg>
        <pc:picChg chg="add mod">
          <ac:chgData name="Amalia Spiliakou" userId="f4bd6b91a0b5818a" providerId="LiveId" clId="{1C581837-A13D-44EC-994A-5E73CDA18AE1}" dt="2022-02-11T08:00:24.884" v="399" actId="1076"/>
          <ac:picMkLst>
            <pc:docMk/>
            <pc:sldMk cId="22518145" sldId="286"/>
            <ac:picMk id="4" creationId="{64B8AC68-07B3-487F-BCE4-23566E11E2B4}"/>
          </ac:picMkLst>
        </pc:picChg>
      </pc:sldChg>
      <pc:sldChg chg="addSp modSp new mod ord setBg">
        <pc:chgData name="Amalia Spiliakou" userId="f4bd6b91a0b5818a" providerId="LiveId" clId="{1C581837-A13D-44EC-994A-5E73CDA18AE1}" dt="2022-02-11T08:46:14.407" v="569"/>
        <pc:sldMkLst>
          <pc:docMk/>
          <pc:sldMk cId="3916968732" sldId="287"/>
        </pc:sldMkLst>
        <pc:spChg chg="mod">
          <ac:chgData name="Amalia Spiliakou" userId="f4bd6b91a0b5818a" providerId="LiveId" clId="{1C581837-A13D-44EC-994A-5E73CDA18AE1}" dt="2022-02-11T08:45:50.985" v="566" actId="20577"/>
          <ac:spMkLst>
            <pc:docMk/>
            <pc:sldMk cId="3916968732" sldId="287"/>
            <ac:spMk id="2" creationId="{B64E2599-C0C4-4801-BE2F-AC04E021EB0D}"/>
          </ac:spMkLst>
        </pc:spChg>
        <pc:picChg chg="add mod">
          <ac:chgData name="Amalia Spiliakou" userId="f4bd6b91a0b5818a" providerId="LiveId" clId="{1C581837-A13D-44EC-994A-5E73CDA18AE1}" dt="2022-02-11T08:44:35.783" v="533" actId="27614"/>
          <ac:picMkLst>
            <pc:docMk/>
            <pc:sldMk cId="3916968732" sldId="287"/>
            <ac:picMk id="4" creationId="{5274BEA1-B476-463E-8477-62840147883D}"/>
          </ac:picMkLst>
        </pc:picChg>
      </pc:sldChg>
      <pc:sldChg chg="new del">
        <pc:chgData name="Amalia Spiliakou" userId="f4bd6b91a0b5818a" providerId="LiveId" clId="{1C581837-A13D-44EC-994A-5E73CDA18AE1}" dt="2022-02-11T08:43:59.116" v="528" actId="47"/>
        <pc:sldMkLst>
          <pc:docMk/>
          <pc:sldMk cId="3979802704" sldId="287"/>
        </pc:sldMkLst>
      </pc:sldChg>
      <pc:sldChg chg="addSp delSp modSp new mod chgLayout">
        <pc:chgData name="Amalia Spiliakou" userId="f4bd6b91a0b5818a" providerId="LiveId" clId="{1C581837-A13D-44EC-994A-5E73CDA18AE1}" dt="2022-02-11T08:49:06.498" v="602" actId="113"/>
        <pc:sldMkLst>
          <pc:docMk/>
          <pc:sldMk cId="2189459732" sldId="288"/>
        </pc:sldMkLst>
        <pc:spChg chg="del">
          <ac:chgData name="Amalia Spiliakou" userId="f4bd6b91a0b5818a" providerId="LiveId" clId="{1C581837-A13D-44EC-994A-5E73CDA18AE1}" dt="2022-02-11T08:48:17.327" v="593" actId="478"/>
          <ac:spMkLst>
            <pc:docMk/>
            <pc:sldMk cId="2189459732" sldId="288"/>
            <ac:spMk id="2" creationId="{7BBD1F7B-C13D-4752-AFA0-60223F228C89}"/>
          </ac:spMkLst>
        </pc:spChg>
        <pc:spChg chg="add mod ord">
          <ac:chgData name="Amalia Spiliakou" userId="f4bd6b91a0b5818a" providerId="LiveId" clId="{1C581837-A13D-44EC-994A-5E73CDA18AE1}" dt="2022-02-11T08:49:06.498" v="602" actId="113"/>
          <ac:spMkLst>
            <pc:docMk/>
            <pc:sldMk cId="2189459732" sldId="288"/>
            <ac:spMk id="4" creationId="{BEC64B2A-6DF6-4CE5-B1E0-1AF3753FBB24}"/>
          </ac:spMkLst>
        </pc:spChg>
        <pc:picChg chg="add mod">
          <ac:chgData name="Amalia Spiliakou" userId="f4bd6b91a0b5818a" providerId="LiveId" clId="{1C581837-A13D-44EC-994A-5E73CDA18AE1}" dt="2022-02-11T08:48:18.309" v="594"/>
          <ac:picMkLst>
            <pc:docMk/>
            <pc:sldMk cId="2189459732" sldId="288"/>
            <ac:picMk id="3" creationId="{AAD5EF40-92C3-48DD-9097-A1E803EA8E89}"/>
          </ac:picMkLst>
        </pc:picChg>
      </pc:sldChg>
      <pc:sldChg chg="addSp delSp modSp new del mod">
        <pc:chgData name="Amalia Spiliakou" userId="f4bd6b91a0b5818a" providerId="LiveId" clId="{1C581837-A13D-44EC-994A-5E73CDA18AE1}" dt="2022-02-11T08:47:32.499" v="588" actId="47"/>
        <pc:sldMkLst>
          <pc:docMk/>
          <pc:sldMk cId="3411191760" sldId="288"/>
        </pc:sldMkLst>
        <pc:picChg chg="add del mod">
          <ac:chgData name="Amalia Spiliakou" userId="f4bd6b91a0b5818a" providerId="LiveId" clId="{1C581837-A13D-44EC-994A-5E73CDA18AE1}" dt="2022-02-11T08:47:29.745" v="587" actId="478"/>
          <ac:picMkLst>
            <pc:docMk/>
            <pc:sldMk cId="3411191760" sldId="288"/>
            <ac:picMk id="4" creationId="{66124E6E-8867-4A43-A438-A22D6CDD3ADE}"/>
          </ac:picMkLst>
        </pc:picChg>
      </pc:sldChg>
      <pc:sldChg chg="addSp modSp new mod setBg">
        <pc:chgData name="Amalia Spiliakou" userId="f4bd6b91a0b5818a" providerId="LiveId" clId="{1C581837-A13D-44EC-994A-5E73CDA18AE1}" dt="2022-02-14T07:55:24.976" v="664"/>
        <pc:sldMkLst>
          <pc:docMk/>
          <pc:sldMk cId="639132260" sldId="289"/>
        </pc:sldMkLst>
        <pc:spChg chg="mod">
          <ac:chgData name="Amalia Spiliakou" userId="f4bd6b91a0b5818a" providerId="LiveId" clId="{1C581837-A13D-44EC-994A-5E73CDA18AE1}" dt="2022-02-14T07:54:41.324" v="662" actId="14100"/>
          <ac:spMkLst>
            <pc:docMk/>
            <pc:sldMk cId="639132260" sldId="289"/>
            <ac:spMk id="2" creationId="{4FB8091C-0907-4E14-8495-D7CC7044655A}"/>
          </ac:spMkLst>
        </pc:spChg>
        <pc:picChg chg="add mod">
          <ac:chgData name="Amalia Spiliakou" userId="f4bd6b91a0b5818a" providerId="LiveId" clId="{1C581837-A13D-44EC-994A-5E73CDA18AE1}" dt="2022-02-14T07:53:36.894" v="653" actId="1076"/>
          <ac:picMkLst>
            <pc:docMk/>
            <pc:sldMk cId="639132260" sldId="289"/>
            <ac:picMk id="4" creationId="{F61522AE-BF0E-4FFD-87AD-3B82FA78528D}"/>
          </ac:picMkLst>
        </pc:picChg>
      </pc:sldChg>
      <pc:sldChg chg="addSp modSp new mod">
        <pc:chgData name="Amalia Spiliakou" userId="f4bd6b91a0b5818a" providerId="LiveId" clId="{1C581837-A13D-44EC-994A-5E73CDA18AE1}" dt="2022-02-15T14:22:44.454" v="668" actId="962"/>
        <pc:sldMkLst>
          <pc:docMk/>
          <pc:sldMk cId="2668173266" sldId="290"/>
        </pc:sldMkLst>
        <pc:picChg chg="add mod">
          <ac:chgData name="Amalia Spiliakou" userId="f4bd6b91a0b5818a" providerId="LiveId" clId="{1C581837-A13D-44EC-994A-5E73CDA18AE1}" dt="2022-02-15T14:22:44.454" v="668" actId="962"/>
          <ac:picMkLst>
            <pc:docMk/>
            <pc:sldMk cId="2668173266" sldId="290"/>
            <ac:picMk id="4" creationId="{865D56B0-0140-4AD2-9442-733065221238}"/>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0075B3B-521F-41F7-9C0F-A0888B5811D7}" type="datetimeFigureOut">
              <a:rPr lang="en-US" smtClean="0"/>
              <a:t>3/17/2022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833C99-BF38-4076-8366-5DF3F8543429}" type="slidenum">
              <a:rPr lang="en-US" smtClean="0"/>
              <a:t>‹#›</a:t>
            </a:fld>
            <a:endParaRPr lang="en-US"/>
          </a:p>
        </p:txBody>
      </p:sp>
    </p:spTree>
    <p:extLst>
      <p:ext uri="{BB962C8B-B14F-4D97-AF65-F5344CB8AC3E}">
        <p14:creationId xmlns:p14="http://schemas.microsoft.com/office/powerpoint/2010/main" val="6489004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0075B3B-521F-41F7-9C0F-A0888B5811D7}" type="datetimeFigureOut">
              <a:rPr lang="en-US" smtClean="0"/>
              <a:t>3/17/2022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833C99-BF38-4076-8366-5DF3F8543429}" type="slidenum">
              <a:rPr lang="en-US" smtClean="0"/>
              <a:t>‹#›</a:t>
            </a:fld>
            <a:endParaRPr lang="en-US"/>
          </a:p>
        </p:txBody>
      </p:sp>
    </p:spTree>
    <p:extLst>
      <p:ext uri="{BB962C8B-B14F-4D97-AF65-F5344CB8AC3E}">
        <p14:creationId xmlns:p14="http://schemas.microsoft.com/office/powerpoint/2010/main" val="9478983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075B3B-521F-41F7-9C0F-A0888B5811D7}" type="datetimeFigureOut">
              <a:rPr lang="en-US" smtClean="0"/>
              <a:t>3/17/2022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833C99-BF38-4076-8366-5DF3F8543429}" type="slidenum">
              <a:rPr lang="en-US" smtClean="0"/>
              <a:t>‹#›</a:t>
            </a:fld>
            <a:endParaRPr lang="en-US"/>
          </a:p>
        </p:txBody>
      </p:sp>
    </p:spTree>
    <p:extLst>
      <p:ext uri="{BB962C8B-B14F-4D97-AF65-F5344CB8AC3E}">
        <p14:creationId xmlns:p14="http://schemas.microsoft.com/office/powerpoint/2010/main" val="1059334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0075B3B-521F-41F7-9C0F-A0888B5811D7}" type="datetimeFigureOut">
              <a:rPr lang="en-US" smtClean="0"/>
              <a:t>3/17/2022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833C99-BF38-4076-8366-5DF3F8543429}" type="slidenum">
              <a:rPr lang="en-US" smtClean="0"/>
              <a:t>‹#›</a:t>
            </a:fld>
            <a:endParaRPr lang="en-US"/>
          </a:p>
        </p:txBody>
      </p:sp>
    </p:spTree>
    <p:extLst>
      <p:ext uri="{BB962C8B-B14F-4D97-AF65-F5344CB8AC3E}">
        <p14:creationId xmlns:p14="http://schemas.microsoft.com/office/powerpoint/2010/main" val="41344072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0075B3B-521F-41F7-9C0F-A0888B5811D7}" type="datetimeFigureOut">
              <a:rPr lang="en-US" smtClean="0"/>
              <a:t>3/17/2022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833C99-BF38-4076-8366-5DF3F8543429}" type="slidenum">
              <a:rPr lang="en-US" smtClean="0"/>
              <a:t>‹#›</a:t>
            </a:fld>
            <a:endParaRPr lang="en-US"/>
          </a:p>
        </p:txBody>
      </p:sp>
    </p:spTree>
    <p:extLst>
      <p:ext uri="{BB962C8B-B14F-4D97-AF65-F5344CB8AC3E}">
        <p14:creationId xmlns:p14="http://schemas.microsoft.com/office/powerpoint/2010/main" val="21956385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0075B3B-521F-41F7-9C0F-A0888B5811D7}" type="datetimeFigureOut">
              <a:rPr lang="en-US" smtClean="0"/>
              <a:t>3/17/2022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833C99-BF38-4076-8366-5DF3F8543429}" type="slidenum">
              <a:rPr lang="en-US" smtClean="0"/>
              <a:t>‹#›</a:t>
            </a:fld>
            <a:endParaRPr lang="en-US"/>
          </a:p>
        </p:txBody>
      </p:sp>
    </p:spTree>
    <p:extLst>
      <p:ext uri="{BB962C8B-B14F-4D97-AF65-F5344CB8AC3E}">
        <p14:creationId xmlns:p14="http://schemas.microsoft.com/office/powerpoint/2010/main" val="30414385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075B3B-521F-41F7-9C0F-A0888B5811D7}" type="datetimeFigureOut">
              <a:rPr lang="en-US" smtClean="0"/>
              <a:t>3/17/2022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833C99-BF38-4076-8366-5DF3F8543429}" type="slidenum">
              <a:rPr lang="en-US" smtClean="0"/>
              <a:t>‹#›</a:t>
            </a:fld>
            <a:endParaRPr lang="en-US"/>
          </a:p>
        </p:txBody>
      </p:sp>
    </p:spTree>
    <p:extLst>
      <p:ext uri="{BB962C8B-B14F-4D97-AF65-F5344CB8AC3E}">
        <p14:creationId xmlns:p14="http://schemas.microsoft.com/office/powerpoint/2010/main" val="3003791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0075B3B-521F-41F7-9C0F-A0888B5811D7}" type="datetimeFigureOut">
              <a:rPr lang="en-US" smtClean="0"/>
              <a:t>3/17/2022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833C99-BF38-4076-8366-5DF3F8543429}" type="slidenum">
              <a:rPr lang="en-US" smtClean="0"/>
              <a:t>‹#›</a:t>
            </a:fld>
            <a:endParaRPr lang="en-US"/>
          </a:p>
        </p:txBody>
      </p:sp>
    </p:spTree>
    <p:extLst>
      <p:ext uri="{BB962C8B-B14F-4D97-AF65-F5344CB8AC3E}">
        <p14:creationId xmlns:p14="http://schemas.microsoft.com/office/powerpoint/2010/main" val="746864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0075B3B-521F-41F7-9C0F-A0888B5811D7}" type="datetimeFigureOut">
              <a:rPr lang="en-US" smtClean="0"/>
              <a:t>3/17/2022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833C99-BF38-4076-8366-5DF3F8543429}" type="slidenum">
              <a:rPr lang="en-US" smtClean="0"/>
              <a:t>‹#›</a:t>
            </a:fld>
            <a:endParaRPr lang="en-US"/>
          </a:p>
        </p:txBody>
      </p:sp>
    </p:spTree>
    <p:extLst>
      <p:ext uri="{BB962C8B-B14F-4D97-AF65-F5344CB8AC3E}">
        <p14:creationId xmlns:p14="http://schemas.microsoft.com/office/powerpoint/2010/main" val="7135059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0075B3B-521F-41F7-9C0F-A0888B5811D7}" type="datetimeFigureOut">
              <a:rPr lang="en-US" smtClean="0"/>
              <a:t>3/17/2022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833C99-BF38-4076-8366-5DF3F8543429}" type="slidenum">
              <a:rPr lang="en-US" smtClean="0"/>
              <a:t>‹#›</a:t>
            </a:fld>
            <a:endParaRPr lang="en-US"/>
          </a:p>
        </p:txBody>
      </p:sp>
    </p:spTree>
    <p:extLst>
      <p:ext uri="{BB962C8B-B14F-4D97-AF65-F5344CB8AC3E}">
        <p14:creationId xmlns:p14="http://schemas.microsoft.com/office/powerpoint/2010/main" val="27850310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0075B3B-521F-41F7-9C0F-A0888B5811D7}" type="datetimeFigureOut">
              <a:rPr lang="en-US" smtClean="0"/>
              <a:t>3/17/2022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833C99-BF38-4076-8366-5DF3F8543429}" type="slidenum">
              <a:rPr lang="en-US" smtClean="0"/>
              <a:t>‹#›</a:t>
            </a:fld>
            <a:endParaRPr lang="en-US"/>
          </a:p>
        </p:txBody>
      </p:sp>
    </p:spTree>
    <p:extLst>
      <p:ext uri="{BB962C8B-B14F-4D97-AF65-F5344CB8AC3E}">
        <p14:creationId xmlns:p14="http://schemas.microsoft.com/office/powerpoint/2010/main" val="30422957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075B3B-521F-41F7-9C0F-A0888B5811D7}" type="datetimeFigureOut">
              <a:rPr lang="en-US" smtClean="0"/>
              <a:t>3/17/2022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833C99-BF38-4076-8366-5DF3F8543429}" type="slidenum">
              <a:rPr lang="en-US" smtClean="0"/>
              <a:t>‹#›</a:t>
            </a:fld>
            <a:endParaRPr lang="en-US"/>
          </a:p>
        </p:txBody>
      </p:sp>
    </p:spTree>
    <p:extLst>
      <p:ext uri="{BB962C8B-B14F-4D97-AF65-F5344CB8AC3E}">
        <p14:creationId xmlns:p14="http://schemas.microsoft.com/office/powerpoint/2010/main" val="20723120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artgallery.yale.edu/collections/objects/52562" TargetMode="Externa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hyperlink" Target="https://artgallery.yale.edu/collections/objects/52562" TargetMode="Externa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hyperlink" Target="https://artgallery.yale.edu/collections/objects/52562" TargetMode="Externa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hyperlink" Target="https://www.metmuseum.org/art/collection/search/466220" TargetMode="Externa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hyperlink" Target="https://www.flickr.com/photos/wallyg/2110090818/in/photostream/" TargetMode="External"/><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hyperlink" Target="https://www.flickr.com/photos/wallyg/2110090818/in/photostream/" TargetMode="External"/><Relationship Id="rId2" Type="http://schemas.openxmlformats.org/officeDocument/2006/relationships/image" Target="../media/image6.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hyperlink" Target="https://onb.digital/result/10F14EEA" TargetMode="Externa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https://onb.digital/result/10F14EEA" TargetMode="External"/><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hyperlink" Target="http://www.bl.uk/manuscripts/Viewer.aspx?ref=add_ms_39618_f008v" TargetMode="External"/><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hyperlink" Target="https://commons.wikimedia.org/wiki/File:Duccio_di_Buoninsegna_-_Pact_of_Judas_-_WGA06789.jpg" TargetMode="Externa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hyperlink" Target="https://www.thetoc.gr/politismos/article/samios-se-buzantino-mouseioekana-mia-mikri-gkernika-gia-nabaloume-mualo/" TargetMode="Externa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hyperlink" Target="https://www.metmuseum.org/art/collection/search/464015" TargetMode="Externa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hyperlink" Target="https://www.metmuseum.org/art/collection/search/464015" TargetMode="Externa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hyperlink" Target="https://johnbelovedhabib.wordpress.com/tag/harrowing-of-hades/" TargetMode="External"/><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3" name="Rectangle: Beveled 2">
            <a:extLst>
              <a:ext uri="{FF2B5EF4-FFF2-40B4-BE49-F238E27FC236}">
                <a16:creationId xmlns:a16="http://schemas.microsoft.com/office/drawing/2014/main" id="{F5692E0E-66F9-4840-AB3B-B5FA00C4C83D}"/>
              </a:ext>
            </a:extLst>
          </p:cNvPr>
          <p:cNvSpPr/>
          <p:nvPr/>
        </p:nvSpPr>
        <p:spPr>
          <a:xfrm rot="10800000" flipH="1" flipV="1">
            <a:off x="555520" y="491158"/>
            <a:ext cx="8032959" cy="5875684"/>
          </a:xfrm>
          <a:custGeom>
            <a:avLst/>
            <a:gdLst>
              <a:gd name="connsiteX0" fmla="*/ 734461 w 8032959"/>
              <a:gd name="connsiteY0" fmla="*/ 734461 h 5875684"/>
              <a:gd name="connsiteX1" fmla="*/ 1134271 w 8032959"/>
              <a:gd name="connsiteY1" fmla="*/ 734461 h 5875684"/>
              <a:gd name="connsiteX2" fmla="*/ 1665361 w 8032959"/>
              <a:gd name="connsiteY2" fmla="*/ 734461 h 5875684"/>
              <a:gd name="connsiteX3" fmla="*/ 2065171 w 8032959"/>
              <a:gd name="connsiteY3" fmla="*/ 734461 h 5875684"/>
              <a:gd name="connsiteX4" fmla="*/ 2464980 w 8032959"/>
              <a:gd name="connsiteY4" fmla="*/ 734461 h 5875684"/>
              <a:gd name="connsiteX5" fmla="*/ 2930430 w 8032959"/>
              <a:gd name="connsiteY5" fmla="*/ 734461 h 5875684"/>
              <a:gd name="connsiteX6" fmla="*/ 3461520 w 8032959"/>
              <a:gd name="connsiteY6" fmla="*/ 734461 h 5875684"/>
              <a:gd name="connsiteX7" fmla="*/ 4123892 w 8032959"/>
              <a:gd name="connsiteY7" fmla="*/ 734461 h 5875684"/>
              <a:gd name="connsiteX8" fmla="*/ 4786263 w 8032959"/>
              <a:gd name="connsiteY8" fmla="*/ 734461 h 5875684"/>
              <a:gd name="connsiteX9" fmla="*/ 5514274 w 8032959"/>
              <a:gd name="connsiteY9" fmla="*/ 734461 h 5875684"/>
              <a:gd name="connsiteX10" fmla="*/ 5979724 w 8032959"/>
              <a:gd name="connsiteY10" fmla="*/ 734461 h 5875684"/>
              <a:gd name="connsiteX11" fmla="*/ 6510814 w 8032959"/>
              <a:gd name="connsiteY11" fmla="*/ 734461 h 5875684"/>
              <a:gd name="connsiteX12" fmla="*/ 7298499 w 8032959"/>
              <a:gd name="connsiteY12" fmla="*/ 734461 h 5875684"/>
              <a:gd name="connsiteX13" fmla="*/ 7298499 w 8032959"/>
              <a:gd name="connsiteY13" fmla="*/ 1197171 h 5875684"/>
              <a:gd name="connsiteX14" fmla="*/ 7298499 w 8032959"/>
              <a:gd name="connsiteY14" fmla="*/ 1792084 h 5875684"/>
              <a:gd name="connsiteX15" fmla="*/ 7298499 w 8032959"/>
              <a:gd name="connsiteY15" fmla="*/ 2254794 h 5875684"/>
              <a:gd name="connsiteX16" fmla="*/ 7298499 w 8032959"/>
              <a:gd name="connsiteY16" fmla="*/ 2673437 h 5875684"/>
              <a:gd name="connsiteX17" fmla="*/ 7298499 w 8032959"/>
              <a:gd name="connsiteY17" fmla="*/ 3268350 h 5875684"/>
              <a:gd name="connsiteX18" fmla="*/ 7298499 w 8032959"/>
              <a:gd name="connsiteY18" fmla="*/ 3907330 h 5875684"/>
              <a:gd name="connsiteX19" fmla="*/ 7298499 w 8032959"/>
              <a:gd name="connsiteY19" fmla="*/ 4414108 h 5875684"/>
              <a:gd name="connsiteX20" fmla="*/ 7298499 w 8032959"/>
              <a:gd name="connsiteY20" fmla="*/ 5141224 h 5875684"/>
              <a:gd name="connsiteX21" fmla="*/ 6767409 w 8032959"/>
              <a:gd name="connsiteY21" fmla="*/ 5141224 h 5875684"/>
              <a:gd name="connsiteX22" fmla="*/ 6236318 w 8032959"/>
              <a:gd name="connsiteY22" fmla="*/ 5141224 h 5875684"/>
              <a:gd name="connsiteX23" fmla="*/ 5770868 w 8032959"/>
              <a:gd name="connsiteY23" fmla="*/ 5141224 h 5875684"/>
              <a:gd name="connsiteX24" fmla="*/ 5174138 w 8032959"/>
              <a:gd name="connsiteY24" fmla="*/ 5141224 h 5875684"/>
              <a:gd name="connsiteX25" fmla="*/ 4577407 w 8032959"/>
              <a:gd name="connsiteY25" fmla="*/ 5141224 h 5875684"/>
              <a:gd name="connsiteX26" fmla="*/ 4046317 w 8032959"/>
              <a:gd name="connsiteY26" fmla="*/ 5141224 h 5875684"/>
              <a:gd name="connsiteX27" fmla="*/ 3515226 w 8032959"/>
              <a:gd name="connsiteY27" fmla="*/ 5141224 h 5875684"/>
              <a:gd name="connsiteX28" fmla="*/ 2852855 w 8032959"/>
              <a:gd name="connsiteY28" fmla="*/ 5141224 h 5875684"/>
              <a:gd name="connsiteX29" fmla="*/ 2321765 w 8032959"/>
              <a:gd name="connsiteY29" fmla="*/ 5141224 h 5875684"/>
              <a:gd name="connsiteX30" fmla="*/ 1593753 w 8032959"/>
              <a:gd name="connsiteY30" fmla="*/ 5141224 h 5875684"/>
              <a:gd name="connsiteX31" fmla="*/ 734461 w 8032959"/>
              <a:gd name="connsiteY31" fmla="*/ 5141224 h 5875684"/>
              <a:gd name="connsiteX32" fmla="*/ 734461 w 8032959"/>
              <a:gd name="connsiteY32" fmla="*/ 4722582 h 5875684"/>
              <a:gd name="connsiteX33" fmla="*/ 734461 w 8032959"/>
              <a:gd name="connsiteY33" fmla="*/ 4083601 h 5875684"/>
              <a:gd name="connsiteX34" fmla="*/ 734461 w 8032959"/>
              <a:gd name="connsiteY34" fmla="*/ 3532756 h 5875684"/>
              <a:gd name="connsiteX35" fmla="*/ 734461 w 8032959"/>
              <a:gd name="connsiteY35" fmla="*/ 3070045 h 5875684"/>
              <a:gd name="connsiteX36" fmla="*/ 734461 w 8032959"/>
              <a:gd name="connsiteY36" fmla="*/ 2475132 h 5875684"/>
              <a:gd name="connsiteX37" fmla="*/ 734461 w 8032959"/>
              <a:gd name="connsiteY37" fmla="*/ 2012422 h 5875684"/>
              <a:gd name="connsiteX38" fmla="*/ 734461 w 8032959"/>
              <a:gd name="connsiteY38" fmla="*/ 1417509 h 5875684"/>
              <a:gd name="connsiteX39" fmla="*/ 734461 w 8032959"/>
              <a:gd name="connsiteY39" fmla="*/ 734461 h 5875684"/>
              <a:gd name="connsiteX0" fmla="*/ 0 w 8032959"/>
              <a:gd name="connsiteY0" fmla="*/ 0 h 5875684"/>
              <a:gd name="connsiteX1" fmla="*/ 493453 w 8032959"/>
              <a:gd name="connsiteY1" fmla="*/ 0 h 5875684"/>
              <a:gd name="connsiteX2" fmla="*/ 1067236 w 8032959"/>
              <a:gd name="connsiteY2" fmla="*/ 0 h 5875684"/>
              <a:gd name="connsiteX3" fmla="*/ 1721348 w 8032959"/>
              <a:gd name="connsiteY3" fmla="*/ 0 h 5875684"/>
              <a:gd name="connsiteX4" fmla="*/ 2375461 w 8032959"/>
              <a:gd name="connsiteY4" fmla="*/ 0 h 5875684"/>
              <a:gd name="connsiteX5" fmla="*/ 2708255 w 8032959"/>
              <a:gd name="connsiteY5" fmla="*/ 0 h 5875684"/>
              <a:gd name="connsiteX6" fmla="*/ 3201708 w 8032959"/>
              <a:gd name="connsiteY6" fmla="*/ 0 h 5875684"/>
              <a:gd name="connsiteX7" fmla="*/ 3775491 w 8032959"/>
              <a:gd name="connsiteY7" fmla="*/ 0 h 5875684"/>
              <a:gd name="connsiteX8" fmla="*/ 4429603 w 8032959"/>
              <a:gd name="connsiteY8" fmla="*/ 0 h 5875684"/>
              <a:gd name="connsiteX9" fmla="*/ 5164045 w 8032959"/>
              <a:gd name="connsiteY9" fmla="*/ 0 h 5875684"/>
              <a:gd name="connsiteX10" fmla="*/ 5898487 w 8032959"/>
              <a:gd name="connsiteY10" fmla="*/ 0 h 5875684"/>
              <a:gd name="connsiteX11" fmla="*/ 6231281 w 8032959"/>
              <a:gd name="connsiteY11" fmla="*/ 0 h 5875684"/>
              <a:gd name="connsiteX12" fmla="*/ 6805064 w 8032959"/>
              <a:gd name="connsiteY12" fmla="*/ 0 h 5875684"/>
              <a:gd name="connsiteX13" fmla="*/ 7378847 w 8032959"/>
              <a:gd name="connsiteY13" fmla="*/ 0 h 5875684"/>
              <a:gd name="connsiteX14" fmla="*/ 8032959 w 8032959"/>
              <a:gd name="connsiteY14" fmla="*/ 0 h 5875684"/>
              <a:gd name="connsiteX15" fmla="*/ 7665729 w 8032959"/>
              <a:gd name="connsiteY15" fmla="*/ 367231 h 5875684"/>
              <a:gd name="connsiteX16" fmla="*/ 7298499 w 8032959"/>
              <a:gd name="connsiteY16" fmla="*/ 734461 h 5875684"/>
              <a:gd name="connsiteX17" fmla="*/ 6636128 w 8032959"/>
              <a:gd name="connsiteY17" fmla="*/ 734461 h 5875684"/>
              <a:gd name="connsiteX18" fmla="*/ 6170678 w 8032959"/>
              <a:gd name="connsiteY18" fmla="*/ 734461 h 5875684"/>
              <a:gd name="connsiteX19" fmla="*/ 5705228 w 8032959"/>
              <a:gd name="connsiteY19" fmla="*/ 734461 h 5875684"/>
              <a:gd name="connsiteX20" fmla="*/ 5239778 w 8032959"/>
              <a:gd name="connsiteY20" fmla="*/ 734461 h 5875684"/>
              <a:gd name="connsiteX21" fmla="*/ 4774328 w 8032959"/>
              <a:gd name="connsiteY21" fmla="*/ 734461 h 5875684"/>
              <a:gd name="connsiteX22" fmla="*/ 4243238 w 8032959"/>
              <a:gd name="connsiteY22" fmla="*/ 734461 h 5875684"/>
              <a:gd name="connsiteX23" fmla="*/ 3646507 w 8032959"/>
              <a:gd name="connsiteY23" fmla="*/ 734461 h 5875684"/>
              <a:gd name="connsiteX24" fmla="*/ 3181057 w 8032959"/>
              <a:gd name="connsiteY24" fmla="*/ 734461 h 5875684"/>
              <a:gd name="connsiteX25" fmla="*/ 2715607 w 8032959"/>
              <a:gd name="connsiteY25" fmla="*/ 734461 h 5875684"/>
              <a:gd name="connsiteX26" fmla="*/ 2053236 w 8032959"/>
              <a:gd name="connsiteY26" fmla="*/ 734461 h 5875684"/>
              <a:gd name="connsiteX27" fmla="*/ 1653426 w 8032959"/>
              <a:gd name="connsiteY27" fmla="*/ 734461 h 5875684"/>
              <a:gd name="connsiteX28" fmla="*/ 734461 w 8032959"/>
              <a:gd name="connsiteY28" fmla="*/ 734461 h 5875684"/>
              <a:gd name="connsiteX29" fmla="*/ 352541 w 8032959"/>
              <a:gd name="connsiteY29" fmla="*/ 352541 h 5875684"/>
              <a:gd name="connsiteX30" fmla="*/ 0 w 8032959"/>
              <a:gd name="connsiteY30" fmla="*/ 0 h 5875684"/>
              <a:gd name="connsiteX0" fmla="*/ 0 w 8032959"/>
              <a:gd name="connsiteY0" fmla="*/ 5875684 h 5875684"/>
              <a:gd name="connsiteX1" fmla="*/ 345197 w 8032959"/>
              <a:gd name="connsiteY1" fmla="*/ 5530488 h 5875684"/>
              <a:gd name="connsiteX2" fmla="*/ 734461 w 8032959"/>
              <a:gd name="connsiteY2" fmla="*/ 5141224 h 5875684"/>
              <a:gd name="connsiteX3" fmla="*/ 1462472 w 8032959"/>
              <a:gd name="connsiteY3" fmla="*/ 5141224 h 5875684"/>
              <a:gd name="connsiteX4" fmla="*/ 1862282 w 8032959"/>
              <a:gd name="connsiteY4" fmla="*/ 5141224 h 5875684"/>
              <a:gd name="connsiteX5" fmla="*/ 2459013 w 8032959"/>
              <a:gd name="connsiteY5" fmla="*/ 5141224 h 5875684"/>
              <a:gd name="connsiteX6" fmla="*/ 3055744 w 8032959"/>
              <a:gd name="connsiteY6" fmla="*/ 5141224 h 5875684"/>
              <a:gd name="connsiteX7" fmla="*/ 3586834 w 8032959"/>
              <a:gd name="connsiteY7" fmla="*/ 5141224 h 5875684"/>
              <a:gd name="connsiteX8" fmla="*/ 4314845 w 8032959"/>
              <a:gd name="connsiteY8" fmla="*/ 5141224 h 5875684"/>
              <a:gd name="connsiteX9" fmla="*/ 4845936 w 8032959"/>
              <a:gd name="connsiteY9" fmla="*/ 5141224 h 5875684"/>
              <a:gd name="connsiteX10" fmla="*/ 5442666 w 8032959"/>
              <a:gd name="connsiteY10" fmla="*/ 5141224 h 5875684"/>
              <a:gd name="connsiteX11" fmla="*/ 6105038 w 8032959"/>
              <a:gd name="connsiteY11" fmla="*/ 5141224 h 5875684"/>
              <a:gd name="connsiteX12" fmla="*/ 6570488 w 8032959"/>
              <a:gd name="connsiteY12" fmla="*/ 5141224 h 5875684"/>
              <a:gd name="connsiteX13" fmla="*/ 7298499 w 8032959"/>
              <a:gd name="connsiteY13" fmla="*/ 5141224 h 5875684"/>
              <a:gd name="connsiteX14" fmla="*/ 7658384 w 8032959"/>
              <a:gd name="connsiteY14" fmla="*/ 5501109 h 5875684"/>
              <a:gd name="connsiteX15" fmla="*/ 8032959 w 8032959"/>
              <a:gd name="connsiteY15" fmla="*/ 5875684 h 5875684"/>
              <a:gd name="connsiteX16" fmla="*/ 7459176 w 8032959"/>
              <a:gd name="connsiteY16" fmla="*/ 5875684 h 5875684"/>
              <a:gd name="connsiteX17" fmla="*/ 6805064 w 8032959"/>
              <a:gd name="connsiteY17" fmla="*/ 5875684 h 5875684"/>
              <a:gd name="connsiteX18" fmla="*/ 6391940 w 8032959"/>
              <a:gd name="connsiteY18" fmla="*/ 5875684 h 5875684"/>
              <a:gd name="connsiteX19" fmla="*/ 6059146 w 8032959"/>
              <a:gd name="connsiteY19" fmla="*/ 5875684 h 5875684"/>
              <a:gd name="connsiteX20" fmla="*/ 5324704 w 8032959"/>
              <a:gd name="connsiteY20" fmla="*/ 5875684 h 5875684"/>
              <a:gd name="connsiteX21" fmla="*/ 4831251 w 8032959"/>
              <a:gd name="connsiteY21" fmla="*/ 5875684 h 5875684"/>
              <a:gd name="connsiteX22" fmla="*/ 4418127 w 8032959"/>
              <a:gd name="connsiteY22" fmla="*/ 5875684 h 5875684"/>
              <a:gd name="connsiteX23" fmla="*/ 4085333 w 8032959"/>
              <a:gd name="connsiteY23" fmla="*/ 5875684 h 5875684"/>
              <a:gd name="connsiteX24" fmla="*/ 3350891 w 8032959"/>
              <a:gd name="connsiteY24" fmla="*/ 5875684 h 5875684"/>
              <a:gd name="connsiteX25" fmla="*/ 2616450 w 8032959"/>
              <a:gd name="connsiteY25" fmla="*/ 5875684 h 5875684"/>
              <a:gd name="connsiteX26" fmla="*/ 1962337 w 8032959"/>
              <a:gd name="connsiteY26" fmla="*/ 5875684 h 5875684"/>
              <a:gd name="connsiteX27" fmla="*/ 1468884 w 8032959"/>
              <a:gd name="connsiteY27" fmla="*/ 5875684 h 5875684"/>
              <a:gd name="connsiteX28" fmla="*/ 814772 w 8032959"/>
              <a:gd name="connsiteY28" fmla="*/ 5875684 h 5875684"/>
              <a:gd name="connsiteX29" fmla="*/ 0 w 8032959"/>
              <a:gd name="connsiteY29" fmla="*/ 5875684 h 5875684"/>
              <a:gd name="connsiteX0" fmla="*/ 0 w 8032959"/>
              <a:gd name="connsiteY0" fmla="*/ 0 h 5875684"/>
              <a:gd name="connsiteX1" fmla="*/ 374575 w 8032959"/>
              <a:gd name="connsiteY1" fmla="*/ 374575 h 5875684"/>
              <a:gd name="connsiteX2" fmla="*/ 734461 w 8032959"/>
              <a:gd name="connsiteY2" fmla="*/ 734461 h 5875684"/>
              <a:gd name="connsiteX3" fmla="*/ 734461 w 8032959"/>
              <a:gd name="connsiteY3" fmla="*/ 1373442 h 5875684"/>
              <a:gd name="connsiteX4" fmla="*/ 734461 w 8032959"/>
              <a:gd name="connsiteY4" fmla="*/ 1924287 h 5875684"/>
              <a:gd name="connsiteX5" fmla="*/ 734461 w 8032959"/>
              <a:gd name="connsiteY5" fmla="*/ 2342929 h 5875684"/>
              <a:gd name="connsiteX6" fmla="*/ 734461 w 8032959"/>
              <a:gd name="connsiteY6" fmla="*/ 2805640 h 5875684"/>
              <a:gd name="connsiteX7" fmla="*/ 734461 w 8032959"/>
              <a:gd name="connsiteY7" fmla="*/ 3268350 h 5875684"/>
              <a:gd name="connsiteX8" fmla="*/ 734461 w 8032959"/>
              <a:gd name="connsiteY8" fmla="*/ 3907330 h 5875684"/>
              <a:gd name="connsiteX9" fmla="*/ 734461 w 8032959"/>
              <a:gd name="connsiteY9" fmla="*/ 4325973 h 5875684"/>
              <a:gd name="connsiteX10" fmla="*/ 734461 w 8032959"/>
              <a:gd name="connsiteY10" fmla="*/ 5141224 h 5875684"/>
              <a:gd name="connsiteX11" fmla="*/ 389264 w 8032959"/>
              <a:gd name="connsiteY11" fmla="*/ 5486420 h 5875684"/>
              <a:gd name="connsiteX12" fmla="*/ 0 w 8032959"/>
              <a:gd name="connsiteY12" fmla="*/ 5875684 h 5875684"/>
              <a:gd name="connsiteX13" fmla="*/ 0 w 8032959"/>
              <a:gd name="connsiteY13" fmla="*/ 5288116 h 5875684"/>
              <a:gd name="connsiteX14" fmla="*/ 0 w 8032959"/>
              <a:gd name="connsiteY14" fmla="*/ 4759304 h 5875684"/>
              <a:gd name="connsiteX15" fmla="*/ 0 w 8032959"/>
              <a:gd name="connsiteY15" fmla="*/ 4230492 h 5875684"/>
              <a:gd name="connsiteX16" fmla="*/ 0 w 8032959"/>
              <a:gd name="connsiteY16" fmla="*/ 3584167 h 5875684"/>
              <a:gd name="connsiteX17" fmla="*/ 0 w 8032959"/>
              <a:gd name="connsiteY17" fmla="*/ 2879085 h 5875684"/>
              <a:gd name="connsiteX18" fmla="*/ 0 w 8032959"/>
              <a:gd name="connsiteY18" fmla="*/ 2350274 h 5875684"/>
              <a:gd name="connsiteX19" fmla="*/ 0 w 8032959"/>
              <a:gd name="connsiteY19" fmla="*/ 1938976 h 5875684"/>
              <a:gd name="connsiteX20" fmla="*/ 0 w 8032959"/>
              <a:gd name="connsiteY20" fmla="*/ 1351407 h 5875684"/>
              <a:gd name="connsiteX21" fmla="*/ 0 w 8032959"/>
              <a:gd name="connsiteY21" fmla="*/ 705082 h 5875684"/>
              <a:gd name="connsiteX22" fmla="*/ 0 w 8032959"/>
              <a:gd name="connsiteY22" fmla="*/ 0 h 5875684"/>
              <a:gd name="connsiteX0" fmla="*/ 8032959 w 8032959"/>
              <a:gd name="connsiteY0" fmla="*/ 0 h 5875684"/>
              <a:gd name="connsiteX1" fmla="*/ 8032959 w 8032959"/>
              <a:gd name="connsiteY1" fmla="*/ 528812 h 5875684"/>
              <a:gd name="connsiteX2" fmla="*/ 8032959 w 8032959"/>
              <a:gd name="connsiteY2" fmla="*/ 998866 h 5875684"/>
              <a:gd name="connsiteX3" fmla="*/ 8032959 w 8032959"/>
              <a:gd name="connsiteY3" fmla="*/ 1586435 h 5875684"/>
              <a:gd name="connsiteX4" fmla="*/ 8032959 w 8032959"/>
              <a:gd name="connsiteY4" fmla="*/ 2056489 h 5875684"/>
              <a:gd name="connsiteX5" fmla="*/ 8032959 w 8032959"/>
              <a:gd name="connsiteY5" fmla="*/ 2467787 h 5875684"/>
              <a:gd name="connsiteX6" fmla="*/ 8032959 w 8032959"/>
              <a:gd name="connsiteY6" fmla="*/ 3114113 h 5875684"/>
              <a:gd name="connsiteX7" fmla="*/ 8032959 w 8032959"/>
              <a:gd name="connsiteY7" fmla="*/ 3760438 h 5875684"/>
              <a:gd name="connsiteX8" fmla="*/ 8032959 w 8032959"/>
              <a:gd name="connsiteY8" fmla="*/ 4406763 h 5875684"/>
              <a:gd name="connsiteX9" fmla="*/ 8032959 w 8032959"/>
              <a:gd name="connsiteY9" fmla="*/ 4935575 h 5875684"/>
              <a:gd name="connsiteX10" fmla="*/ 8032959 w 8032959"/>
              <a:gd name="connsiteY10" fmla="*/ 5875684 h 5875684"/>
              <a:gd name="connsiteX11" fmla="*/ 7680418 w 8032959"/>
              <a:gd name="connsiteY11" fmla="*/ 5523143 h 5875684"/>
              <a:gd name="connsiteX12" fmla="*/ 7298499 w 8032959"/>
              <a:gd name="connsiteY12" fmla="*/ 5141224 h 5875684"/>
              <a:gd name="connsiteX13" fmla="*/ 7298499 w 8032959"/>
              <a:gd name="connsiteY13" fmla="*/ 4634446 h 5875684"/>
              <a:gd name="connsiteX14" fmla="*/ 7298499 w 8032959"/>
              <a:gd name="connsiteY14" fmla="*/ 4083601 h 5875684"/>
              <a:gd name="connsiteX15" fmla="*/ 7298499 w 8032959"/>
              <a:gd name="connsiteY15" fmla="*/ 3488688 h 5875684"/>
              <a:gd name="connsiteX16" fmla="*/ 7298499 w 8032959"/>
              <a:gd name="connsiteY16" fmla="*/ 2981910 h 5875684"/>
              <a:gd name="connsiteX17" fmla="*/ 7298499 w 8032959"/>
              <a:gd name="connsiteY17" fmla="*/ 2386997 h 5875684"/>
              <a:gd name="connsiteX18" fmla="*/ 7298499 w 8032959"/>
              <a:gd name="connsiteY18" fmla="*/ 1968355 h 5875684"/>
              <a:gd name="connsiteX19" fmla="*/ 7298499 w 8032959"/>
              <a:gd name="connsiteY19" fmla="*/ 1505645 h 5875684"/>
              <a:gd name="connsiteX20" fmla="*/ 7298499 w 8032959"/>
              <a:gd name="connsiteY20" fmla="*/ 734461 h 5875684"/>
              <a:gd name="connsiteX21" fmla="*/ 7673074 w 8032959"/>
              <a:gd name="connsiteY21" fmla="*/ 359886 h 5875684"/>
              <a:gd name="connsiteX22" fmla="*/ 8032959 w 8032959"/>
              <a:gd name="connsiteY22" fmla="*/ 0 h 5875684"/>
              <a:gd name="connsiteX0" fmla="*/ 0 w 8032959"/>
              <a:gd name="connsiteY0" fmla="*/ 0 h 5875684"/>
              <a:gd name="connsiteX1" fmla="*/ 734442 w 8032959"/>
              <a:gd name="connsiteY1" fmla="*/ 0 h 5875684"/>
              <a:gd name="connsiteX2" fmla="*/ 1468884 w 8032959"/>
              <a:gd name="connsiteY2" fmla="*/ 0 h 5875684"/>
              <a:gd name="connsiteX3" fmla="*/ 1962337 w 8032959"/>
              <a:gd name="connsiteY3" fmla="*/ 0 h 5875684"/>
              <a:gd name="connsiteX4" fmla="*/ 2616450 w 8032959"/>
              <a:gd name="connsiteY4" fmla="*/ 0 h 5875684"/>
              <a:gd name="connsiteX5" fmla="*/ 2949244 w 8032959"/>
              <a:gd name="connsiteY5" fmla="*/ 0 h 5875684"/>
              <a:gd name="connsiteX6" fmla="*/ 3362367 w 8032959"/>
              <a:gd name="connsiteY6" fmla="*/ 0 h 5875684"/>
              <a:gd name="connsiteX7" fmla="*/ 3855820 w 8032959"/>
              <a:gd name="connsiteY7" fmla="*/ 0 h 5875684"/>
              <a:gd name="connsiteX8" fmla="*/ 4590262 w 8032959"/>
              <a:gd name="connsiteY8" fmla="*/ 0 h 5875684"/>
              <a:gd name="connsiteX9" fmla="*/ 4923056 w 8032959"/>
              <a:gd name="connsiteY9" fmla="*/ 0 h 5875684"/>
              <a:gd name="connsiteX10" fmla="*/ 5416509 w 8032959"/>
              <a:gd name="connsiteY10" fmla="*/ 0 h 5875684"/>
              <a:gd name="connsiteX11" fmla="*/ 5990292 w 8032959"/>
              <a:gd name="connsiteY11" fmla="*/ 0 h 5875684"/>
              <a:gd name="connsiteX12" fmla="*/ 6323086 w 8032959"/>
              <a:gd name="connsiteY12" fmla="*/ 0 h 5875684"/>
              <a:gd name="connsiteX13" fmla="*/ 6736210 w 8032959"/>
              <a:gd name="connsiteY13" fmla="*/ 0 h 5875684"/>
              <a:gd name="connsiteX14" fmla="*/ 7390322 w 8032959"/>
              <a:gd name="connsiteY14" fmla="*/ 0 h 5875684"/>
              <a:gd name="connsiteX15" fmla="*/ 8032959 w 8032959"/>
              <a:gd name="connsiteY15" fmla="*/ 0 h 5875684"/>
              <a:gd name="connsiteX16" fmla="*/ 8032959 w 8032959"/>
              <a:gd name="connsiteY16" fmla="*/ 705082 h 5875684"/>
              <a:gd name="connsiteX17" fmla="*/ 8032959 w 8032959"/>
              <a:gd name="connsiteY17" fmla="*/ 1175137 h 5875684"/>
              <a:gd name="connsiteX18" fmla="*/ 8032959 w 8032959"/>
              <a:gd name="connsiteY18" fmla="*/ 1703948 h 5875684"/>
              <a:gd name="connsiteX19" fmla="*/ 8032959 w 8032959"/>
              <a:gd name="connsiteY19" fmla="*/ 2350274 h 5875684"/>
              <a:gd name="connsiteX20" fmla="*/ 8032959 w 8032959"/>
              <a:gd name="connsiteY20" fmla="*/ 2761571 h 5875684"/>
              <a:gd name="connsiteX21" fmla="*/ 8032959 w 8032959"/>
              <a:gd name="connsiteY21" fmla="*/ 3407897 h 5875684"/>
              <a:gd name="connsiteX22" fmla="*/ 8032959 w 8032959"/>
              <a:gd name="connsiteY22" fmla="*/ 3936708 h 5875684"/>
              <a:gd name="connsiteX23" fmla="*/ 8032959 w 8032959"/>
              <a:gd name="connsiteY23" fmla="*/ 4465520 h 5875684"/>
              <a:gd name="connsiteX24" fmla="*/ 8032959 w 8032959"/>
              <a:gd name="connsiteY24" fmla="*/ 4994331 h 5875684"/>
              <a:gd name="connsiteX25" fmla="*/ 8032959 w 8032959"/>
              <a:gd name="connsiteY25" fmla="*/ 5875684 h 5875684"/>
              <a:gd name="connsiteX26" fmla="*/ 7378847 w 8032959"/>
              <a:gd name="connsiteY26" fmla="*/ 5875684 h 5875684"/>
              <a:gd name="connsiteX27" fmla="*/ 6724734 w 8032959"/>
              <a:gd name="connsiteY27" fmla="*/ 5875684 h 5875684"/>
              <a:gd name="connsiteX28" fmla="*/ 6150951 w 8032959"/>
              <a:gd name="connsiteY28" fmla="*/ 5875684 h 5875684"/>
              <a:gd name="connsiteX29" fmla="*/ 5496839 w 8032959"/>
              <a:gd name="connsiteY29" fmla="*/ 5875684 h 5875684"/>
              <a:gd name="connsiteX30" fmla="*/ 5003386 w 8032959"/>
              <a:gd name="connsiteY30" fmla="*/ 5875684 h 5875684"/>
              <a:gd name="connsiteX31" fmla="*/ 4670592 w 8032959"/>
              <a:gd name="connsiteY31" fmla="*/ 5875684 h 5875684"/>
              <a:gd name="connsiteX32" fmla="*/ 3936150 w 8032959"/>
              <a:gd name="connsiteY32" fmla="*/ 5875684 h 5875684"/>
              <a:gd name="connsiteX33" fmla="*/ 3523026 w 8032959"/>
              <a:gd name="connsiteY33" fmla="*/ 5875684 h 5875684"/>
              <a:gd name="connsiteX34" fmla="*/ 3190232 w 8032959"/>
              <a:gd name="connsiteY34" fmla="*/ 5875684 h 5875684"/>
              <a:gd name="connsiteX35" fmla="*/ 2616450 w 8032959"/>
              <a:gd name="connsiteY35" fmla="*/ 5875684 h 5875684"/>
              <a:gd name="connsiteX36" fmla="*/ 2042667 w 8032959"/>
              <a:gd name="connsiteY36" fmla="*/ 5875684 h 5875684"/>
              <a:gd name="connsiteX37" fmla="*/ 1709873 w 8032959"/>
              <a:gd name="connsiteY37" fmla="*/ 5875684 h 5875684"/>
              <a:gd name="connsiteX38" fmla="*/ 1296749 w 8032959"/>
              <a:gd name="connsiteY38" fmla="*/ 5875684 h 5875684"/>
              <a:gd name="connsiteX39" fmla="*/ 963955 w 8032959"/>
              <a:gd name="connsiteY39" fmla="*/ 5875684 h 5875684"/>
              <a:gd name="connsiteX40" fmla="*/ 0 w 8032959"/>
              <a:gd name="connsiteY40" fmla="*/ 5875684 h 5875684"/>
              <a:gd name="connsiteX41" fmla="*/ 0 w 8032959"/>
              <a:gd name="connsiteY41" fmla="*/ 5170602 h 5875684"/>
              <a:gd name="connsiteX42" fmla="*/ 0 w 8032959"/>
              <a:gd name="connsiteY42" fmla="*/ 4465520 h 5875684"/>
              <a:gd name="connsiteX43" fmla="*/ 0 w 8032959"/>
              <a:gd name="connsiteY43" fmla="*/ 3936708 h 5875684"/>
              <a:gd name="connsiteX44" fmla="*/ 0 w 8032959"/>
              <a:gd name="connsiteY44" fmla="*/ 3290383 h 5875684"/>
              <a:gd name="connsiteX45" fmla="*/ 0 w 8032959"/>
              <a:gd name="connsiteY45" fmla="*/ 2820328 h 5875684"/>
              <a:gd name="connsiteX46" fmla="*/ 0 w 8032959"/>
              <a:gd name="connsiteY46" fmla="*/ 2350274 h 5875684"/>
              <a:gd name="connsiteX47" fmla="*/ 0 w 8032959"/>
              <a:gd name="connsiteY47" fmla="*/ 1938976 h 5875684"/>
              <a:gd name="connsiteX48" fmla="*/ 0 w 8032959"/>
              <a:gd name="connsiteY48" fmla="*/ 1351407 h 5875684"/>
              <a:gd name="connsiteX49" fmla="*/ 0 w 8032959"/>
              <a:gd name="connsiteY49" fmla="*/ 646325 h 5875684"/>
              <a:gd name="connsiteX50" fmla="*/ 0 w 8032959"/>
              <a:gd name="connsiteY50" fmla="*/ 0 h 5875684"/>
              <a:gd name="connsiteX51" fmla="*/ 734461 w 8032959"/>
              <a:gd name="connsiteY51" fmla="*/ 734461 h 5875684"/>
              <a:gd name="connsiteX52" fmla="*/ 1265551 w 8032959"/>
              <a:gd name="connsiteY52" fmla="*/ 734461 h 5875684"/>
              <a:gd name="connsiteX53" fmla="*/ 1862282 w 8032959"/>
              <a:gd name="connsiteY53" fmla="*/ 734461 h 5875684"/>
              <a:gd name="connsiteX54" fmla="*/ 2524653 w 8032959"/>
              <a:gd name="connsiteY54" fmla="*/ 734461 h 5875684"/>
              <a:gd name="connsiteX55" fmla="*/ 3187024 w 8032959"/>
              <a:gd name="connsiteY55" fmla="*/ 734461 h 5875684"/>
              <a:gd name="connsiteX56" fmla="*/ 3652474 w 8032959"/>
              <a:gd name="connsiteY56" fmla="*/ 734461 h 5875684"/>
              <a:gd name="connsiteX57" fmla="*/ 4052284 w 8032959"/>
              <a:gd name="connsiteY57" fmla="*/ 734461 h 5875684"/>
              <a:gd name="connsiteX58" fmla="*/ 4649015 w 8032959"/>
              <a:gd name="connsiteY58" fmla="*/ 734461 h 5875684"/>
              <a:gd name="connsiteX59" fmla="*/ 5180105 w 8032959"/>
              <a:gd name="connsiteY59" fmla="*/ 734461 h 5875684"/>
              <a:gd name="connsiteX60" fmla="*/ 5579915 w 8032959"/>
              <a:gd name="connsiteY60" fmla="*/ 734461 h 5875684"/>
              <a:gd name="connsiteX61" fmla="*/ 6176645 w 8032959"/>
              <a:gd name="connsiteY61" fmla="*/ 734461 h 5875684"/>
              <a:gd name="connsiteX62" fmla="*/ 6576455 w 8032959"/>
              <a:gd name="connsiteY62" fmla="*/ 734461 h 5875684"/>
              <a:gd name="connsiteX63" fmla="*/ 7298499 w 8032959"/>
              <a:gd name="connsiteY63" fmla="*/ 734461 h 5875684"/>
              <a:gd name="connsiteX64" fmla="*/ 7298499 w 8032959"/>
              <a:gd name="connsiteY64" fmla="*/ 1197171 h 5875684"/>
              <a:gd name="connsiteX65" fmla="*/ 7298499 w 8032959"/>
              <a:gd name="connsiteY65" fmla="*/ 1836152 h 5875684"/>
              <a:gd name="connsiteX66" fmla="*/ 7298499 w 8032959"/>
              <a:gd name="connsiteY66" fmla="*/ 2431065 h 5875684"/>
              <a:gd name="connsiteX67" fmla="*/ 7298499 w 8032959"/>
              <a:gd name="connsiteY67" fmla="*/ 2893775 h 5875684"/>
              <a:gd name="connsiteX68" fmla="*/ 7298499 w 8032959"/>
              <a:gd name="connsiteY68" fmla="*/ 3532756 h 5875684"/>
              <a:gd name="connsiteX69" fmla="*/ 7298499 w 8032959"/>
              <a:gd name="connsiteY69" fmla="*/ 3995466 h 5875684"/>
              <a:gd name="connsiteX70" fmla="*/ 7298499 w 8032959"/>
              <a:gd name="connsiteY70" fmla="*/ 4502243 h 5875684"/>
              <a:gd name="connsiteX71" fmla="*/ 7298499 w 8032959"/>
              <a:gd name="connsiteY71" fmla="*/ 5141224 h 5875684"/>
              <a:gd name="connsiteX72" fmla="*/ 6767409 w 8032959"/>
              <a:gd name="connsiteY72" fmla="*/ 5141224 h 5875684"/>
              <a:gd name="connsiteX73" fmla="*/ 6367599 w 8032959"/>
              <a:gd name="connsiteY73" fmla="*/ 5141224 h 5875684"/>
              <a:gd name="connsiteX74" fmla="*/ 5902149 w 8032959"/>
              <a:gd name="connsiteY74" fmla="*/ 5141224 h 5875684"/>
              <a:gd name="connsiteX75" fmla="*/ 5174138 w 8032959"/>
              <a:gd name="connsiteY75" fmla="*/ 5141224 h 5875684"/>
              <a:gd name="connsiteX76" fmla="*/ 4708688 w 8032959"/>
              <a:gd name="connsiteY76" fmla="*/ 5141224 h 5875684"/>
              <a:gd name="connsiteX77" fmla="*/ 4308878 w 8032959"/>
              <a:gd name="connsiteY77" fmla="*/ 5141224 h 5875684"/>
              <a:gd name="connsiteX78" fmla="*/ 3712147 w 8032959"/>
              <a:gd name="connsiteY78" fmla="*/ 5141224 h 5875684"/>
              <a:gd name="connsiteX79" fmla="*/ 3115417 w 8032959"/>
              <a:gd name="connsiteY79" fmla="*/ 5141224 h 5875684"/>
              <a:gd name="connsiteX80" fmla="*/ 2387405 w 8032959"/>
              <a:gd name="connsiteY80" fmla="*/ 5141224 h 5875684"/>
              <a:gd name="connsiteX81" fmla="*/ 1856315 w 8032959"/>
              <a:gd name="connsiteY81" fmla="*/ 5141224 h 5875684"/>
              <a:gd name="connsiteX82" fmla="*/ 1456505 w 8032959"/>
              <a:gd name="connsiteY82" fmla="*/ 5141224 h 5875684"/>
              <a:gd name="connsiteX83" fmla="*/ 734461 w 8032959"/>
              <a:gd name="connsiteY83" fmla="*/ 5141224 h 5875684"/>
              <a:gd name="connsiteX84" fmla="*/ 734461 w 8032959"/>
              <a:gd name="connsiteY84" fmla="*/ 4634446 h 5875684"/>
              <a:gd name="connsiteX85" fmla="*/ 734461 w 8032959"/>
              <a:gd name="connsiteY85" fmla="*/ 3995466 h 5875684"/>
              <a:gd name="connsiteX86" fmla="*/ 734461 w 8032959"/>
              <a:gd name="connsiteY86" fmla="*/ 3532756 h 5875684"/>
              <a:gd name="connsiteX87" fmla="*/ 734461 w 8032959"/>
              <a:gd name="connsiteY87" fmla="*/ 3070045 h 5875684"/>
              <a:gd name="connsiteX88" fmla="*/ 734461 w 8032959"/>
              <a:gd name="connsiteY88" fmla="*/ 2519200 h 5875684"/>
              <a:gd name="connsiteX89" fmla="*/ 734461 w 8032959"/>
              <a:gd name="connsiteY89" fmla="*/ 2056490 h 5875684"/>
              <a:gd name="connsiteX90" fmla="*/ 734461 w 8032959"/>
              <a:gd name="connsiteY90" fmla="*/ 1505645 h 5875684"/>
              <a:gd name="connsiteX91" fmla="*/ 734461 w 8032959"/>
              <a:gd name="connsiteY91" fmla="*/ 734461 h 5875684"/>
              <a:gd name="connsiteX92" fmla="*/ 0 w 8032959"/>
              <a:gd name="connsiteY92" fmla="*/ 0 h 5875684"/>
              <a:gd name="connsiteX93" fmla="*/ 374575 w 8032959"/>
              <a:gd name="connsiteY93" fmla="*/ 374575 h 5875684"/>
              <a:gd name="connsiteX94" fmla="*/ 734461 w 8032959"/>
              <a:gd name="connsiteY94" fmla="*/ 734461 h 5875684"/>
              <a:gd name="connsiteX95" fmla="*/ 0 w 8032959"/>
              <a:gd name="connsiteY95" fmla="*/ 5875684 h 5875684"/>
              <a:gd name="connsiteX96" fmla="*/ 352541 w 8032959"/>
              <a:gd name="connsiteY96" fmla="*/ 5523143 h 5875684"/>
              <a:gd name="connsiteX97" fmla="*/ 734461 w 8032959"/>
              <a:gd name="connsiteY97" fmla="*/ 5141224 h 5875684"/>
              <a:gd name="connsiteX98" fmla="*/ 8032959 w 8032959"/>
              <a:gd name="connsiteY98" fmla="*/ 0 h 5875684"/>
              <a:gd name="connsiteX99" fmla="*/ 7680418 w 8032959"/>
              <a:gd name="connsiteY99" fmla="*/ 352541 h 5875684"/>
              <a:gd name="connsiteX100" fmla="*/ 7298499 w 8032959"/>
              <a:gd name="connsiteY100" fmla="*/ 734461 h 5875684"/>
              <a:gd name="connsiteX101" fmla="*/ 8032959 w 8032959"/>
              <a:gd name="connsiteY101" fmla="*/ 5875684 h 5875684"/>
              <a:gd name="connsiteX102" fmla="*/ 7673074 w 8032959"/>
              <a:gd name="connsiteY102" fmla="*/ 5515799 h 5875684"/>
              <a:gd name="connsiteX103" fmla="*/ 7298499 w 8032959"/>
              <a:gd name="connsiteY103" fmla="*/ 5141224 h 5875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8032959" h="5875684" stroke="0" extrusionOk="0">
                <a:moveTo>
                  <a:pt x="734461" y="734461"/>
                </a:moveTo>
                <a:cubicBezTo>
                  <a:pt x="862666" y="716132"/>
                  <a:pt x="1013819" y="780418"/>
                  <a:pt x="1134271" y="734461"/>
                </a:cubicBezTo>
                <a:cubicBezTo>
                  <a:pt x="1254723" y="688504"/>
                  <a:pt x="1490144" y="755498"/>
                  <a:pt x="1665361" y="734461"/>
                </a:cubicBezTo>
                <a:cubicBezTo>
                  <a:pt x="1840578" y="713424"/>
                  <a:pt x="1872321" y="748010"/>
                  <a:pt x="2065171" y="734461"/>
                </a:cubicBezTo>
                <a:cubicBezTo>
                  <a:pt x="2258021" y="720912"/>
                  <a:pt x="2277169" y="768146"/>
                  <a:pt x="2464980" y="734461"/>
                </a:cubicBezTo>
                <a:cubicBezTo>
                  <a:pt x="2652791" y="700776"/>
                  <a:pt x="2726880" y="755027"/>
                  <a:pt x="2930430" y="734461"/>
                </a:cubicBezTo>
                <a:cubicBezTo>
                  <a:pt x="3133980" y="713895"/>
                  <a:pt x="3334821" y="737408"/>
                  <a:pt x="3461520" y="734461"/>
                </a:cubicBezTo>
                <a:cubicBezTo>
                  <a:pt x="3588219" y="731514"/>
                  <a:pt x="3841503" y="800848"/>
                  <a:pt x="4123892" y="734461"/>
                </a:cubicBezTo>
                <a:cubicBezTo>
                  <a:pt x="4406281" y="668074"/>
                  <a:pt x="4651159" y="741453"/>
                  <a:pt x="4786263" y="734461"/>
                </a:cubicBezTo>
                <a:cubicBezTo>
                  <a:pt x="4921367" y="727469"/>
                  <a:pt x="5249497" y="744228"/>
                  <a:pt x="5514274" y="734461"/>
                </a:cubicBezTo>
                <a:cubicBezTo>
                  <a:pt x="5779051" y="724694"/>
                  <a:pt x="5787949" y="751420"/>
                  <a:pt x="5979724" y="734461"/>
                </a:cubicBezTo>
                <a:cubicBezTo>
                  <a:pt x="6171499" y="717502"/>
                  <a:pt x="6366888" y="779704"/>
                  <a:pt x="6510814" y="734461"/>
                </a:cubicBezTo>
                <a:cubicBezTo>
                  <a:pt x="6654740" y="689218"/>
                  <a:pt x="7136714" y="770811"/>
                  <a:pt x="7298499" y="734461"/>
                </a:cubicBezTo>
                <a:cubicBezTo>
                  <a:pt x="7314176" y="914622"/>
                  <a:pt x="7276286" y="1091038"/>
                  <a:pt x="7298499" y="1197171"/>
                </a:cubicBezTo>
                <a:cubicBezTo>
                  <a:pt x="7320712" y="1303304"/>
                  <a:pt x="7258639" y="1657005"/>
                  <a:pt x="7298499" y="1792084"/>
                </a:cubicBezTo>
                <a:cubicBezTo>
                  <a:pt x="7338359" y="1927163"/>
                  <a:pt x="7255431" y="2077553"/>
                  <a:pt x="7298499" y="2254794"/>
                </a:cubicBezTo>
                <a:cubicBezTo>
                  <a:pt x="7341567" y="2432035"/>
                  <a:pt x="7296106" y="2492449"/>
                  <a:pt x="7298499" y="2673437"/>
                </a:cubicBezTo>
                <a:cubicBezTo>
                  <a:pt x="7300892" y="2854425"/>
                  <a:pt x="7248068" y="3032623"/>
                  <a:pt x="7298499" y="3268350"/>
                </a:cubicBezTo>
                <a:cubicBezTo>
                  <a:pt x="7348930" y="3504077"/>
                  <a:pt x="7272365" y="3682592"/>
                  <a:pt x="7298499" y="3907330"/>
                </a:cubicBezTo>
                <a:cubicBezTo>
                  <a:pt x="7324633" y="4132068"/>
                  <a:pt x="7273321" y="4234461"/>
                  <a:pt x="7298499" y="4414108"/>
                </a:cubicBezTo>
                <a:cubicBezTo>
                  <a:pt x="7323677" y="4593755"/>
                  <a:pt x="7226174" y="4962642"/>
                  <a:pt x="7298499" y="5141224"/>
                </a:cubicBezTo>
                <a:cubicBezTo>
                  <a:pt x="7035858" y="5160928"/>
                  <a:pt x="6992058" y="5105863"/>
                  <a:pt x="6767409" y="5141224"/>
                </a:cubicBezTo>
                <a:cubicBezTo>
                  <a:pt x="6542760" y="5176585"/>
                  <a:pt x="6415106" y="5080757"/>
                  <a:pt x="6236318" y="5141224"/>
                </a:cubicBezTo>
                <a:cubicBezTo>
                  <a:pt x="6057530" y="5201691"/>
                  <a:pt x="5887967" y="5131731"/>
                  <a:pt x="5770868" y="5141224"/>
                </a:cubicBezTo>
                <a:cubicBezTo>
                  <a:pt x="5653769" y="5150717"/>
                  <a:pt x="5346461" y="5121011"/>
                  <a:pt x="5174138" y="5141224"/>
                </a:cubicBezTo>
                <a:cubicBezTo>
                  <a:pt x="5001815" y="5161437"/>
                  <a:pt x="4787997" y="5071664"/>
                  <a:pt x="4577407" y="5141224"/>
                </a:cubicBezTo>
                <a:cubicBezTo>
                  <a:pt x="4366817" y="5210784"/>
                  <a:pt x="4300042" y="5100895"/>
                  <a:pt x="4046317" y="5141224"/>
                </a:cubicBezTo>
                <a:cubicBezTo>
                  <a:pt x="3792592" y="5181553"/>
                  <a:pt x="3650327" y="5101763"/>
                  <a:pt x="3515226" y="5141224"/>
                </a:cubicBezTo>
                <a:cubicBezTo>
                  <a:pt x="3380125" y="5180685"/>
                  <a:pt x="3014492" y="5124435"/>
                  <a:pt x="2852855" y="5141224"/>
                </a:cubicBezTo>
                <a:cubicBezTo>
                  <a:pt x="2691218" y="5158013"/>
                  <a:pt x="2507947" y="5126246"/>
                  <a:pt x="2321765" y="5141224"/>
                </a:cubicBezTo>
                <a:cubicBezTo>
                  <a:pt x="2135583" y="5156202"/>
                  <a:pt x="1848367" y="5091539"/>
                  <a:pt x="1593753" y="5141224"/>
                </a:cubicBezTo>
                <a:cubicBezTo>
                  <a:pt x="1339139" y="5190909"/>
                  <a:pt x="1006625" y="5088858"/>
                  <a:pt x="734461" y="5141224"/>
                </a:cubicBezTo>
                <a:cubicBezTo>
                  <a:pt x="704163" y="4960808"/>
                  <a:pt x="759094" y="4920731"/>
                  <a:pt x="734461" y="4722582"/>
                </a:cubicBezTo>
                <a:cubicBezTo>
                  <a:pt x="709828" y="4524433"/>
                  <a:pt x="773261" y="4370755"/>
                  <a:pt x="734461" y="4083601"/>
                </a:cubicBezTo>
                <a:cubicBezTo>
                  <a:pt x="695661" y="3796447"/>
                  <a:pt x="764564" y="3714949"/>
                  <a:pt x="734461" y="3532756"/>
                </a:cubicBezTo>
                <a:cubicBezTo>
                  <a:pt x="704358" y="3350564"/>
                  <a:pt x="787548" y="3195608"/>
                  <a:pt x="734461" y="3070045"/>
                </a:cubicBezTo>
                <a:cubicBezTo>
                  <a:pt x="681374" y="2944482"/>
                  <a:pt x="791994" y="2651224"/>
                  <a:pt x="734461" y="2475132"/>
                </a:cubicBezTo>
                <a:cubicBezTo>
                  <a:pt x="676928" y="2299040"/>
                  <a:pt x="756102" y="2234775"/>
                  <a:pt x="734461" y="2012422"/>
                </a:cubicBezTo>
                <a:cubicBezTo>
                  <a:pt x="712820" y="1790069"/>
                  <a:pt x="787629" y="1655193"/>
                  <a:pt x="734461" y="1417509"/>
                </a:cubicBezTo>
                <a:cubicBezTo>
                  <a:pt x="681293" y="1179825"/>
                  <a:pt x="735149" y="960994"/>
                  <a:pt x="734461" y="734461"/>
                </a:cubicBezTo>
                <a:close/>
              </a:path>
              <a:path w="8032959" h="5875684" fill="lightenLess" stroke="0" extrusionOk="0">
                <a:moveTo>
                  <a:pt x="0" y="0"/>
                </a:moveTo>
                <a:cubicBezTo>
                  <a:pt x="239095" y="-16115"/>
                  <a:pt x="292343" y="12976"/>
                  <a:pt x="493453" y="0"/>
                </a:cubicBezTo>
                <a:cubicBezTo>
                  <a:pt x="694563" y="-12976"/>
                  <a:pt x="829101" y="44362"/>
                  <a:pt x="1067236" y="0"/>
                </a:cubicBezTo>
                <a:cubicBezTo>
                  <a:pt x="1305371" y="-44362"/>
                  <a:pt x="1553896" y="62514"/>
                  <a:pt x="1721348" y="0"/>
                </a:cubicBezTo>
                <a:cubicBezTo>
                  <a:pt x="1888800" y="-62514"/>
                  <a:pt x="2230254" y="71035"/>
                  <a:pt x="2375461" y="0"/>
                </a:cubicBezTo>
                <a:cubicBezTo>
                  <a:pt x="2520668" y="-71035"/>
                  <a:pt x="2580695" y="10444"/>
                  <a:pt x="2708255" y="0"/>
                </a:cubicBezTo>
                <a:cubicBezTo>
                  <a:pt x="2835815" y="-10444"/>
                  <a:pt x="3080583" y="13466"/>
                  <a:pt x="3201708" y="0"/>
                </a:cubicBezTo>
                <a:cubicBezTo>
                  <a:pt x="3322833" y="-13466"/>
                  <a:pt x="3647854" y="19575"/>
                  <a:pt x="3775491" y="0"/>
                </a:cubicBezTo>
                <a:cubicBezTo>
                  <a:pt x="3903128" y="-19575"/>
                  <a:pt x="4142580" y="5573"/>
                  <a:pt x="4429603" y="0"/>
                </a:cubicBezTo>
                <a:cubicBezTo>
                  <a:pt x="4716626" y="-5573"/>
                  <a:pt x="4989825" y="53662"/>
                  <a:pt x="5164045" y="0"/>
                </a:cubicBezTo>
                <a:cubicBezTo>
                  <a:pt x="5338265" y="-53662"/>
                  <a:pt x="5697818" y="75190"/>
                  <a:pt x="5898487" y="0"/>
                </a:cubicBezTo>
                <a:cubicBezTo>
                  <a:pt x="6099156" y="-75190"/>
                  <a:pt x="6070901" y="14080"/>
                  <a:pt x="6231281" y="0"/>
                </a:cubicBezTo>
                <a:cubicBezTo>
                  <a:pt x="6391661" y="-14080"/>
                  <a:pt x="6539552" y="53433"/>
                  <a:pt x="6805064" y="0"/>
                </a:cubicBezTo>
                <a:cubicBezTo>
                  <a:pt x="7070576" y="-53433"/>
                  <a:pt x="7095938" y="7423"/>
                  <a:pt x="7378847" y="0"/>
                </a:cubicBezTo>
                <a:cubicBezTo>
                  <a:pt x="7661756" y="-7423"/>
                  <a:pt x="7779249" y="31601"/>
                  <a:pt x="8032959" y="0"/>
                </a:cubicBezTo>
                <a:cubicBezTo>
                  <a:pt x="7935912" y="123793"/>
                  <a:pt x="7757620" y="267236"/>
                  <a:pt x="7665729" y="367231"/>
                </a:cubicBezTo>
                <a:cubicBezTo>
                  <a:pt x="7573838" y="467226"/>
                  <a:pt x="7383087" y="611758"/>
                  <a:pt x="7298499" y="734461"/>
                </a:cubicBezTo>
                <a:cubicBezTo>
                  <a:pt x="7017150" y="771533"/>
                  <a:pt x="6779779" y="686504"/>
                  <a:pt x="6636128" y="734461"/>
                </a:cubicBezTo>
                <a:cubicBezTo>
                  <a:pt x="6492477" y="782418"/>
                  <a:pt x="6280139" y="707736"/>
                  <a:pt x="6170678" y="734461"/>
                </a:cubicBezTo>
                <a:cubicBezTo>
                  <a:pt x="6061217" y="761186"/>
                  <a:pt x="5814401" y="695451"/>
                  <a:pt x="5705228" y="734461"/>
                </a:cubicBezTo>
                <a:cubicBezTo>
                  <a:pt x="5596055" y="773471"/>
                  <a:pt x="5468231" y="696931"/>
                  <a:pt x="5239778" y="734461"/>
                </a:cubicBezTo>
                <a:cubicBezTo>
                  <a:pt x="5011325" y="771991"/>
                  <a:pt x="4955153" y="680699"/>
                  <a:pt x="4774328" y="734461"/>
                </a:cubicBezTo>
                <a:cubicBezTo>
                  <a:pt x="4593503" y="788223"/>
                  <a:pt x="4495328" y="724756"/>
                  <a:pt x="4243238" y="734461"/>
                </a:cubicBezTo>
                <a:cubicBezTo>
                  <a:pt x="3991148" y="744166"/>
                  <a:pt x="3842207" y="714485"/>
                  <a:pt x="3646507" y="734461"/>
                </a:cubicBezTo>
                <a:cubicBezTo>
                  <a:pt x="3450807" y="754437"/>
                  <a:pt x="3392669" y="691707"/>
                  <a:pt x="3181057" y="734461"/>
                </a:cubicBezTo>
                <a:cubicBezTo>
                  <a:pt x="2969445" y="777215"/>
                  <a:pt x="2919949" y="680882"/>
                  <a:pt x="2715607" y="734461"/>
                </a:cubicBezTo>
                <a:cubicBezTo>
                  <a:pt x="2511265" y="788040"/>
                  <a:pt x="2378312" y="678942"/>
                  <a:pt x="2053236" y="734461"/>
                </a:cubicBezTo>
                <a:cubicBezTo>
                  <a:pt x="1728160" y="789980"/>
                  <a:pt x="1812890" y="688941"/>
                  <a:pt x="1653426" y="734461"/>
                </a:cubicBezTo>
                <a:cubicBezTo>
                  <a:pt x="1493962" y="779981"/>
                  <a:pt x="1136220" y="672170"/>
                  <a:pt x="734461" y="734461"/>
                </a:cubicBezTo>
                <a:cubicBezTo>
                  <a:pt x="568768" y="602881"/>
                  <a:pt x="532987" y="504005"/>
                  <a:pt x="352541" y="352541"/>
                </a:cubicBezTo>
                <a:cubicBezTo>
                  <a:pt x="172095" y="201077"/>
                  <a:pt x="134333" y="117962"/>
                  <a:pt x="0" y="0"/>
                </a:cubicBezTo>
                <a:close/>
              </a:path>
              <a:path w="8032959" h="5875684" fill="darkenLess" stroke="0" extrusionOk="0">
                <a:moveTo>
                  <a:pt x="0" y="5875684"/>
                </a:moveTo>
                <a:cubicBezTo>
                  <a:pt x="85759" y="5756285"/>
                  <a:pt x="266327" y="5610719"/>
                  <a:pt x="345197" y="5530488"/>
                </a:cubicBezTo>
                <a:cubicBezTo>
                  <a:pt x="424067" y="5450257"/>
                  <a:pt x="671781" y="5261717"/>
                  <a:pt x="734461" y="5141224"/>
                </a:cubicBezTo>
                <a:cubicBezTo>
                  <a:pt x="891450" y="5104743"/>
                  <a:pt x="1159323" y="5152708"/>
                  <a:pt x="1462472" y="5141224"/>
                </a:cubicBezTo>
                <a:cubicBezTo>
                  <a:pt x="1765621" y="5129740"/>
                  <a:pt x="1750834" y="5173472"/>
                  <a:pt x="1862282" y="5141224"/>
                </a:cubicBezTo>
                <a:cubicBezTo>
                  <a:pt x="1973730" y="5108976"/>
                  <a:pt x="2283374" y="5209242"/>
                  <a:pt x="2459013" y="5141224"/>
                </a:cubicBezTo>
                <a:cubicBezTo>
                  <a:pt x="2634652" y="5073206"/>
                  <a:pt x="2780014" y="5169949"/>
                  <a:pt x="3055744" y="5141224"/>
                </a:cubicBezTo>
                <a:cubicBezTo>
                  <a:pt x="3331474" y="5112499"/>
                  <a:pt x="3355928" y="5194293"/>
                  <a:pt x="3586834" y="5141224"/>
                </a:cubicBezTo>
                <a:cubicBezTo>
                  <a:pt x="3817740" y="5088155"/>
                  <a:pt x="4128414" y="5193736"/>
                  <a:pt x="4314845" y="5141224"/>
                </a:cubicBezTo>
                <a:cubicBezTo>
                  <a:pt x="4501276" y="5088712"/>
                  <a:pt x="4634883" y="5203540"/>
                  <a:pt x="4845936" y="5141224"/>
                </a:cubicBezTo>
                <a:cubicBezTo>
                  <a:pt x="5056989" y="5078908"/>
                  <a:pt x="5259002" y="5194458"/>
                  <a:pt x="5442666" y="5141224"/>
                </a:cubicBezTo>
                <a:cubicBezTo>
                  <a:pt x="5626330" y="5087990"/>
                  <a:pt x="5969256" y="5154072"/>
                  <a:pt x="6105038" y="5141224"/>
                </a:cubicBezTo>
                <a:cubicBezTo>
                  <a:pt x="6240820" y="5128376"/>
                  <a:pt x="6449833" y="5188644"/>
                  <a:pt x="6570488" y="5141224"/>
                </a:cubicBezTo>
                <a:cubicBezTo>
                  <a:pt x="6691143" y="5093804"/>
                  <a:pt x="6996346" y="5218102"/>
                  <a:pt x="7298499" y="5141224"/>
                </a:cubicBezTo>
                <a:cubicBezTo>
                  <a:pt x="7420313" y="5237969"/>
                  <a:pt x="7496750" y="5409198"/>
                  <a:pt x="7658384" y="5501109"/>
                </a:cubicBezTo>
                <a:cubicBezTo>
                  <a:pt x="7820018" y="5593020"/>
                  <a:pt x="7914642" y="5785911"/>
                  <a:pt x="8032959" y="5875684"/>
                </a:cubicBezTo>
                <a:cubicBezTo>
                  <a:pt x="7908211" y="5919444"/>
                  <a:pt x="7678002" y="5843233"/>
                  <a:pt x="7459176" y="5875684"/>
                </a:cubicBezTo>
                <a:cubicBezTo>
                  <a:pt x="7240350" y="5908135"/>
                  <a:pt x="7033995" y="5809323"/>
                  <a:pt x="6805064" y="5875684"/>
                </a:cubicBezTo>
                <a:cubicBezTo>
                  <a:pt x="6576133" y="5942045"/>
                  <a:pt x="6507849" y="5838419"/>
                  <a:pt x="6391940" y="5875684"/>
                </a:cubicBezTo>
                <a:cubicBezTo>
                  <a:pt x="6276031" y="5912949"/>
                  <a:pt x="6168861" y="5842591"/>
                  <a:pt x="6059146" y="5875684"/>
                </a:cubicBezTo>
                <a:cubicBezTo>
                  <a:pt x="5949431" y="5908777"/>
                  <a:pt x="5600341" y="5825372"/>
                  <a:pt x="5324704" y="5875684"/>
                </a:cubicBezTo>
                <a:cubicBezTo>
                  <a:pt x="5049067" y="5925996"/>
                  <a:pt x="4942814" y="5840046"/>
                  <a:pt x="4831251" y="5875684"/>
                </a:cubicBezTo>
                <a:cubicBezTo>
                  <a:pt x="4719688" y="5911322"/>
                  <a:pt x="4560165" y="5831243"/>
                  <a:pt x="4418127" y="5875684"/>
                </a:cubicBezTo>
                <a:cubicBezTo>
                  <a:pt x="4276089" y="5920125"/>
                  <a:pt x="4153887" y="5867999"/>
                  <a:pt x="4085333" y="5875684"/>
                </a:cubicBezTo>
                <a:cubicBezTo>
                  <a:pt x="4016779" y="5883369"/>
                  <a:pt x="3702923" y="5838467"/>
                  <a:pt x="3350891" y="5875684"/>
                </a:cubicBezTo>
                <a:cubicBezTo>
                  <a:pt x="2998859" y="5912901"/>
                  <a:pt x="2788983" y="5795840"/>
                  <a:pt x="2616450" y="5875684"/>
                </a:cubicBezTo>
                <a:cubicBezTo>
                  <a:pt x="2443917" y="5955528"/>
                  <a:pt x="2134824" y="5862682"/>
                  <a:pt x="1962337" y="5875684"/>
                </a:cubicBezTo>
                <a:cubicBezTo>
                  <a:pt x="1789850" y="5888686"/>
                  <a:pt x="1584587" y="5873812"/>
                  <a:pt x="1468884" y="5875684"/>
                </a:cubicBezTo>
                <a:cubicBezTo>
                  <a:pt x="1353181" y="5877556"/>
                  <a:pt x="1084723" y="5868586"/>
                  <a:pt x="814772" y="5875684"/>
                </a:cubicBezTo>
                <a:cubicBezTo>
                  <a:pt x="544821" y="5882782"/>
                  <a:pt x="185918" y="5792446"/>
                  <a:pt x="0" y="5875684"/>
                </a:cubicBezTo>
                <a:close/>
              </a:path>
              <a:path w="8032959" h="5875684" fill="lighten" stroke="0" extrusionOk="0">
                <a:moveTo>
                  <a:pt x="0" y="0"/>
                </a:moveTo>
                <a:cubicBezTo>
                  <a:pt x="148247" y="139688"/>
                  <a:pt x="207593" y="227095"/>
                  <a:pt x="374575" y="374575"/>
                </a:cubicBezTo>
                <a:cubicBezTo>
                  <a:pt x="541557" y="522055"/>
                  <a:pt x="561418" y="623266"/>
                  <a:pt x="734461" y="734461"/>
                </a:cubicBezTo>
                <a:cubicBezTo>
                  <a:pt x="757858" y="1006785"/>
                  <a:pt x="678676" y="1071558"/>
                  <a:pt x="734461" y="1373442"/>
                </a:cubicBezTo>
                <a:cubicBezTo>
                  <a:pt x="790246" y="1675326"/>
                  <a:pt x="689113" y="1683172"/>
                  <a:pt x="734461" y="1924287"/>
                </a:cubicBezTo>
                <a:cubicBezTo>
                  <a:pt x="779809" y="2165402"/>
                  <a:pt x="722769" y="2157776"/>
                  <a:pt x="734461" y="2342929"/>
                </a:cubicBezTo>
                <a:cubicBezTo>
                  <a:pt x="746153" y="2528082"/>
                  <a:pt x="723648" y="2582856"/>
                  <a:pt x="734461" y="2805640"/>
                </a:cubicBezTo>
                <a:cubicBezTo>
                  <a:pt x="745274" y="3028424"/>
                  <a:pt x="695360" y="3064068"/>
                  <a:pt x="734461" y="3268350"/>
                </a:cubicBezTo>
                <a:cubicBezTo>
                  <a:pt x="773562" y="3472632"/>
                  <a:pt x="732405" y="3675594"/>
                  <a:pt x="734461" y="3907330"/>
                </a:cubicBezTo>
                <a:cubicBezTo>
                  <a:pt x="736517" y="4139066"/>
                  <a:pt x="696968" y="4166464"/>
                  <a:pt x="734461" y="4325973"/>
                </a:cubicBezTo>
                <a:cubicBezTo>
                  <a:pt x="771954" y="4485482"/>
                  <a:pt x="662037" y="4895202"/>
                  <a:pt x="734461" y="5141224"/>
                </a:cubicBezTo>
                <a:cubicBezTo>
                  <a:pt x="665426" y="5270186"/>
                  <a:pt x="518123" y="5279852"/>
                  <a:pt x="389264" y="5486420"/>
                </a:cubicBezTo>
                <a:cubicBezTo>
                  <a:pt x="260405" y="5692988"/>
                  <a:pt x="125430" y="5701490"/>
                  <a:pt x="0" y="5875684"/>
                </a:cubicBezTo>
                <a:cubicBezTo>
                  <a:pt x="-47486" y="5615749"/>
                  <a:pt x="14225" y="5480095"/>
                  <a:pt x="0" y="5288116"/>
                </a:cubicBezTo>
                <a:cubicBezTo>
                  <a:pt x="-14225" y="5096137"/>
                  <a:pt x="53044" y="4888919"/>
                  <a:pt x="0" y="4759304"/>
                </a:cubicBezTo>
                <a:cubicBezTo>
                  <a:pt x="-53044" y="4629689"/>
                  <a:pt x="54649" y="4438386"/>
                  <a:pt x="0" y="4230492"/>
                </a:cubicBezTo>
                <a:cubicBezTo>
                  <a:pt x="-54649" y="4022598"/>
                  <a:pt x="35143" y="3786437"/>
                  <a:pt x="0" y="3584167"/>
                </a:cubicBezTo>
                <a:cubicBezTo>
                  <a:pt x="-35143" y="3381898"/>
                  <a:pt x="39176" y="3144345"/>
                  <a:pt x="0" y="2879085"/>
                </a:cubicBezTo>
                <a:cubicBezTo>
                  <a:pt x="-39176" y="2613825"/>
                  <a:pt x="59657" y="2531338"/>
                  <a:pt x="0" y="2350274"/>
                </a:cubicBezTo>
                <a:cubicBezTo>
                  <a:pt x="-59657" y="2169210"/>
                  <a:pt x="45989" y="2132375"/>
                  <a:pt x="0" y="1938976"/>
                </a:cubicBezTo>
                <a:cubicBezTo>
                  <a:pt x="-45989" y="1745577"/>
                  <a:pt x="7939" y="1506357"/>
                  <a:pt x="0" y="1351407"/>
                </a:cubicBezTo>
                <a:cubicBezTo>
                  <a:pt x="-7939" y="1196457"/>
                  <a:pt x="15439" y="963952"/>
                  <a:pt x="0" y="705082"/>
                </a:cubicBezTo>
                <a:cubicBezTo>
                  <a:pt x="-15439" y="446213"/>
                  <a:pt x="53333" y="349611"/>
                  <a:pt x="0" y="0"/>
                </a:cubicBezTo>
                <a:close/>
              </a:path>
              <a:path w="8032959" h="5875684" fill="darken" stroke="0" extrusionOk="0">
                <a:moveTo>
                  <a:pt x="8032959" y="0"/>
                </a:moveTo>
                <a:cubicBezTo>
                  <a:pt x="8093228" y="262809"/>
                  <a:pt x="7981085" y="374920"/>
                  <a:pt x="8032959" y="528812"/>
                </a:cubicBezTo>
                <a:cubicBezTo>
                  <a:pt x="8084833" y="682704"/>
                  <a:pt x="8003711" y="872234"/>
                  <a:pt x="8032959" y="998866"/>
                </a:cubicBezTo>
                <a:cubicBezTo>
                  <a:pt x="8062207" y="1125498"/>
                  <a:pt x="8026954" y="1318118"/>
                  <a:pt x="8032959" y="1586435"/>
                </a:cubicBezTo>
                <a:cubicBezTo>
                  <a:pt x="8038964" y="1854752"/>
                  <a:pt x="7996371" y="1925963"/>
                  <a:pt x="8032959" y="2056489"/>
                </a:cubicBezTo>
                <a:cubicBezTo>
                  <a:pt x="8069547" y="2187015"/>
                  <a:pt x="8014587" y="2264566"/>
                  <a:pt x="8032959" y="2467787"/>
                </a:cubicBezTo>
                <a:cubicBezTo>
                  <a:pt x="8051331" y="2671008"/>
                  <a:pt x="8000899" y="2816527"/>
                  <a:pt x="8032959" y="3114113"/>
                </a:cubicBezTo>
                <a:cubicBezTo>
                  <a:pt x="8065019" y="3411699"/>
                  <a:pt x="7973957" y="3598876"/>
                  <a:pt x="8032959" y="3760438"/>
                </a:cubicBezTo>
                <a:cubicBezTo>
                  <a:pt x="8091961" y="3922000"/>
                  <a:pt x="8012447" y="4206953"/>
                  <a:pt x="8032959" y="4406763"/>
                </a:cubicBezTo>
                <a:cubicBezTo>
                  <a:pt x="8053471" y="4606573"/>
                  <a:pt x="8028247" y="4798065"/>
                  <a:pt x="8032959" y="4935575"/>
                </a:cubicBezTo>
                <a:cubicBezTo>
                  <a:pt x="8037671" y="5073085"/>
                  <a:pt x="7989915" y="5658757"/>
                  <a:pt x="8032959" y="5875684"/>
                </a:cubicBezTo>
                <a:cubicBezTo>
                  <a:pt x="7930820" y="5813065"/>
                  <a:pt x="7881329" y="5653526"/>
                  <a:pt x="7680418" y="5523143"/>
                </a:cubicBezTo>
                <a:cubicBezTo>
                  <a:pt x="7479507" y="5392760"/>
                  <a:pt x="7456169" y="5228111"/>
                  <a:pt x="7298499" y="5141224"/>
                </a:cubicBezTo>
                <a:cubicBezTo>
                  <a:pt x="7249627" y="4894226"/>
                  <a:pt x="7336649" y="4804422"/>
                  <a:pt x="7298499" y="4634446"/>
                </a:cubicBezTo>
                <a:cubicBezTo>
                  <a:pt x="7260349" y="4464470"/>
                  <a:pt x="7316357" y="4193910"/>
                  <a:pt x="7298499" y="4083601"/>
                </a:cubicBezTo>
                <a:cubicBezTo>
                  <a:pt x="7280641" y="3973292"/>
                  <a:pt x="7340182" y="3671506"/>
                  <a:pt x="7298499" y="3488688"/>
                </a:cubicBezTo>
                <a:cubicBezTo>
                  <a:pt x="7256816" y="3305870"/>
                  <a:pt x="7317949" y="3151608"/>
                  <a:pt x="7298499" y="2981910"/>
                </a:cubicBezTo>
                <a:cubicBezTo>
                  <a:pt x="7279049" y="2812212"/>
                  <a:pt x="7299543" y="2639101"/>
                  <a:pt x="7298499" y="2386997"/>
                </a:cubicBezTo>
                <a:cubicBezTo>
                  <a:pt x="7297455" y="2134893"/>
                  <a:pt x="7319005" y="2130630"/>
                  <a:pt x="7298499" y="1968355"/>
                </a:cubicBezTo>
                <a:cubicBezTo>
                  <a:pt x="7277993" y="1806080"/>
                  <a:pt x="7301839" y="1633324"/>
                  <a:pt x="7298499" y="1505645"/>
                </a:cubicBezTo>
                <a:cubicBezTo>
                  <a:pt x="7295159" y="1377966"/>
                  <a:pt x="7355769" y="964549"/>
                  <a:pt x="7298499" y="734461"/>
                </a:cubicBezTo>
                <a:cubicBezTo>
                  <a:pt x="7407236" y="575342"/>
                  <a:pt x="7536378" y="571771"/>
                  <a:pt x="7673074" y="359886"/>
                </a:cubicBezTo>
                <a:cubicBezTo>
                  <a:pt x="7809769" y="148001"/>
                  <a:pt x="7976160" y="123659"/>
                  <a:pt x="8032959" y="0"/>
                </a:cubicBezTo>
                <a:close/>
              </a:path>
              <a:path w="8032959" h="5875684" fill="none" extrusionOk="0">
                <a:moveTo>
                  <a:pt x="0" y="0"/>
                </a:moveTo>
                <a:cubicBezTo>
                  <a:pt x="354528" y="-35953"/>
                  <a:pt x="448165" y="41434"/>
                  <a:pt x="734442" y="0"/>
                </a:cubicBezTo>
                <a:cubicBezTo>
                  <a:pt x="1020719" y="-41434"/>
                  <a:pt x="1141562" y="12484"/>
                  <a:pt x="1468884" y="0"/>
                </a:cubicBezTo>
                <a:cubicBezTo>
                  <a:pt x="1796206" y="-12484"/>
                  <a:pt x="1757460" y="48498"/>
                  <a:pt x="1962337" y="0"/>
                </a:cubicBezTo>
                <a:cubicBezTo>
                  <a:pt x="2167214" y="-48498"/>
                  <a:pt x="2290852" y="26411"/>
                  <a:pt x="2616450" y="0"/>
                </a:cubicBezTo>
                <a:cubicBezTo>
                  <a:pt x="2942048" y="-26411"/>
                  <a:pt x="2880450" y="27037"/>
                  <a:pt x="2949244" y="0"/>
                </a:cubicBezTo>
                <a:cubicBezTo>
                  <a:pt x="3018038" y="-27037"/>
                  <a:pt x="3264463" y="1394"/>
                  <a:pt x="3362367" y="0"/>
                </a:cubicBezTo>
                <a:cubicBezTo>
                  <a:pt x="3460271" y="-1394"/>
                  <a:pt x="3620846" y="13385"/>
                  <a:pt x="3855820" y="0"/>
                </a:cubicBezTo>
                <a:cubicBezTo>
                  <a:pt x="4090794" y="-13385"/>
                  <a:pt x="4355969" y="8127"/>
                  <a:pt x="4590262" y="0"/>
                </a:cubicBezTo>
                <a:cubicBezTo>
                  <a:pt x="4824555" y="-8127"/>
                  <a:pt x="4800488" y="6944"/>
                  <a:pt x="4923056" y="0"/>
                </a:cubicBezTo>
                <a:cubicBezTo>
                  <a:pt x="5045624" y="-6944"/>
                  <a:pt x="5242924" y="5979"/>
                  <a:pt x="5416509" y="0"/>
                </a:cubicBezTo>
                <a:cubicBezTo>
                  <a:pt x="5590094" y="-5979"/>
                  <a:pt x="5707878" y="3584"/>
                  <a:pt x="5990292" y="0"/>
                </a:cubicBezTo>
                <a:cubicBezTo>
                  <a:pt x="6272706" y="-3584"/>
                  <a:pt x="6241576" y="36509"/>
                  <a:pt x="6323086" y="0"/>
                </a:cubicBezTo>
                <a:cubicBezTo>
                  <a:pt x="6404596" y="-36509"/>
                  <a:pt x="6596606" y="45162"/>
                  <a:pt x="6736210" y="0"/>
                </a:cubicBezTo>
                <a:cubicBezTo>
                  <a:pt x="6875814" y="-45162"/>
                  <a:pt x="7108049" y="63339"/>
                  <a:pt x="7390322" y="0"/>
                </a:cubicBezTo>
                <a:cubicBezTo>
                  <a:pt x="7672595" y="-63339"/>
                  <a:pt x="7759332" y="54147"/>
                  <a:pt x="8032959" y="0"/>
                </a:cubicBezTo>
                <a:cubicBezTo>
                  <a:pt x="8096088" y="203600"/>
                  <a:pt x="7984946" y="423831"/>
                  <a:pt x="8032959" y="705082"/>
                </a:cubicBezTo>
                <a:cubicBezTo>
                  <a:pt x="8080972" y="986333"/>
                  <a:pt x="7996123" y="971935"/>
                  <a:pt x="8032959" y="1175137"/>
                </a:cubicBezTo>
                <a:cubicBezTo>
                  <a:pt x="8069795" y="1378339"/>
                  <a:pt x="8028961" y="1524758"/>
                  <a:pt x="8032959" y="1703948"/>
                </a:cubicBezTo>
                <a:cubicBezTo>
                  <a:pt x="8036957" y="1883138"/>
                  <a:pt x="7966159" y="2218551"/>
                  <a:pt x="8032959" y="2350274"/>
                </a:cubicBezTo>
                <a:cubicBezTo>
                  <a:pt x="8099759" y="2481997"/>
                  <a:pt x="8026065" y="2611028"/>
                  <a:pt x="8032959" y="2761571"/>
                </a:cubicBezTo>
                <a:cubicBezTo>
                  <a:pt x="8039853" y="2912114"/>
                  <a:pt x="8006805" y="3220387"/>
                  <a:pt x="8032959" y="3407897"/>
                </a:cubicBezTo>
                <a:cubicBezTo>
                  <a:pt x="8059113" y="3595407"/>
                  <a:pt x="8016446" y="3675889"/>
                  <a:pt x="8032959" y="3936708"/>
                </a:cubicBezTo>
                <a:cubicBezTo>
                  <a:pt x="8049472" y="4197527"/>
                  <a:pt x="7994770" y="4215042"/>
                  <a:pt x="8032959" y="4465520"/>
                </a:cubicBezTo>
                <a:cubicBezTo>
                  <a:pt x="8071148" y="4715998"/>
                  <a:pt x="7980044" y="4843026"/>
                  <a:pt x="8032959" y="4994331"/>
                </a:cubicBezTo>
                <a:cubicBezTo>
                  <a:pt x="8085874" y="5145636"/>
                  <a:pt x="7990214" y="5698122"/>
                  <a:pt x="8032959" y="5875684"/>
                </a:cubicBezTo>
                <a:cubicBezTo>
                  <a:pt x="7762463" y="5877243"/>
                  <a:pt x="7662740" y="5802761"/>
                  <a:pt x="7378847" y="5875684"/>
                </a:cubicBezTo>
                <a:cubicBezTo>
                  <a:pt x="7094954" y="5948607"/>
                  <a:pt x="6999721" y="5809859"/>
                  <a:pt x="6724734" y="5875684"/>
                </a:cubicBezTo>
                <a:cubicBezTo>
                  <a:pt x="6449747" y="5941509"/>
                  <a:pt x="6397142" y="5862759"/>
                  <a:pt x="6150951" y="5875684"/>
                </a:cubicBezTo>
                <a:cubicBezTo>
                  <a:pt x="5904760" y="5888609"/>
                  <a:pt x="5769684" y="5834385"/>
                  <a:pt x="5496839" y="5875684"/>
                </a:cubicBezTo>
                <a:cubicBezTo>
                  <a:pt x="5223994" y="5916983"/>
                  <a:pt x="5221998" y="5874058"/>
                  <a:pt x="5003386" y="5875684"/>
                </a:cubicBezTo>
                <a:cubicBezTo>
                  <a:pt x="4784774" y="5877310"/>
                  <a:pt x="4777984" y="5843906"/>
                  <a:pt x="4670592" y="5875684"/>
                </a:cubicBezTo>
                <a:cubicBezTo>
                  <a:pt x="4563200" y="5907462"/>
                  <a:pt x="4207749" y="5820988"/>
                  <a:pt x="3936150" y="5875684"/>
                </a:cubicBezTo>
                <a:cubicBezTo>
                  <a:pt x="3664551" y="5930380"/>
                  <a:pt x="3612176" y="5846924"/>
                  <a:pt x="3523026" y="5875684"/>
                </a:cubicBezTo>
                <a:cubicBezTo>
                  <a:pt x="3433876" y="5904444"/>
                  <a:pt x="3352215" y="5842889"/>
                  <a:pt x="3190232" y="5875684"/>
                </a:cubicBezTo>
                <a:cubicBezTo>
                  <a:pt x="3028249" y="5908479"/>
                  <a:pt x="2764810" y="5854130"/>
                  <a:pt x="2616450" y="5875684"/>
                </a:cubicBezTo>
                <a:cubicBezTo>
                  <a:pt x="2468090" y="5897238"/>
                  <a:pt x="2241392" y="5823376"/>
                  <a:pt x="2042667" y="5875684"/>
                </a:cubicBezTo>
                <a:cubicBezTo>
                  <a:pt x="1843942" y="5927992"/>
                  <a:pt x="1799241" y="5848647"/>
                  <a:pt x="1709873" y="5875684"/>
                </a:cubicBezTo>
                <a:cubicBezTo>
                  <a:pt x="1620505" y="5902721"/>
                  <a:pt x="1487460" y="5868691"/>
                  <a:pt x="1296749" y="5875684"/>
                </a:cubicBezTo>
                <a:cubicBezTo>
                  <a:pt x="1106038" y="5882677"/>
                  <a:pt x="1101681" y="5852706"/>
                  <a:pt x="963955" y="5875684"/>
                </a:cubicBezTo>
                <a:cubicBezTo>
                  <a:pt x="826229" y="5898662"/>
                  <a:pt x="341720" y="5790213"/>
                  <a:pt x="0" y="5875684"/>
                </a:cubicBezTo>
                <a:cubicBezTo>
                  <a:pt x="-5480" y="5623762"/>
                  <a:pt x="66061" y="5462348"/>
                  <a:pt x="0" y="5170602"/>
                </a:cubicBezTo>
                <a:cubicBezTo>
                  <a:pt x="-66061" y="4878856"/>
                  <a:pt x="28575" y="4687668"/>
                  <a:pt x="0" y="4465520"/>
                </a:cubicBezTo>
                <a:cubicBezTo>
                  <a:pt x="-28575" y="4243372"/>
                  <a:pt x="61717" y="4169218"/>
                  <a:pt x="0" y="3936708"/>
                </a:cubicBezTo>
                <a:cubicBezTo>
                  <a:pt x="-61717" y="3704198"/>
                  <a:pt x="3846" y="3586561"/>
                  <a:pt x="0" y="3290383"/>
                </a:cubicBezTo>
                <a:cubicBezTo>
                  <a:pt x="-3846" y="2994205"/>
                  <a:pt x="30337" y="2969215"/>
                  <a:pt x="0" y="2820328"/>
                </a:cubicBezTo>
                <a:cubicBezTo>
                  <a:pt x="-30337" y="2671442"/>
                  <a:pt x="5746" y="2561999"/>
                  <a:pt x="0" y="2350274"/>
                </a:cubicBezTo>
                <a:cubicBezTo>
                  <a:pt x="-5746" y="2138549"/>
                  <a:pt x="15718" y="2098041"/>
                  <a:pt x="0" y="1938976"/>
                </a:cubicBezTo>
                <a:cubicBezTo>
                  <a:pt x="-15718" y="1779911"/>
                  <a:pt x="66464" y="1499583"/>
                  <a:pt x="0" y="1351407"/>
                </a:cubicBezTo>
                <a:cubicBezTo>
                  <a:pt x="-66464" y="1203231"/>
                  <a:pt x="21222" y="806412"/>
                  <a:pt x="0" y="646325"/>
                </a:cubicBezTo>
                <a:cubicBezTo>
                  <a:pt x="-21222" y="486238"/>
                  <a:pt x="832" y="165339"/>
                  <a:pt x="0" y="0"/>
                </a:cubicBezTo>
                <a:close/>
                <a:moveTo>
                  <a:pt x="734461" y="734461"/>
                </a:moveTo>
                <a:cubicBezTo>
                  <a:pt x="896632" y="688448"/>
                  <a:pt x="1001549" y="797944"/>
                  <a:pt x="1265551" y="734461"/>
                </a:cubicBezTo>
                <a:cubicBezTo>
                  <a:pt x="1529553" y="670978"/>
                  <a:pt x="1701728" y="753004"/>
                  <a:pt x="1862282" y="734461"/>
                </a:cubicBezTo>
                <a:cubicBezTo>
                  <a:pt x="2022836" y="715918"/>
                  <a:pt x="2339033" y="779479"/>
                  <a:pt x="2524653" y="734461"/>
                </a:cubicBezTo>
                <a:cubicBezTo>
                  <a:pt x="2710273" y="689443"/>
                  <a:pt x="2998508" y="802316"/>
                  <a:pt x="3187024" y="734461"/>
                </a:cubicBezTo>
                <a:cubicBezTo>
                  <a:pt x="3375540" y="666606"/>
                  <a:pt x="3543730" y="758984"/>
                  <a:pt x="3652474" y="734461"/>
                </a:cubicBezTo>
                <a:cubicBezTo>
                  <a:pt x="3761218" y="709938"/>
                  <a:pt x="3911448" y="762855"/>
                  <a:pt x="4052284" y="734461"/>
                </a:cubicBezTo>
                <a:cubicBezTo>
                  <a:pt x="4193120" y="706067"/>
                  <a:pt x="4513696" y="740616"/>
                  <a:pt x="4649015" y="734461"/>
                </a:cubicBezTo>
                <a:cubicBezTo>
                  <a:pt x="4784334" y="728306"/>
                  <a:pt x="5030947" y="757905"/>
                  <a:pt x="5180105" y="734461"/>
                </a:cubicBezTo>
                <a:cubicBezTo>
                  <a:pt x="5329263" y="711017"/>
                  <a:pt x="5386721" y="763079"/>
                  <a:pt x="5579915" y="734461"/>
                </a:cubicBezTo>
                <a:cubicBezTo>
                  <a:pt x="5773109" y="705843"/>
                  <a:pt x="6033982" y="762993"/>
                  <a:pt x="6176645" y="734461"/>
                </a:cubicBezTo>
                <a:cubicBezTo>
                  <a:pt x="6319308" y="705929"/>
                  <a:pt x="6464639" y="766688"/>
                  <a:pt x="6576455" y="734461"/>
                </a:cubicBezTo>
                <a:cubicBezTo>
                  <a:pt x="6688271" y="702234"/>
                  <a:pt x="6949892" y="798321"/>
                  <a:pt x="7298499" y="734461"/>
                </a:cubicBezTo>
                <a:cubicBezTo>
                  <a:pt x="7300191" y="900181"/>
                  <a:pt x="7268462" y="996176"/>
                  <a:pt x="7298499" y="1197171"/>
                </a:cubicBezTo>
                <a:cubicBezTo>
                  <a:pt x="7328536" y="1398166"/>
                  <a:pt x="7266303" y="1639147"/>
                  <a:pt x="7298499" y="1836152"/>
                </a:cubicBezTo>
                <a:cubicBezTo>
                  <a:pt x="7330695" y="2033157"/>
                  <a:pt x="7279482" y="2174288"/>
                  <a:pt x="7298499" y="2431065"/>
                </a:cubicBezTo>
                <a:cubicBezTo>
                  <a:pt x="7317516" y="2687842"/>
                  <a:pt x="7271394" y="2732493"/>
                  <a:pt x="7298499" y="2893775"/>
                </a:cubicBezTo>
                <a:cubicBezTo>
                  <a:pt x="7325604" y="3055057"/>
                  <a:pt x="7246970" y="3215558"/>
                  <a:pt x="7298499" y="3532756"/>
                </a:cubicBezTo>
                <a:cubicBezTo>
                  <a:pt x="7350028" y="3849954"/>
                  <a:pt x="7294103" y="3832532"/>
                  <a:pt x="7298499" y="3995466"/>
                </a:cubicBezTo>
                <a:cubicBezTo>
                  <a:pt x="7302895" y="4158400"/>
                  <a:pt x="7269575" y="4261421"/>
                  <a:pt x="7298499" y="4502243"/>
                </a:cubicBezTo>
                <a:cubicBezTo>
                  <a:pt x="7327423" y="4743065"/>
                  <a:pt x="7290258" y="4831011"/>
                  <a:pt x="7298499" y="5141224"/>
                </a:cubicBezTo>
                <a:cubicBezTo>
                  <a:pt x="7109228" y="5183558"/>
                  <a:pt x="6990500" y="5094357"/>
                  <a:pt x="6767409" y="5141224"/>
                </a:cubicBezTo>
                <a:cubicBezTo>
                  <a:pt x="6544318" y="5188091"/>
                  <a:pt x="6469628" y="5104497"/>
                  <a:pt x="6367599" y="5141224"/>
                </a:cubicBezTo>
                <a:cubicBezTo>
                  <a:pt x="6265570" y="5177951"/>
                  <a:pt x="6098771" y="5116500"/>
                  <a:pt x="5902149" y="5141224"/>
                </a:cubicBezTo>
                <a:cubicBezTo>
                  <a:pt x="5705527" y="5165948"/>
                  <a:pt x="5453514" y="5065564"/>
                  <a:pt x="5174138" y="5141224"/>
                </a:cubicBezTo>
                <a:cubicBezTo>
                  <a:pt x="4894762" y="5216884"/>
                  <a:pt x="4894292" y="5093114"/>
                  <a:pt x="4708688" y="5141224"/>
                </a:cubicBezTo>
                <a:cubicBezTo>
                  <a:pt x="4523084" y="5189334"/>
                  <a:pt x="4431034" y="5128299"/>
                  <a:pt x="4308878" y="5141224"/>
                </a:cubicBezTo>
                <a:cubicBezTo>
                  <a:pt x="4186722" y="5154149"/>
                  <a:pt x="4005456" y="5098696"/>
                  <a:pt x="3712147" y="5141224"/>
                </a:cubicBezTo>
                <a:cubicBezTo>
                  <a:pt x="3418838" y="5183752"/>
                  <a:pt x="3388886" y="5082561"/>
                  <a:pt x="3115417" y="5141224"/>
                </a:cubicBezTo>
                <a:cubicBezTo>
                  <a:pt x="2841948" y="5199887"/>
                  <a:pt x="2561470" y="5056772"/>
                  <a:pt x="2387405" y="5141224"/>
                </a:cubicBezTo>
                <a:cubicBezTo>
                  <a:pt x="2213340" y="5225676"/>
                  <a:pt x="1974896" y="5126318"/>
                  <a:pt x="1856315" y="5141224"/>
                </a:cubicBezTo>
                <a:cubicBezTo>
                  <a:pt x="1737734" y="5156130"/>
                  <a:pt x="1558888" y="5121977"/>
                  <a:pt x="1456505" y="5141224"/>
                </a:cubicBezTo>
                <a:cubicBezTo>
                  <a:pt x="1354122" y="5160471"/>
                  <a:pt x="912393" y="5133016"/>
                  <a:pt x="734461" y="5141224"/>
                </a:cubicBezTo>
                <a:cubicBezTo>
                  <a:pt x="684308" y="4918770"/>
                  <a:pt x="741827" y="4807743"/>
                  <a:pt x="734461" y="4634446"/>
                </a:cubicBezTo>
                <a:cubicBezTo>
                  <a:pt x="727095" y="4461149"/>
                  <a:pt x="740047" y="4279898"/>
                  <a:pt x="734461" y="3995466"/>
                </a:cubicBezTo>
                <a:cubicBezTo>
                  <a:pt x="728875" y="3711034"/>
                  <a:pt x="770674" y="3730682"/>
                  <a:pt x="734461" y="3532756"/>
                </a:cubicBezTo>
                <a:cubicBezTo>
                  <a:pt x="698248" y="3334830"/>
                  <a:pt x="771401" y="3198097"/>
                  <a:pt x="734461" y="3070045"/>
                </a:cubicBezTo>
                <a:cubicBezTo>
                  <a:pt x="697521" y="2941993"/>
                  <a:pt x="790521" y="2688150"/>
                  <a:pt x="734461" y="2519200"/>
                </a:cubicBezTo>
                <a:cubicBezTo>
                  <a:pt x="678401" y="2350250"/>
                  <a:pt x="770648" y="2187220"/>
                  <a:pt x="734461" y="2056490"/>
                </a:cubicBezTo>
                <a:cubicBezTo>
                  <a:pt x="698274" y="1925760"/>
                  <a:pt x="769200" y="1616116"/>
                  <a:pt x="734461" y="1505645"/>
                </a:cubicBezTo>
                <a:cubicBezTo>
                  <a:pt x="699722" y="1395175"/>
                  <a:pt x="810367" y="1092718"/>
                  <a:pt x="734461" y="734461"/>
                </a:cubicBezTo>
                <a:close/>
                <a:moveTo>
                  <a:pt x="0" y="0"/>
                </a:moveTo>
                <a:cubicBezTo>
                  <a:pt x="148583" y="96830"/>
                  <a:pt x="264552" y="306368"/>
                  <a:pt x="374575" y="374575"/>
                </a:cubicBezTo>
                <a:cubicBezTo>
                  <a:pt x="484598" y="442782"/>
                  <a:pt x="595897" y="641157"/>
                  <a:pt x="734461" y="734461"/>
                </a:cubicBezTo>
                <a:moveTo>
                  <a:pt x="0" y="5875684"/>
                </a:moveTo>
                <a:cubicBezTo>
                  <a:pt x="136093" y="5687716"/>
                  <a:pt x="244683" y="5713279"/>
                  <a:pt x="352541" y="5523143"/>
                </a:cubicBezTo>
                <a:cubicBezTo>
                  <a:pt x="460399" y="5333007"/>
                  <a:pt x="682322" y="5243257"/>
                  <a:pt x="734461" y="5141224"/>
                </a:cubicBezTo>
                <a:moveTo>
                  <a:pt x="8032959" y="0"/>
                </a:moveTo>
                <a:cubicBezTo>
                  <a:pt x="7923284" y="181905"/>
                  <a:pt x="7750113" y="277286"/>
                  <a:pt x="7680418" y="352541"/>
                </a:cubicBezTo>
                <a:cubicBezTo>
                  <a:pt x="7610723" y="427796"/>
                  <a:pt x="7375752" y="580694"/>
                  <a:pt x="7298499" y="734461"/>
                </a:cubicBezTo>
                <a:moveTo>
                  <a:pt x="8032959" y="5875684"/>
                </a:moveTo>
                <a:cubicBezTo>
                  <a:pt x="7848276" y="5766493"/>
                  <a:pt x="7829451" y="5664501"/>
                  <a:pt x="7673074" y="5515799"/>
                </a:cubicBezTo>
                <a:cubicBezTo>
                  <a:pt x="7516697" y="5367097"/>
                  <a:pt x="7486433" y="5242411"/>
                  <a:pt x="7298499" y="5141224"/>
                </a:cubicBezTo>
              </a:path>
              <a:path w="8032959" h="5875684" fill="none" stroke="0" extrusionOk="0">
                <a:moveTo>
                  <a:pt x="0" y="0"/>
                </a:moveTo>
                <a:cubicBezTo>
                  <a:pt x="193501" y="-70378"/>
                  <a:pt x="515975" y="75600"/>
                  <a:pt x="654112" y="0"/>
                </a:cubicBezTo>
                <a:cubicBezTo>
                  <a:pt x="792249" y="-75600"/>
                  <a:pt x="1119647" y="41582"/>
                  <a:pt x="1308225" y="0"/>
                </a:cubicBezTo>
                <a:cubicBezTo>
                  <a:pt x="1496803" y="-41582"/>
                  <a:pt x="1720199" y="51631"/>
                  <a:pt x="1962337" y="0"/>
                </a:cubicBezTo>
                <a:cubicBezTo>
                  <a:pt x="2204475" y="-51631"/>
                  <a:pt x="2317370" y="60898"/>
                  <a:pt x="2616450" y="0"/>
                </a:cubicBezTo>
                <a:cubicBezTo>
                  <a:pt x="2915530" y="-60898"/>
                  <a:pt x="2939760" y="33360"/>
                  <a:pt x="3029573" y="0"/>
                </a:cubicBezTo>
                <a:cubicBezTo>
                  <a:pt x="3119386" y="-33360"/>
                  <a:pt x="3537328" y="67310"/>
                  <a:pt x="3764015" y="0"/>
                </a:cubicBezTo>
                <a:cubicBezTo>
                  <a:pt x="3990702" y="-67310"/>
                  <a:pt x="4175820" y="26346"/>
                  <a:pt x="4337798" y="0"/>
                </a:cubicBezTo>
                <a:cubicBezTo>
                  <a:pt x="4499776" y="-26346"/>
                  <a:pt x="4563450" y="9388"/>
                  <a:pt x="4750921" y="0"/>
                </a:cubicBezTo>
                <a:cubicBezTo>
                  <a:pt x="4938392" y="-9388"/>
                  <a:pt x="5092491" y="51395"/>
                  <a:pt x="5405034" y="0"/>
                </a:cubicBezTo>
                <a:cubicBezTo>
                  <a:pt x="5717577" y="-51395"/>
                  <a:pt x="5847865" y="4848"/>
                  <a:pt x="6059146" y="0"/>
                </a:cubicBezTo>
                <a:cubicBezTo>
                  <a:pt x="6270427" y="-4848"/>
                  <a:pt x="6441255" y="3338"/>
                  <a:pt x="6552599" y="0"/>
                </a:cubicBezTo>
                <a:cubicBezTo>
                  <a:pt x="6663943" y="-3338"/>
                  <a:pt x="6780946" y="1221"/>
                  <a:pt x="6965723" y="0"/>
                </a:cubicBezTo>
                <a:cubicBezTo>
                  <a:pt x="7150500" y="-1221"/>
                  <a:pt x="7296660" y="45349"/>
                  <a:pt x="7459176" y="0"/>
                </a:cubicBezTo>
                <a:cubicBezTo>
                  <a:pt x="7621692" y="-45349"/>
                  <a:pt x="7903096" y="13353"/>
                  <a:pt x="8032959" y="0"/>
                </a:cubicBezTo>
                <a:cubicBezTo>
                  <a:pt x="8087549" y="217241"/>
                  <a:pt x="8007689" y="373734"/>
                  <a:pt x="8032959" y="705082"/>
                </a:cubicBezTo>
                <a:cubicBezTo>
                  <a:pt x="8058229" y="1036430"/>
                  <a:pt x="7956142" y="1174965"/>
                  <a:pt x="8032959" y="1351407"/>
                </a:cubicBezTo>
                <a:cubicBezTo>
                  <a:pt x="8109776" y="1527850"/>
                  <a:pt x="8021104" y="1758188"/>
                  <a:pt x="8032959" y="1880219"/>
                </a:cubicBezTo>
                <a:cubicBezTo>
                  <a:pt x="8044814" y="2002250"/>
                  <a:pt x="8016921" y="2118386"/>
                  <a:pt x="8032959" y="2350274"/>
                </a:cubicBezTo>
                <a:cubicBezTo>
                  <a:pt x="8048997" y="2582163"/>
                  <a:pt x="7974271" y="2817797"/>
                  <a:pt x="8032959" y="2937842"/>
                </a:cubicBezTo>
                <a:cubicBezTo>
                  <a:pt x="8091647" y="3057887"/>
                  <a:pt x="7987117" y="3173550"/>
                  <a:pt x="8032959" y="3407897"/>
                </a:cubicBezTo>
                <a:cubicBezTo>
                  <a:pt x="8078801" y="3642244"/>
                  <a:pt x="7980565" y="3804332"/>
                  <a:pt x="8032959" y="4112979"/>
                </a:cubicBezTo>
                <a:cubicBezTo>
                  <a:pt x="8085353" y="4421626"/>
                  <a:pt x="8030887" y="4370199"/>
                  <a:pt x="8032959" y="4583034"/>
                </a:cubicBezTo>
                <a:cubicBezTo>
                  <a:pt x="8035031" y="4795870"/>
                  <a:pt x="8024689" y="4876315"/>
                  <a:pt x="8032959" y="5111845"/>
                </a:cubicBezTo>
                <a:cubicBezTo>
                  <a:pt x="8041229" y="5347375"/>
                  <a:pt x="7992090" y="5691446"/>
                  <a:pt x="8032959" y="5875684"/>
                </a:cubicBezTo>
                <a:cubicBezTo>
                  <a:pt x="7879419" y="5929288"/>
                  <a:pt x="7674572" y="5810579"/>
                  <a:pt x="7459176" y="5875684"/>
                </a:cubicBezTo>
                <a:cubicBezTo>
                  <a:pt x="7243780" y="5940789"/>
                  <a:pt x="7169266" y="5810580"/>
                  <a:pt x="6885393" y="5875684"/>
                </a:cubicBezTo>
                <a:cubicBezTo>
                  <a:pt x="6601520" y="5940788"/>
                  <a:pt x="6520100" y="5872144"/>
                  <a:pt x="6391940" y="5875684"/>
                </a:cubicBezTo>
                <a:cubicBezTo>
                  <a:pt x="6263780" y="5879224"/>
                  <a:pt x="6032702" y="5846655"/>
                  <a:pt x="5898487" y="5875684"/>
                </a:cubicBezTo>
                <a:cubicBezTo>
                  <a:pt x="5764272" y="5904713"/>
                  <a:pt x="5610709" y="5822103"/>
                  <a:pt x="5405034" y="5875684"/>
                </a:cubicBezTo>
                <a:cubicBezTo>
                  <a:pt x="5199359" y="5929265"/>
                  <a:pt x="5152130" y="5825328"/>
                  <a:pt x="4911581" y="5875684"/>
                </a:cubicBezTo>
                <a:cubicBezTo>
                  <a:pt x="4671032" y="5926040"/>
                  <a:pt x="4632815" y="5836805"/>
                  <a:pt x="4498457" y="5875684"/>
                </a:cubicBezTo>
                <a:cubicBezTo>
                  <a:pt x="4364099" y="5914563"/>
                  <a:pt x="4292595" y="5837091"/>
                  <a:pt x="4165663" y="5875684"/>
                </a:cubicBezTo>
                <a:cubicBezTo>
                  <a:pt x="4038731" y="5914277"/>
                  <a:pt x="3940544" y="5863043"/>
                  <a:pt x="3752539" y="5875684"/>
                </a:cubicBezTo>
                <a:cubicBezTo>
                  <a:pt x="3564534" y="5888325"/>
                  <a:pt x="3516331" y="5856414"/>
                  <a:pt x="3339416" y="5875684"/>
                </a:cubicBezTo>
                <a:cubicBezTo>
                  <a:pt x="3162501" y="5894954"/>
                  <a:pt x="2805805" y="5858648"/>
                  <a:pt x="2604974" y="5875684"/>
                </a:cubicBezTo>
                <a:cubicBezTo>
                  <a:pt x="2404143" y="5892720"/>
                  <a:pt x="2215841" y="5796104"/>
                  <a:pt x="1870532" y="5875684"/>
                </a:cubicBezTo>
                <a:cubicBezTo>
                  <a:pt x="1525223" y="5955264"/>
                  <a:pt x="1515742" y="5872138"/>
                  <a:pt x="1377079" y="5875684"/>
                </a:cubicBezTo>
                <a:cubicBezTo>
                  <a:pt x="1238416" y="5879230"/>
                  <a:pt x="1129276" y="5845356"/>
                  <a:pt x="963955" y="5875684"/>
                </a:cubicBezTo>
                <a:cubicBezTo>
                  <a:pt x="798634" y="5906012"/>
                  <a:pt x="753652" y="5839882"/>
                  <a:pt x="631161" y="5875684"/>
                </a:cubicBezTo>
                <a:cubicBezTo>
                  <a:pt x="508670" y="5911486"/>
                  <a:pt x="294336" y="5859396"/>
                  <a:pt x="0" y="5875684"/>
                </a:cubicBezTo>
                <a:cubicBezTo>
                  <a:pt x="-48282" y="5694022"/>
                  <a:pt x="44067" y="5598587"/>
                  <a:pt x="0" y="5464386"/>
                </a:cubicBezTo>
                <a:cubicBezTo>
                  <a:pt x="-44067" y="5330185"/>
                  <a:pt x="11609" y="5257742"/>
                  <a:pt x="0" y="5053088"/>
                </a:cubicBezTo>
                <a:cubicBezTo>
                  <a:pt x="-11609" y="4848434"/>
                  <a:pt x="7293" y="4725682"/>
                  <a:pt x="0" y="4465520"/>
                </a:cubicBezTo>
                <a:cubicBezTo>
                  <a:pt x="-7293" y="4205358"/>
                  <a:pt x="11621" y="4011499"/>
                  <a:pt x="0" y="3877951"/>
                </a:cubicBezTo>
                <a:cubicBezTo>
                  <a:pt x="-11621" y="3744403"/>
                  <a:pt x="1313" y="3373913"/>
                  <a:pt x="0" y="3231626"/>
                </a:cubicBezTo>
                <a:cubicBezTo>
                  <a:pt x="-1313" y="3089339"/>
                  <a:pt x="75279" y="2882954"/>
                  <a:pt x="0" y="2585301"/>
                </a:cubicBezTo>
                <a:cubicBezTo>
                  <a:pt x="-75279" y="2287648"/>
                  <a:pt x="20793" y="2256336"/>
                  <a:pt x="0" y="2115246"/>
                </a:cubicBezTo>
                <a:cubicBezTo>
                  <a:pt x="-20793" y="1974157"/>
                  <a:pt x="25200" y="1665266"/>
                  <a:pt x="0" y="1410164"/>
                </a:cubicBezTo>
                <a:cubicBezTo>
                  <a:pt x="-25200" y="1155062"/>
                  <a:pt x="53133" y="1109023"/>
                  <a:pt x="0" y="940109"/>
                </a:cubicBezTo>
                <a:cubicBezTo>
                  <a:pt x="-53133" y="771196"/>
                  <a:pt x="44551" y="267933"/>
                  <a:pt x="0" y="0"/>
                </a:cubicBezTo>
                <a:close/>
                <a:moveTo>
                  <a:pt x="734461" y="734461"/>
                </a:moveTo>
                <a:cubicBezTo>
                  <a:pt x="912630" y="717657"/>
                  <a:pt x="1031816" y="759860"/>
                  <a:pt x="1134271" y="734461"/>
                </a:cubicBezTo>
                <a:cubicBezTo>
                  <a:pt x="1236726" y="709062"/>
                  <a:pt x="1423383" y="762634"/>
                  <a:pt x="1665361" y="734461"/>
                </a:cubicBezTo>
                <a:cubicBezTo>
                  <a:pt x="1907339" y="706288"/>
                  <a:pt x="2220737" y="755589"/>
                  <a:pt x="2393372" y="734461"/>
                </a:cubicBezTo>
                <a:cubicBezTo>
                  <a:pt x="2566007" y="713333"/>
                  <a:pt x="2830108" y="800724"/>
                  <a:pt x="3121384" y="734461"/>
                </a:cubicBezTo>
                <a:cubicBezTo>
                  <a:pt x="3412660" y="668198"/>
                  <a:pt x="3373126" y="749079"/>
                  <a:pt x="3521193" y="734461"/>
                </a:cubicBezTo>
                <a:cubicBezTo>
                  <a:pt x="3669260" y="719843"/>
                  <a:pt x="3762704" y="762517"/>
                  <a:pt x="3986643" y="734461"/>
                </a:cubicBezTo>
                <a:cubicBezTo>
                  <a:pt x="4210582" y="706405"/>
                  <a:pt x="4355011" y="771957"/>
                  <a:pt x="4517734" y="734461"/>
                </a:cubicBezTo>
                <a:cubicBezTo>
                  <a:pt x="4680457" y="696965"/>
                  <a:pt x="4800800" y="796832"/>
                  <a:pt x="5048824" y="734461"/>
                </a:cubicBezTo>
                <a:cubicBezTo>
                  <a:pt x="5296848" y="672090"/>
                  <a:pt x="5352149" y="764403"/>
                  <a:pt x="5579915" y="734461"/>
                </a:cubicBezTo>
                <a:cubicBezTo>
                  <a:pt x="5807681" y="704519"/>
                  <a:pt x="5986927" y="763078"/>
                  <a:pt x="6307926" y="734461"/>
                </a:cubicBezTo>
                <a:cubicBezTo>
                  <a:pt x="6628925" y="705844"/>
                  <a:pt x="6931144" y="822056"/>
                  <a:pt x="7298499" y="734461"/>
                </a:cubicBezTo>
                <a:cubicBezTo>
                  <a:pt x="7322726" y="825403"/>
                  <a:pt x="7258270" y="957835"/>
                  <a:pt x="7298499" y="1153103"/>
                </a:cubicBezTo>
                <a:cubicBezTo>
                  <a:pt x="7338728" y="1348371"/>
                  <a:pt x="7271879" y="1548891"/>
                  <a:pt x="7298499" y="1703949"/>
                </a:cubicBezTo>
                <a:cubicBezTo>
                  <a:pt x="7325119" y="1859007"/>
                  <a:pt x="7295438" y="1980253"/>
                  <a:pt x="7298499" y="2166659"/>
                </a:cubicBezTo>
                <a:cubicBezTo>
                  <a:pt x="7301560" y="2353065"/>
                  <a:pt x="7255736" y="2482261"/>
                  <a:pt x="7298499" y="2585301"/>
                </a:cubicBezTo>
                <a:cubicBezTo>
                  <a:pt x="7341262" y="2688341"/>
                  <a:pt x="7263264" y="2882308"/>
                  <a:pt x="7298499" y="3003944"/>
                </a:cubicBezTo>
                <a:cubicBezTo>
                  <a:pt x="7333734" y="3125580"/>
                  <a:pt x="7251157" y="3485695"/>
                  <a:pt x="7298499" y="3642925"/>
                </a:cubicBezTo>
                <a:cubicBezTo>
                  <a:pt x="7345841" y="3800155"/>
                  <a:pt x="7248993" y="3950739"/>
                  <a:pt x="7298499" y="4149702"/>
                </a:cubicBezTo>
                <a:cubicBezTo>
                  <a:pt x="7348005" y="4348665"/>
                  <a:pt x="7295287" y="4438443"/>
                  <a:pt x="7298499" y="4612412"/>
                </a:cubicBezTo>
                <a:cubicBezTo>
                  <a:pt x="7301711" y="4786381"/>
                  <a:pt x="7270315" y="4958608"/>
                  <a:pt x="7298499" y="5141224"/>
                </a:cubicBezTo>
                <a:cubicBezTo>
                  <a:pt x="7123938" y="5176421"/>
                  <a:pt x="6923378" y="5087189"/>
                  <a:pt x="6701768" y="5141224"/>
                </a:cubicBezTo>
                <a:cubicBezTo>
                  <a:pt x="6480158" y="5195259"/>
                  <a:pt x="6248090" y="5110413"/>
                  <a:pt x="6039397" y="5141224"/>
                </a:cubicBezTo>
                <a:cubicBezTo>
                  <a:pt x="5830704" y="5172035"/>
                  <a:pt x="5512391" y="5115270"/>
                  <a:pt x="5311386" y="5141224"/>
                </a:cubicBezTo>
                <a:cubicBezTo>
                  <a:pt x="5110381" y="5167178"/>
                  <a:pt x="5092504" y="5095137"/>
                  <a:pt x="4911576" y="5141224"/>
                </a:cubicBezTo>
                <a:cubicBezTo>
                  <a:pt x="4730648" y="5187311"/>
                  <a:pt x="4578116" y="5095731"/>
                  <a:pt x="4314845" y="5141224"/>
                </a:cubicBezTo>
                <a:cubicBezTo>
                  <a:pt x="4051574" y="5186717"/>
                  <a:pt x="3846051" y="5091938"/>
                  <a:pt x="3652474" y="5141224"/>
                </a:cubicBezTo>
                <a:cubicBezTo>
                  <a:pt x="3458897" y="5190510"/>
                  <a:pt x="3269399" y="5098910"/>
                  <a:pt x="2924463" y="5141224"/>
                </a:cubicBezTo>
                <a:cubicBezTo>
                  <a:pt x="2579527" y="5183538"/>
                  <a:pt x="2701619" y="5133286"/>
                  <a:pt x="2524653" y="5141224"/>
                </a:cubicBezTo>
                <a:cubicBezTo>
                  <a:pt x="2347687" y="5149162"/>
                  <a:pt x="2240571" y="5112396"/>
                  <a:pt x="2059203" y="5141224"/>
                </a:cubicBezTo>
                <a:cubicBezTo>
                  <a:pt x="1877835" y="5170052"/>
                  <a:pt x="1641140" y="5110911"/>
                  <a:pt x="1331192" y="5141224"/>
                </a:cubicBezTo>
                <a:cubicBezTo>
                  <a:pt x="1021244" y="5171537"/>
                  <a:pt x="908703" y="5108420"/>
                  <a:pt x="734461" y="5141224"/>
                </a:cubicBezTo>
                <a:cubicBezTo>
                  <a:pt x="703137" y="4970122"/>
                  <a:pt x="785829" y="4756442"/>
                  <a:pt x="734461" y="4634446"/>
                </a:cubicBezTo>
                <a:cubicBezTo>
                  <a:pt x="683093" y="4512450"/>
                  <a:pt x="790580" y="4224177"/>
                  <a:pt x="734461" y="4039533"/>
                </a:cubicBezTo>
                <a:cubicBezTo>
                  <a:pt x="678342" y="3854889"/>
                  <a:pt x="794951" y="3676062"/>
                  <a:pt x="734461" y="3400553"/>
                </a:cubicBezTo>
                <a:cubicBezTo>
                  <a:pt x="673971" y="3125044"/>
                  <a:pt x="751567" y="3095052"/>
                  <a:pt x="734461" y="2893775"/>
                </a:cubicBezTo>
                <a:cubicBezTo>
                  <a:pt x="717355" y="2692498"/>
                  <a:pt x="739612" y="2582935"/>
                  <a:pt x="734461" y="2342929"/>
                </a:cubicBezTo>
                <a:cubicBezTo>
                  <a:pt x="729310" y="2102923"/>
                  <a:pt x="793149" y="1970955"/>
                  <a:pt x="734461" y="1836152"/>
                </a:cubicBezTo>
                <a:cubicBezTo>
                  <a:pt x="675773" y="1701349"/>
                  <a:pt x="750220" y="1473550"/>
                  <a:pt x="734461" y="1373442"/>
                </a:cubicBezTo>
                <a:cubicBezTo>
                  <a:pt x="718702" y="1273334"/>
                  <a:pt x="799536" y="871069"/>
                  <a:pt x="734461" y="734461"/>
                </a:cubicBezTo>
                <a:close/>
                <a:moveTo>
                  <a:pt x="0" y="0"/>
                </a:moveTo>
                <a:cubicBezTo>
                  <a:pt x="207655" y="128628"/>
                  <a:pt x="243276" y="327819"/>
                  <a:pt x="381920" y="381920"/>
                </a:cubicBezTo>
                <a:cubicBezTo>
                  <a:pt x="520564" y="436021"/>
                  <a:pt x="567731" y="577105"/>
                  <a:pt x="734461" y="734461"/>
                </a:cubicBezTo>
                <a:moveTo>
                  <a:pt x="0" y="5875684"/>
                </a:moveTo>
                <a:cubicBezTo>
                  <a:pt x="86891" y="5712500"/>
                  <a:pt x="266341" y="5626819"/>
                  <a:pt x="367231" y="5508454"/>
                </a:cubicBezTo>
                <a:cubicBezTo>
                  <a:pt x="468121" y="5390089"/>
                  <a:pt x="652372" y="5248565"/>
                  <a:pt x="734461" y="5141224"/>
                </a:cubicBezTo>
                <a:moveTo>
                  <a:pt x="8032959" y="0"/>
                </a:moveTo>
                <a:cubicBezTo>
                  <a:pt x="7908355" y="138596"/>
                  <a:pt x="7839499" y="191867"/>
                  <a:pt x="7673074" y="359886"/>
                </a:cubicBezTo>
                <a:cubicBezTo>
                  <a:pt x="7506648" y="527904"/>
                  <a:pt x="7426303" y="529233"/>
                  <a:pt x="7298499" y="734461"/>
                </a:cubicBezTo>
                <a:moveTo>
                  <a:pt x="8032959" y="5875684"/>
                </a:moveTo>
                <a:cubicBezTo>
                  <a:pt x="7853039" y="5747579"/>
                  <a:pt x="7863778" y="5643450"/>
                  <a:pt x="7687763" y="5530488"/>
                </a:cubicBezTo>
                <a:cubicBezTo>
                  <a:pt x="7511748" y="5417526"/>
                  <a:pt x="7483353" y="5303314"/>
                  <a:pt x="7298499" y="5141224"/>
                </a:cubicBezTo>
              </a:path>
            </a:pathLst>
          </a:custGeom>
          <a:solidFill>
            <a:schemeClr val="accent2">
              <a:lumMod val="20000"/>
              <a:lumOff val="80000"/>
            </a:schemeClr>
          </a:solidFill>
          <a:ln>
            <a:solidFill>
              <a:schemeClr val="accent5">
                <a:lumMod val="60000"/>
                <a:lumOff val="40000"/>
              </a:schemeClr>
            </a:solidFill>
            <a:extLst>
              <a:ext uri="{C807C97D-BFC1-408E-A445-0C87EB9F89A2}">
                <ask:lineSketchStyleProps xmlns:ask="http://schemas.microsoft.com/office/drawing/2018/sketchyshapes" sd="3868287115">
                  <a:prstGeom prst="bevel">
                    <a:avLst/>
                  </a:prstGeom>
                  <ask:type>
                    <ask:lineSketchScribble/>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a:solidFill>
                  <a:schemeClr val="tx2">
                    <a:lumMod val="50000"/>
                  </a:schemeClr>
                </a:solidFill>
                <a:latin typeface="Papyrus" panose="03070502060502030205" pitchFamily="66" charset="0"/>
              </a:rPr>
              <a:t>Holy Week in the Greek Orthodox Church, 2022</a:t>
            </a:r>
            <a:endParaRPr lang="en-US" sz="6000" dirty="0">
              <a:solidFill>
                <a:schemeClr val="tx2">
                  <a:lumMod val="50000"/>
                </a:schemeClr>
              </a:solidFill>
              <a:latin typeface="Papyrus" panose="03070502060502030205" pitchFamily="66" charset="0"/>
            </a:endParaRPr>
          </a:p>
        </p:txBody>
      </p:sp>
    </p:spTree>
    <p:extLst>
      <p:ext uri="{BB962C8B-B14F-4D97-AF65-F5344CB8AC3E}">
        <p14:creationId xmlns:p14="http://schemas.microsoft.com/office/powerpoint/2010/main" val="201102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AC95F-0408-438B-83E7-8B3EF6FEF954}"/>
              </a:ext>
            </a:extLst>
          </p:cNvPr>
          <p:cNvSpPr>
            <a:spLocks noGrp="1"/>
          </p:cNvSpPr>
          <p:nvPr>
            <p:ph type="title"/>
          </p:nvPr>
        </p:nvSpPr>
        <p:spPr>
          <a:xfrm>
            <a:off x="0" y="365126"/>
            <a:ext cx="2521258" cy="1325563"/>
          </a:xfrm>
        </p:spPr>
        <p:txBody>
          <a:bodyPr>
            <a:normAutofit fontScale="90000"/>
          </a:bodyPr>
          <a:lstStyle/>
          <a:p>
            <a:pPr algn="ct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r>
              <a:rPr lang="en-US" sz="2700" b="1" u="sng" dirty="0">
                <a:solidFill>
                  <a:schemeClr val="bg1">
                    <a:lumMod val="95000"/>
                  </a:schemeClr>
                </a:solidFill>
                <a:latin typeface="Papyrus" panose="03070502060502030205" pitchFamily="66" charset="0"/>
              </a:rPr>
              <a:t>Lazarus Sunday</a:t>
            </a:r>
            <a:br>
              <a:rPr lang="en-US" sz="1400" dirty="0">
                <a:latin typeface="Papyrus" panose="03070502060502030205" pitchFamily="66" charset="0"/>
              </a:rPr>
            </a:br>
            <a:br>
              <a:rPr lang="en-US" sz="1400" dirty="0">
                <a:latin typeface="Papyrus" panose="03070502060502030205" pitchFamily="66" charset="0"/>
              </a:rPr>
            </a:br>
            <a:r>
              <a:rPr lang="en-US" sz="2200" b="1" dirty="0">
                <a:solidFill>
                  <a:schemeClr val="bg1">
                    <a:lumMod val="95000"/>
                  </a:schemeClr>
                </a:solidFill>
                <a:latin typeface="Papyrus" panose="03070502060502030205" pitchFamily="66" charset="0"/>
              </a:rPr>
              <a:t>Cup with the Raising of Lazarus (Christ holding a staff and Lazarus still  wrapped in his burial shroud, </a:t>
            </a:r>
            <a:r>
              <a:rPr lang="en-US" sz="2200" dirty="0">
                <a:solidFill>
                  <a:schemeClr val="bg1">
                    <a:lumMod val="95000"/>
                  </a:schemeClr>
                </a:solidFill>
                <a:latin typeface="Papyrus" panose="03070502060502030205" pitchFamily="66" charset="0"/>
              </a:rPr>
              <a:t>4th century, Free-blown glass with wheel-cut decoration; very pale green, nearly </a:t>
            </a:r>
            <a:r>
              <a:rPr lang="en-US" sz="2200" dirty="0" err="1">
                <a:solidFill>
                  <a:schemeClr val="bg1">
                    <a:lumMod val="95000"/>
                  </a:schemeClr>
                </a:solidFill>
                <a:latin typeface="Papyrus" panose="03070502060502030205" pitchFamily="66" charset="0"/>
              </a:rPr>
              <a:t>colourless</a:t>
            </a:r>
            <a:r>
              <a:rPr lang="en-US" sz="2200" dirty="0">
                <a:solidFill>
                  <a:schemeClr val="bg1">
                    <a:lumMod val="95000"/>
                  </a:schemeClr>
                </a:solidFill>
                <a:latin typeface="Papyrus" panose="03070502060502030205" pitchFamily="66" charset="0"/>
              </a:rPr>
              <a:t>, 11.2 × 11.8 cm, Yale University Art Gallery</a:t>
            </a:r>
            <a:br>
              <a:rPr lang="en-US" sz="2200" dirty="0">
                <a:solidFill>
                  <a:schemeClr val="bg1">
                    <a:lumMod val="95000"/>
                  </a:schemeClr>
                </a:solidFill>
                <a:latin typeface="Papyrus" panose="03070502060502030205" pitchFamily="66" charset="0"/>
              </a:rPr>
            </a:br>
            <a:br>
              <a:rPr lang="en-US" sz="1600" dirty="0">
                <a:latin typeface="Papyrus" panose="03070502060502030205" pitchFamily="66" charset="0"/>
                <a:hlinkClick r:id="rId2"/>
              </a:rPr>
            </a:br>
            <a:r>
              <a:rPr lang="en-US" sz="1600" dirty="0">
                <a:latin typeface="Papyrus" panose="03070502060502030205" pitchFamily="66" charset="0"/>
                <a:hlinkClick r:id="rId2"/>
              </a:rPr>
              <a:t>https://artgallery.yale.edu/collections/objects/52562</a:t>
            </a:r>
            <a:r>
              <a:rPr lang="en-US" sz="1600" dirty="0">
                <a:latin typeface="Papyrus" panose="03070502060502030205" pitchFamily="66" charset="0"/>
              </a:rPr>
              <a:t> </a:t>
            </a:r>
            <a:br>
              <a:rPr lang="en-US" sz="1400" dirty="0">
                <a:latin typeface="Papyrus" panose="03070502060502030205" pitchFamily="66" charset="0"/>
              </a:rPr>
            </a:br>
            <a:br>
              <a:rPr lang="en-US" sz="1400" dirty="0">
                <a:latin typeface="Papyrus" panose="03070502060502030205" pitchFamily="66" charset="0"/>
              </a:rPr>
            </a:br>
            <a:br>
              <a:rPr lang="en-US" sz="1400" dirty="0">
                <a:latin typeface="Papyrus" panose="03070502060502030205" pitchFamily="66" charset="0"/>
              </a:rPr>
            </a:br>
            <a:br>
              <a:rPr lang="en-US" sz="1400" dirty="0">
                <a:latin typeface="Papyrus" panose="03070502060502030205" pitchFamily="66" charset="0"/>
              </a:rPr>
            </a:br>
            <a:br>
              <a:rPr lang="en-US" sz="1400" dirty="0">
                <a:latin typeface="Papyrus" panose="03070502060502030205" pitchFamily="66" charset="0"/>
              </a:rPr>
            </a:br>
            <a:br>
              <a:rPr lang="en-US" sz="1400" dirty="0">
                <a:latin typeface="Papyrus" panose="03070502060502030205" pitchFamily="66" charset="0"/>
              </a:rPr>
            </a:br>
            <a:br>
              <a:rPr lang="en-US" sz="1400" dirty="0">
                <a:latin typeface="Papyrus" panose="03070502060502030205" pitchFamily="66" charset="0"/>
              </a:rPr>
            </a:br>
            <a:br>
              <a:rPr lang="en-US" sz="1400" dirty="0">
                <a:latin typeface="Papyrus" panose="03070502060502030205" pitchFamily="66" charset="0"/>
              </a:rPr>
            </a:br>
            <a:br>
              <a:rPr lang="en-US" sz="1400" dirty="0">
                <a:latin typeface="Papyrus" panose="03070502060502030205" pitchFamily="66" charset="0"/>
              </a:rPr>
            </a:br>
            <a:br>
              <a:rPr lang="en-US" sz="1400" dirty="0">
                <a:latin typeface="Papyrus" panose="03070502060502030205" pitchFamily="66" charset="0"/>
              </a:rPr>
            </a:br>
            <a:br>
              <a:rPr lang="en-US" sz="1400" dirty="0">
                <a:latin typeface="Papyrus" panose="03070502060502030205" pitchFamily="66" charset="0"/>
              </a:rPr>
            </a:br>
            <a:br>
              <a:rPr lang="en-US" sz="1400" dirty="0">
                <a:latin typeface="Papyrus" panose="03070502060502030205" pitchFamily="66" charset="0"/>
              </a:rPr>
            </a:br>
            <a:br>
              <a:rPr lang="en-US" sz="1400" dirty="0">
                <a:latin typeface="Papyrus" panose="03070502060502030205" pitchFamily="66" charset="0"/>
              </a:rPr>
            </a:br>
            <a:br>
              <a:rPr lang="en-US" sz="1400" dirty="0">
                <a:latin typeface="Papyrus" panose="03070502060502030205" pitchFamily="66" charset="0"/>
              </a:rPr>
            </a:br>
            <a:br>
              <a:rPr lang="en-US" sz="1400" dirty="0">
                <a:latin typeface="Papyrus" panose="03070502060502030205" pitchFamily="66" charset="0"/>
              </a:rPr>
            </a:br>
            <a:br>
              <a:rPr lang="en-US" sz="1400" dirty="0">
                <a:latin typeface="Papyrus" panose="03070502060502030205" pitchFamily="66" charset="0"/>
              </a:rPr>
            </a:br>
            <a:br>
              <a:rPr lang="en-US" sz="1400" dirty="0">
                <a:latin typeface="Papyrus" panose="03070502060502030205" pitchFamily="66" charset="0"/>
              </a:rPr>
            </a:br>
            <a:br>
              <a:rPr lang="en-US" sz="1400" dirty="0">
                <a:latin typeface="Papyrus" panose="03070502060502030205" pitchFamily="66" charset="0"/>
              </a:rPr>
            </a:br>
            <a:br>
              <a:rPr lang="en-US" sz="1400" dirty="0">
                <a:latin typeface="Papyrus" panose="03070502060502030205" pitchFamily="66" charset="0"/>
              </a:rPr>
            </a:br>
            <a:r>
              <a:rPr lang="en-US" sz="1400" dirty="0">
                <a:latin typeface="Papyrus" panose="03070502060502030205" pitchFamily="66" charset="0"/>
              </a:rPr>
              <a:t> </a:t>
            </a:r>
          </a:p>
        </p:txBody>
      </p:sp>
      <p:pic>
        <p:nvPicPr>
          <p:cNvPr id="4" name="Picture 3" descr="A picture containing container, indoor, glass, ceramic ware&#10;&#10;Description automatically generated">
            <a:extLst>
              <a:ext uri="{FF2B5EF4-FFF2-40B4-BE49-F238E27FC236}">
                <a16:creationId xmlns:a16="http://schemas.microsoft.com/office/drawing/2014/main" id="{7D3F1A8A-692B-4685-AE34-E98F342A75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40306" y="114809"/>
            <a:ext cx="6562529" cy="6632220"/>
          </a:xfrm>
          <a:prstGeom prst="rect">
            <a:avLst/>
          </a:prstGeom>
        </p:spPr>
      </p:pic>
    </p:spTree>
    <p:extLst>
      <p:ext uri="{BB962C8B-B14F-4D97-AF65-F5344CB8AC3E}">
        <p14:creationId xmlns:p14="http://schemas.microsoft.com/office/powerpoint/2010/main" val="16034701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D49F1-B901-4B8D-83F1-F11137E1EB7C}"/>
              </a:ext>
            </a:extLst>
          </p:cNvPr>
          <p:cNvSpPr>
            <a:spLocks noGrp="1"/>
          </p:cNvSpPr>
          <p:nvPr>
            <p:ph type="title"/>
          </p:nvPr>
        </p:nvSpPr>
        <p:spPr>
          <a:xfrm>
            <a:off x="6942338" y="365126"/>
            <a:ext cx="2113764" cy="1325563"/>
          </a:xfrm>
        </p:spPr>
        <p:txBody>
          <a:bodyPr>
            <a:normAutofit fontScale="90000"/>
          </a:bodyPr>
          <a:lstStyle/>
          <a:p>
            <a:pPr algn="ct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solidFill>
                  <a:schemeClr val="bg1">
                    <a:lumMod val="95000"/>
                  </a:schemeClr>
                </a:solidFill>
                <a:latin typeface="Papyrus" panose="03070502060502030205" pitchFamily="66" charset="0"/>
              </a:rPr>
            </a:br>
            <a:br>
              <a:rPr lang="en-US" sz="2000" b="1" dirty="0">
                <a:solidFill>
                  <a:schemeClr val="bg1">
                    <a:lumMod val="95000"/>
                  </a:schemeClr>
                </a:solidFill>
                <a:latin typeface="Papyrus" panose="03070502060502030205" pitchFamily="66" charset="0"/>
              </a:rPr>
            </a:br>
            <a:br>
              <a:rPr lang="en-US" sz="2000" b="1" dirty="0">
                <a:solidFill>
                  <a:schemeClr val="bg1">
                    <a:lumMod val="95000"/>
                  </a:schemeClr>
                </a:solidFill>
                <a:latin typeface="Papyrus" panose="03070502060502030205" pitchFamily="66" charset="0"/>
              </a:rPr>
            </a:br>
            <a:br>
              <a:rPr lang="en-US" sz="2000" b="1" dirty="0">
                <a:solidFill>
                  <a:schemeClr val="bg1">
                    <a:lumMod val="95000"/>
                  </a:schemeClr>
                </a:solidFill>
                <a:latin typeface="Papyrus" panose="03070502060502030205" pitchFamily="66" charset="0"/>
              </a:rPr>
            </a:br>
            <a:br>
              <a:rPr lang="en-US" sz="2000" b="1" dirty="0">
                <a:solidFill>
                  <a:schemeClr val="bg1">
                    <a:lumMod val="95000"/>
                  </a:schemeClr>
                </a:solidFill>
                <a:latin typeface="Papyrus" panose="03070502060502030205" pitchFamily="66" charset="0"/>
              </a:rPr>
            </a:br>
            <a:br>
              <a:rPr lang="en-US" sz="2000" b="1" dirty="0">
                <a:solidFill>
                  <a:schemeClr val="bg1">
                    <a:lumMod val="95000"/>
                  </a:schemeClr>
                </a:solidFill>
                <a:latin typeface="Papyrus" panose="03070502060502030205" pitchFamily="66" charset="0"/>
              </a:rPr>
            </a:br>
            <a:br>
              <a:rPr lang="en-US" sz="2000" b="1" dirty="0">
                <a:solidFill>
                  <a:schemeClr val="bg1">
                    <a:lumMod val="95000"/>
                  </a:schemeClr>
                </a:solidFill>
                <a:latin typeface="Papyrus" panose="03070502060502030205" pitchFamily="66" charset="0"/>
              </a:rPr>
            </a:br>
            <a:r>
              <a:rPr lang="en-US" sz="2200" b="1" dirty="0">
                <a:solidFill>
                  <a:schemeClr val="bg1">
                    <a:lumMod val="95000"/>
                  </a:schemeClr>
                </a:solidFill>
                <a:latin typeface="Papyrus" panose="03070502060502030205" pitchFamily="66" charset="0"/>
              </a:rPr>
              <a:t>Cup with the Raising of Lazarus (anonymous onlookers), </a:t>
            </a:r>
            <a:r>
              <a:rPr lang="en-US" sz="2200" dirty="0">
                <a:solidFill>
                  <a:schemeClr val="bg1">
                    <a:lumMod val="95000"/>
                  </a:schemeClr>
                </a:solidFill>
                <a:latin typeface="Papyrus" panose="03070502060502030205" pitchFamily="66" charset="0"/>
              </a:rPr>
              <a:t>4th century, Free-blown glass with wheel-cut decoration; very pale green, nearly </a:t>
            </a:r>
            <a:r>
              <a:rPr lang="en-US" sz="2200" dirty="0" err="1">
                <a:solidFill>
                  <a:schemeClr val="bg1">
                    <a:lumMod val="95000"/>
                  </a:schemeClr>
                </a:solidFill>
                <a:latin typeface="Papyrus" panose="03070502060502030205" pitchFamily="66" charset="0"/>
              </a:rPr>
              <a:t>colourless</a:t>
            </a:r>
            <a:r>
              <a:rPr lang="en-US" sz="2200" dirty="0">
                <a:solidFill>
                  <a:schemeClr val="bg1">
                    <a:lumMod val="95000"/>
                  </a:schemeClr>
                </a:solidFill>
                <a:latin typeface="Papyrus" panose="03070502060502030205" pitchFamily="66" charset="0"/>
              </a:rPr>
              <a:t>, 11.2 × 11.8 cm, Yale University Art Gallery</a:t>
            </a:r>
            <a:br>
              <a:rPr lang="en-US" sz="2200" dirty="0">
                <a:solidFill>
                  <a:schemeClr val="bg1">
                    <a:lumMod val="95000"/>
                  </a:schemeClr>
                </a:solidFill>
                <a:latin typeface="Papyrus" panose="03070502060502030205" pitchFamily="66" charset="0"/>
              </a:rPr>
            </a:br>
            <a:r>
              <a:rPr lang="en-US" sz="1600" b="1" dirty="0">
                <a:latin typeface="Papyrus" panose="03070502060502030205" pitchFamily="66" charset="0"/>
                <a:hlinkClick r:id="rId2"/>
              </a:rPr>
              <a:t>https://artgallery.yale.edu/collections/objects/52562</a:t>
            </a:r>
            <a:r>
              <a:rPr lang="en-US" sz="1600" b="1" dirty="0">
                <a:latin typeface="Papyrus" panose="03070502060502030205" pitchFamily="66" charset="0"/>
              </a:rPr>
              <a:t>  </a:t>
            </a:r>
            <a:br>
              <a:rPr lang="en-US" sz="2000" b="1" dirty="0">
                <a:latin typeface="Papyrus" panose="03070502060502030205" pitchFamily="66" charset="0"/>
              </a:rPr>
            </a:br>
            <a:endParaRPr lang="en-US" sz="2000" b="1" dirty="0">
              <a:latin typeface="Papyrus" panose="03070502060502030205" pitchFamily="66" charset="0"/>
            </a:endParaRPr>
          </a:p>
        </p:txBody>
      </p:sp>
      <p:pic>
        <p:nvPicPr>
          <p:cNvPr id="4" name="Picture 3" descr="A picture containing container, indoor, glass, ceramic ware&#10;&#10;Description automatically generated">
            <a:extLst>
              <a:ext uri="{FF2B5EF4-FFF2-40B4-BE49-F238E27FC236}">
                <a16:creationId xmlns:a16="http://schemas.microsoft.com/office/drawing/2014/main" id="{5A05B5F3-1010-43E1-BDD1-BC4DF618DC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898" y="83828"/>
            <a:ext cx="6776912" cy="6680956"/>
          </a:xfrm>
          <a:prstGeom prst="rect">
            <a:avLst/>
          </a:prstGeom>
        </p:spPr>
      </p:pic>
    </p:spTree>
    <p:extLst>
      <p:ext uri="{BB962C8B-B14F-4D97-AF65-F5344CB8AC3E}">
        <p14:creationId xmlns:p14="http://schemas.microsoft.com/office/powerpoint/2010/main" val="9538555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9897C-4EEF-45A9-B410-E0B246F6F32C}"/>
              </a:ext>
            </a:extLst>
          </p:cNvPr>
          <p:cNvSpPr>
            <a:spLocks noGrp="1"/>
          </p:cNvSpPr>
          <p:nvPr>
            <p:ph type="title"/>
          </p:nvPr>
        </p:nvSpPr>
        <p:spPr>
          <a:xfrm>
            <a:off x="114530" y="365126"/>
            <a:ext cx="2096010" cy="1325563"/>
          </a:xfrm>
        </p:spPr>
        <p:txBody>
          <a:bodyPr>
            <a:normAutofit fontScale="90000"/>
          </a:bodyPr>
          <a:lstStyle/>
          <a:p>
            <a:pPr algn="ct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br>
              <a:rPr lang="en-US" sz="1400" dirty="0">
                <a:latin typeface="Papyrus" panose="03070502060502030205" pitchFamily="66" charset="0"/>
                <a:hlinkClick r:id="rId2"/>
              </a:rPr>
            </a:br>
            <a:r>
              <a:rPr lang="en-US" sz="2200" b="1" dirty="0">
                <a:solidFill>
                  <a:schemeClr val="bg1">
                    <a:lumMod val="95000"/>
                  </a:schemeClr>
                </a:solidFill>
                <a:latin typeface="Papyrus" panose="03070502060502030205" pitchFamily="66" charset="0"/>
              </a:rPr>
              <a:t>Cup with the Raising of Lazarus (anonymous onlookers), </a:t>
            </a:r>
            <a:r>
              <a:rPr lang="en-US" sz="2200" dirty="0">
                <a:solidFill>
                  <a:schemeClr val="bg1">
                    <a:lumMod val="95000"/>
                  </a:schemeClr>
                </a:solidFill>
                <a:latin typeface="Papyrus" panose="03070502060502030205" pitchFamily="66" charset="0"/>
              </a:rPr>
              <a:t>4th century, Free-blown glass with wheel-cut decoration; very pale green, nearly </a:t>
            </a:r>
            <a:r>
              <a:rPr lang="en-US" sz="2200" dirty="0" err="1">
                <a:solidFill>
                  <a:schemeClr val="bg1">
                    <a:lumMod val="95000"/>
                  </a:schemeClr>
                </a:solidFill>
                <a:latin typeface="Papyrus" panose="03070502060502030205" pitchFamily="66" charset="0"/>
              </a:rPr>
              <a:t>colourless</a:t>
            </a:r>
            <a:r>
              <a:rPr lang="en-US" sz="2200" dirty="0">
                <a:solidFill>
                  <a:schemeClr val="bg1">
                    <a:lumMod val="95000"/>
                  </a:schemeClr>
                </a:solidFill>
                <a:latin typeface="Papyrus" panose="03070502060502030205" pitchFamily="66" charset="0"/>
              </a:rPr>
              <a:t>, 11.2 × 11.8 cm, Yale University Art Gallery</a:t>
            </a:r>
            <a:br>
              <a:rPr lang="en-US" sz="2200" dirty="0">
                <a:solidFill>
                  <a:schemeClr val="bg1">
                    <a:lumMod val="95000"/>
                  </a:schemeClr>
                </a:solidFill>
                <a:latin typeface="Papyrus" panose="03070502060502030205" pitchFamily="66" charset="0"/>
              </a:rPr>
            </a:br>
            <a:r>
              <a:rPr lang="en-US" sz="1600" dirty="0">
                <a:latin typeface="Papyrus" panose="03070502060502030205" pitchFamily="66" charset="0"/>
                <a:hlinkClick r:id="rId2"/>
              </a:rPr>
              <a:t>https://artgallery.yale.edu/collections/objects/52562</a:t>
            </a:r>
            <a:r>
              <a:rPr lang="en-US" sz="1600" dirty="0">
                <a:latin typeface="Papyrus" panose="03070502060502030205" pitchFamily="66" charset="0"/>
              </a:rPr>
              <a:t> </a:t>
            </a:r>
          </a:p>
        </p:txBody>
      </p:sp>
      <p:pic>
        <p:nvPicPr>
          <p:cNvPr id="4" name="Picture 3" descr="A picture containing indoor, container, glass, ceramic ware&#10;&#10;Description automatically generated">
            <a:extLst>
              <a:ext uri="{FF2B5EF4-FFF2-40B4-BE49-F238E27FC236}">
                <a16:creationId xmlns:a16="http://schemas.microsoft.com/office/drawing/2014/main" id="{9596D8FE-5808-4B6E-A548-93F5A41117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22832" y="99642"/>
            <a:ext cx="6706638" cy="6682898"/>
          </a:xfrm>
          <a:prstGeom prst="rect">
            <a:avLst/>
          </a:prstGeom>
        </p:spPr>
      </p:pic>
    </p:spTree>
    <p:extLst>
      <p:ext uri="{BB962C8B-B14F-4D97-AF65-F5344CB8AC3E}">
        <p14:creationId xmlns:p14="http://schemas.microsoft.com/office/powerpoint/2010/main" val="42130426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F76C6-8B4E-4A66-B77E-70F0EBE56532}"/>
              </a:ext>
            </a:extLst>
          </p:cNvPr>
          <p:cNvSpPr>
            <a:spLocks noGrp="1"/>
          </p:cNvSpPr>
          <p:nvPr>
            <p:ph type="title"/>
          </p:nvPr>
        </p:nvSpPr>
        <p:spPr/>
        <p:txBody>
          <a:bodyPr>
            <a:normAutofit fontScale="90000"/>
          </a:bodyPr>
          <a:lstStyle/>
          <a:p>
            <a:pPr algn="ctr"/>
            <a:br>
              <a:rPr lang="en-US" sz="2000" b="1" dirty="0">
                <a:solidFill>
                  <a:schemeClr val="bg1">
                    <a:lumMod val="95000"/>
                  </a:schemeClr>
                </a:solidFill>
                <a:latin typeface="Papyrus" panose="03070502060502030205" pitchFamily="66" charset="0"/>
              </a:rPr>
            </a:br>
            <a:br>
              <a:rPr lang="en-US" sz="2000" b="1" dirty="0">
                <a:solidFill>
                  <a:schemeClr val="bg1">
                    <a:lumMod val="95000"/>
                  </a:schemeClr>
                </a:solidFill>
                <a:latin typeface="Papyrus" panose="03070502060502030205" pitchFamily="66" charset="0"/>
              </a:rPr>
            </a:br>
            <a:br>
              <a:rPr lang="en-US" sz="2000" b="1" dirty="0">
                <a:solidFill>
                  <a:schemeClr val="bg1">
                    <a:lumMod val="95000"/>
                  </a:schemeClr>
                </a:solidFill>
                <a:latin typeface="Papyrus" panose="03070502060502030205" pitchFamily="66" charset="0"/>
              </a:rPr>
            </a:br>
            <a:r>
              <a:rPr lang="en-US" sz="2700" b="1" u="sng" dirty="0">
                <a:solidFill>
                  <a:schemeClr val="bg1">
                    <a:lumMod val="95000"/>
                  </a:schemeClr>
                </a:solidFill>
                <a:latin typeface="Papyrus" panose="03070502060502030205" pitchFamily="66" charset="0"/>
              </a:rPr>
              <a:t>Palm Sunday</a:t>
            </a:r>
            <a:br>
              <a:rPr lang="en-US" sz="2700" b="1" u="sng" dirty="0">
                <a:solidFill>
                  <a:schemeClr val="bg1">
                    <a:lumMod val="95000"/>
                  </a:schemeClr>
                </a:solidFill>
                <a:latin typeface="Papyrus" panose="03070502060502030205" pitchFamily="66" charset="0"/>
              </a:rPr>
            </a:br>
            <a:br>
              <a:rPr lang="en-US" sz="1300" b="1" u="sng" dirty="0">
                <a:solidFill>
                  <a:schemeClr val="bg1">
                    <a:lumMod val="95000"/>
                  </a:schemeClr>
                </a:solidFill>
                <a:latin typeface="Papyrus" panose="03070502060502030205" pitchFamily="66" charset="0"/>
              </a:rPr>
            </a:br>
            <a:r>
              <a:rPr lang="en-US" sz="2200" b="1" dirty="0">
                <a:solidFill>
                  <a:schemeClr val="bg1">
                    <a:lumMod val="95000"/>
                  </a:schemeClr>
                </a:solidFill>
                <a:latin typeface="Papyrus" panose="03070502060502030205" pitchFamily="66" charset="0"/>
              </a:rPr>
              <a:t>Sarcophagus with Scenes from the Lives of Saint Peter and Christ</a:t>
            </a:r>
            <a:r>
              <a:rPr lang="en-US" sz="2200" dirty="0">
                <a:solidFill>
                  <a:schemeClr val="bg1">
                    <a:lumMod val="95000"/>
                  </a:schemeClr>
                </a:solidFill>
                <a:latin typeface="Papyrus" panose="03070502060502030205" pitchFamily="66" charset="0"/>
              </a:rPr>
              <a:t>, early 300s, with modern restoration, Marble, 67.3 × 212.1 × 61.9 cm, the MET, NY, USA</a:t>
            </a:r>
            <a:br>
              <a:rPr lang="en-US" sz="2200" dirty="0">
                <a:solidFill>
                  <a:schemeClr val="bg1">
                    <a:lumMod val="95000"/>
                  </a:schemeClr>
                </a:solidFill>
                <a:latin typeface="Papyrus" panose="03070502060502030205" pitchFamily="66" charset="0"/>
              </a:rPr>
            </a:br>
            <a:r>
              <a:rPr lang="en-US" sz="1600" dirty="0">
                <a:solidFill>
                  <a:schemeClr val="bg1">
                    <a:lumMod val="95000"/>
                  </a:schemeClr>
                </a:solidFill>
                <a:latin typeface="Papyrus" panose="03070502060502030205" pitchFamily="66" charset="0"/>
                <a:hlinkClick r:id="rId2"/>
              </a:rPr>
              <a:t>https://www.metmuseum.org/art/collection/search/466220</a:t>
            </a:r>
            <a:r>
              <a:rPr lang="en-US" sz="1600" dirty="0">
                <a:solidFill>
                  <a:schemeClr val="bg1">
                    <a:lumMod val="95000"/>
                  </a:schemeClr>
                </a:solidFill>
                <a:latin typeface="Papyrus" panose="03070502060502030205" pitchFamily="66" charset="0"/>
              </a:rPr>
              <a:t> </a:t>
            </a:r>
            <a:endParaRPr lang="en-US" sz="1600" dirty="0">
              <a:solidFill>
                <a:schemeClr val="bg1">
                  <a:lumMod val="95000"/>
                </a:schemeClr>
              </a:solidFill>
            </a:endParaRPr>
          </a:p>
        </p:txBody>
      </p:sp>
      <p:pic>
        <p:nvPicPr>
          <p:cNvPr id="4" name="Picture 3" descr="A picture containing wall, indoor, old, ceramic ware&#10;&#10;Description automatically generated">
            <a:extLst>
              <a:ext uri="{FF2B5EF4-FFF2-40B4-BE49-F238E27FC236}">
                <a16:creationId xmlns:a16="http://schemas.microsoft.com/office/drawing/2014/main" id="{E9DE5E01-D6EA-4A1C-AFB5-1D3146F3E9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22869"/>
            <a:ext cx="9144000" cy="3600859"/>
          </a:xfrm>
          <a:prstGeom prst="rect">
            <a:avLst/>
          </a:prstGeom>
        </p:spPr>
      </p:pic>
    </p:spTree>
    <p:extLst>
      <p:ext uri="{BB962C8B-B14F-4D97-AF65-F5344CB8AC3E}">
        <p14:creationId xmlns:p14="http://schemas.microsoft.com/office/powerpoint/2010/main" val="36560372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sculpture, building, posing, group&#10;&#10;Description automatically generated">
            <a:extLst>
              <a:ext uri="{FF2B5EF4-FFF2-40B4-BE49-F238E27FC236}">
                <a16:creationId xmlns:a16="http://schemas.microsoft.com/office/drawing/2014/main" id="{834244D0-5AF5-4681-9141-80DCA75F83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itle 7">
            <a:extLst>
              <a:ext uri="{FF2B5EF4-FFF2-40B4-BE49-F238E27FC236}">
                <a16:creationId xmlns:a16="http://schemas.microsoft.com/office/drawing/2014/main" id="{9D7FFBE0-4DC3-4718-A2A2-B1D7685D6301}"/>
              </a:ext>
            </a:extLst>
          </p:cNvPr>
          <p:cNvSpPr>
            <a:spLocks noGrp="1"/>
          </p:cNvSpPr>
          <p:nvPr>
            <p:ph type="title"/>
          </p:nvPr>
        </p:nvSpPr>
        <p:spPr>
          <a:xfrm>
            <a:off x="88777" y="5548544"/>
            <a:ext cx="8960567" cy="1074198"/>
          </a:xfrm>
        </p:spPr>
        <p:txBody>
          <a:bodyPr>
            <a:normAutofit fontScale="90000"/>
          </a:bodyPr>
          <a:lstStyle/>
          <a:p>
            <a:pPr algn="ctr"/>
            <a:r>
              <a:rPr lang="en-US" sz="2200" b="1" dirty="0">
                <a:solidFill>
                  <a:schemeClr val="accent4">
                    <a:lumMod val="20000"/>
                    <a:lumOff val="80000"/>
                  </a:schemeClr>
                </a:solidFill>
                <a:latin typeface="Papyrus" panose="03070502060502030205" pitchFamily="66" charset="0"/>
              </a:rPr>
              <a:t>Sarcophagus with Scenes from the Lives of Saint Peter and Christ (Detail)</a:t>
            </a:r>
            <a:r>
              <a:rPr lang="en-US" sz="2200" dirty="0">
                <a:solidFill>
                  <a:schemeClr val="accent4">
                    <a:lumMod val="20000"/>
                    <a:lumOff val="80000"/>
                  </a:schemeClr>
                </a:solidFill>
                <a:latin typeface="Papyrus" panose="03070502060502030205" pitchFamily="66" charset="0"/>
              </a:rPr>
              <a:t>, early 300s, with modern restoration, Marble, 67.3 × 212.1 × 61.9 cm, the MET, NY, USA</a:t>
            </a:r>
            <a:br>
              <a:rPr lang="en-US" sz="2000" dirty="0">
                <a:solidFill>
                  <a:schemeClr val="accent4">
                    <a:lumMod val="20000"/>
                    <a:lumOff val="80000"/>
                  </a:schemeClr>
                </a:solidFill>
                <a:latin typeface="Papyrus" panose="03070502060502030205" pitchFamily="66" charset="0"/>
              </a:rPr>
            </a:br>
            <a:r>
              <a:rPr lang="en-US" sz="1600" dirty="0">
                <a:solidFill>
                  <a:schemeClr val="accent4">
                    <a:lumMod val="20000"/>
                    <a:lumOff val="80000"/>
                  </a:schemeClr>
                </a:solidFill>
                <a:latin typeface="Papyrus" panose="03070502060502030205" pitchFamily="66" charset="0"/>
                <a:hlinkClick r:id="rId3"/>
              </a:rPr>
              <a:t>https://www.flickr.com/photos/wallyg/2110090818/in/photostream/</a:t>
            </a:r>
            <a:r>
              <a:rPr lang="en-US" sz="1600" dirty="0">
                <a:solidFill>
                  <a:schemeClr val="accent4">
                    <a:lumMod val="20000"/>
                    <a:lumOff val="80000"/>
                  </a:schemeClr>
                </a:solidFill>
                <a:latin typeface="Papyrus" panose="03070502060502030205" pitchFamily="66" charset="0"/>
              </a:rPr>
              <a:t> </a:t>
            </a:r>
          </a:p>
        </p:txBody>
      </p:sp>
    </p:spTree>
    <p:extLst>
      <p:ext uri="{BB962C8B-B14F-4D97-AF65-F5344CB8AC3E}">
        <p14:creationId xmlns:p14="http://schemas.microsoft.com/office/powerpoint/2010/main" val="11839598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4" name="Picture 3" descr="A picture containing sculpture, wall, building, old&#10;&#10;Description automatically generated">
            <a:extLst>
              <a:ext uri="{FF2B5EF4-FFF2-40B4-BE49-F238E27FC236}">
                <a16:creationId xmlns:a16="http://schemas.microsoft.com/office/drawing/2014/main" id="{64B8AC68-07B3-487F-BCE4-23566E11E2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047" y="100683"/>
            <a:ext cx="8885905" cy="6656634"/>
          </a:xfrm>
          <a:prstGeom prst="rect">
            <a:avLst/>
          </a:prstGeom>
        </p:spPr>
      </p:pic>
      <p:sp>
        <p:nvSpPr>
          <p:cNvPr id="5" name="Title 4">
            <a:extLst>
              <a:ext uri="{FF2B5EF4-FFF2-40B4-BE49-F238E27FC236}">
                <a16:creationId xmlns:a16="http://schemas.microsoft.com/office/drawing/2014/main" id="{C8C6966C-6647-48A0-A462-0215FCD1FFC0}"/>
              </a:ext>
            </a:extLst>
          </p:cNvPr>
          <p:cNvSpPr>
            <a:spLocks noGrp="1"/>
          </p:cNvSpPr>
          <p:nvPr>
            <p:ph type="title"/>
          </p:nvPr>
        </p:nvSpPr>
        <p:spPr>
          <a:xfrm>
            <a:off x="628650" y="5415378"/>
            <a:ext cx="7886700" cy="1260629"/>
          </a:xfrm>
        </p:spPr>
        <p:txBody>
          <a:bodyPr>
            <a:normAutofit/>
          </a:bodyPr>
          <a:lstStyle/>
          <a:p>
            <a:pPr algn="ctr"/>
            <a:r>
              <a:rPr lang="en-US" sz="2000" b="1" dirty="0">
                <a:solidFill>
                  <a:schemeClr val="accent4">
                    <a:lumMod val="20000"/>
                    <a:lumOff val="80000"/>
                  </a:schemeClr>
                </a:solidFill>
                <a:latin typeface="Papyrus" panose="03070502060502030205" pitchFamily="66" charset="0"/>
              </a:rPr>
              <a:t>Sarcophagus with Scenes from the Lives of Saint Peter and Christ (Detail)</a:t>
            </a:r>
            <a:r>
              <a:rPr lang="en-US" sz="2000" dirty="0">
                <a:solidFill>
                  <a:schemeClr val="accent4">
                    <a:lumMod val="20000"/>
                    <a:lumOff val="80000"/>
                  </a:schemeClr>
                </a:solidFill>
                <a:latin typeface="Papyrus" panose="03070502060502030205" pitchFamily="66" charset="0"/>
              </a:rPr>
              <a:t>, early 300s, with modern restoration, Marble, 67.3 × 212.1 × 61.9 cm, the MET, NY, USA</a:t>
            </a:r>
            <a:br>
              <a:rPr lang="en-US" sz="1800" dirty="0">
                <a:solidFill>
                  <a:schemeClr val="accent4">
                    <a:lumMod val="20000"/>
                    <a:lumOff val="80000"/>
                  </a:schemeClr>
                </a:solidFill>
                <a:latin typeface="Papyrus" panose="03070502060502030205" pitchFamily="66" charset="0"/>
              </a:rPr>
            </a:br>
            <a:r>
              <a:rPr lang="en-US" sz="1400" dirty="0">
                <a:solidFill>
                  <a:schemeClr val="accent4">
                    <a:lumMod val="20000"/>
                    <a:lumOff val="80000"/>
                  </a:schemeClr>
                </a:solidFill>
                <a:latin typeface="Papyrus" panose="03070502060502030205" pitchFamily="66" charset="0"/>
                <a:hlinkClick r:id="rId3"/>
              </a:rPr>
              <a:t>https://www.flickr.com/photos/wallyg/2110090818/in/photostream/</a:t>
            </a:r>
            <a:r>
              <a:rPr lang="en-US" sz="1400" dirty="0">
                <a:solidFill>
                  <a:schemeClr val="accent4">
                    <a:lumMod val="20000"/>
                    <a:lumOff val="80000"/>
                  </a:schemeClr>
                </a:solidFill>
                <a:latin typeface="Papyrus" panose="03070502060502030205" pitchFamily="66" charset="0"/>
              </a:rPr>
              <a:t> </a:t>
            </a:r>
            <a:endParaRPr lang="en-US" sz="2000" dirty="0"/>
          </a:p>
        </p:txBody>
      </p:sp>
    </p:spTree>
    <p:extLst>
      <p:ext uri="{BB962C8B-B14F-4D97-AF65-F5344CB8AC3E}">
        <p14:creationId xmlns:p14="http://schemas.microsoft.com/office/powerpoint/2010/main" val="225181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E2599-C0C4-4801-BE2F-AC04E021EB0D}"/>
              </a:ext>
            </a:extLst>
          </p:cNvPr>
          <p:cNvSpPr>
            <a:spLocks noGrp="1"/>
          </p:cNvSpPr>
          <p:nvPr>
            <p:ph type="title"/>
          </p:nvPr>
        </p:nvSpPr>
        <p:spPr>
          <a:xfrm>
            <a:off x="5264458" y="365126"/>
            <a:ext cx="3725432" cy="1325563"/>
          </a:xfrm>
        </p:spPr>
        <p:txBody>
          <a:bodyPr>
            <a:normAutofit fontScale="90000"/>
          </a:bodyPr>
          <a:lstStyle/>
          <a:p>
            <a:pPr algn="ctr"/>
            <a:br>
              <a:rPr lang="en-US" sz="2700" b="1" u="sng" dirty="0">
                <a:solidFill>
                  <a:schemeClr val="accent4">
                    <a:lumMod val="20000"/>
                    <a:lumOff val="80000"/>
                  </a:schemeClr>
                </a:solidFill>
                <a:latin typeface="Papyrus" panose="03070502060502030205" pitchFamily="66" charset="0"/>
              </a:rPr>
            </a:br>
            <a:br>
              <a:rPr lang="en-US" sz="2700" b="1" u="sng" dirty="0">
                <a:solidFill>
                  <a:schemeClr val="accent4">
                    <a:lumMod val="20000"/>
                    <a:lumOff val="80000"/>
                  </a:schemeClr>
                </a:solidFill>
                <a:latin typeface="Papyrus" panose="03070502060502030205" pitchFamily="66" charset="0"/>
              </a:rPr>
            </a:br>
            <a:br>
              <a:rPr lang="en-US" sz="2700" b="1" u="sng" dirty="0">
                <a:solidFill>
                  <a:schemeClr val="accent4">
                    <a:lumMod val="20000"/>
                    <a:lumOff val="80000"/>
                  </a:schemeClr>
                </a:solidFill>
                <a:latin typeface="Papyrus" panose="03070502060502030205" pitchFamily="66" charset="0"/>
              </a:rPr>
            </a:br>
            <a:br>
              <a:rPr lang="en-US" sz="2700" b="1" u="sng" dirty="0">
                <a:solidFill>
                  <a:schemeClr val="accent4">
                    <a:lumMod val="20000"/>
                    <a:lumOff val="80000"/>
                  </a:schemeClr>
                </a:solidFill>
                <a:latin typeface="Papyrus" panose="03070502060502030205" pitchFamily="66" charset="0"/>
              </a:rPr>
            </a:br>
            <a:br>
              <a:rPr lang="en-US" sz="2700" b="1" u="sng" dirty="0">
                <a:solidFill>
                  <a:schemeClr val="accent4">
                    <a:lumMod val="20000"/>
                    <a:lumOff val="80000"/>
                  </a:schemeClr>
                </a:solidFill>
                <a:latin typeface="Papyrus" panose="03070502060502030205" pitchFamily="66" charset="0"/>
              </a:rPr>
            </a:br>
            <a:br>
              <a:rPr lang="en-US" sz="2700" b="1" u="sng" dirty="0">
                <a:solidFill>
                  <a:schemeClr val="accent4">
                    <a:lumMod val="20000"/>
                    <a:lumOff val="80000"/>
                  </a:schemeClr>
                </a:solidFill>
                <a:latin typeface="Papyrus" panose="03070502060502030205" pitchFamily="66" charset="0"/>
              </a:rPr>
            </a:br>
            <a:br>
              <a:rPr lang="en-US" sz="2700" b="1" u="sng" dirty="0">
                <a:solidFill>
                  <a:schemeClr val="accent4">
                    <a:lumMod val="20000"/>
                    <a:lumOff val="80000"/>
                  </a:schemeClr>
                </a:solidFill>
                <a:latin typeface="Papyrus" panose="03070502060502030205" pitchFamily="66" charset="0"/>
              </a:rPr>
            </a:br>
            <a:br>
              <a:rPr lang="en-US" sz="2700" b="1" u="sng" dirty="0">
                <a:solidFill>
                  <a:schemeClr val="accent4">
                    <a:lumMod val="20000"/>
                    <a:lumOff val="80000"/>
                  </a:schemeClr>
                </a:solidFill>
                <a:latin typeface="Papyrus" panose="03070502060502030205" pitchFamily="66" charset="0"/>
              </a:rPr>
            </a:br>
            <a:br>
              <a:rPr lang="en-US" sz="2700" b="1" u="sng" dirty="0">
                <a:solidFill>
                  <a:schemeClr val="accent4">
                    <a:lumMod val="20000"/>
                    <a:lumOff val="80000"/>
                  </a:schemeClr>
                </a:solidFill>
                <a:latin typeface="Papyrus" panose="03070502060502030205" pitchFamily="66" charset="0"/>
              </a:rPr>
            </a:br>
            <a:br>
              <a:rPr lang="en-US" sz="2700" b="1" u="sng" dirty="0">
                <a:solidFill>
                  <a:schemeClr val="accent4">
                    <a:lumMod val="20000"/>
                    <a:lumOff val="80000"/>
                  </a:schemeClr>
                </a:solidFill>
                <a:latin typeface="Papyrus" panose="03070502060502030205" pitchFamily="66" charset="0"/>
              </a:rPr>
            </a:br>
            <a:br>
              <a:rPr lang="en-US" sz="2700" b="1" u="sng" dirty="0">
                <a:solidFill>
                  <a:schemeClr val="accent4">
                    <a:lumMod val="20000"/>
                    <a:lumOff val="80000"/>
                  </a:schemeClr>
                </a:solidFill>
                <a:latin typeface="Papyrus" panose="03070502060502030205" pitchFamily="66" charset="0"/>
              </a:rPr>
            </a:br>
            <a:br>
              <a:rPr lang="en-US" sz="2700" b="1" u="sng" dirty="0">
                <a:solidFill>
                  <a:schemeClr val="accent4">
                    <a:lumMod val="20000"/>
                    <a:lumOff val="80000"/>
                  </a:schemeClr>
                </a:solidFill>
                <a:latin typeface="Papyrus" panose="03070502060502030205" pitchFamily="66" charset="0"/>
              </a:rPr>
            </a:br>
            <a:br>
              <a:rPr lang="en-US" sz="2700" b="1" u="sng" dirty="0">
                <a:solidFill>
                  <a:schemeClr val="accent4">
                    <a:lumMod val="20000"/>
                    <a:lumOff val="80000"/>
                  </a:schemeClr>
                </a:solidFill>
                <a:latin typeface="Papyrus" panose="03070502060502030205" pitchFamily="66" charset="0"/>
              </a:rPr>
            </a:br>
            <a:br>
              <a:rPr lang="en-US" sz="2700" b="1" u="sng" dirty="0">
                <a:solidFill>
                  <a:schemeClr val="accent4">
                    <a:lumMod val="20000"/>
                    <a:lumOff val="80000"/>
                  </a:schemeClr>
                </a:solidFill>
                <a:latin typeface="Papyrus" panose="03070502060502030205" pitchFamily="66" charset="0"/>
              </a:rPr>
            </a:br>
            <a:br>
              <a:rPr lang="en-US" sz="2700" b="1" u="sng" dirty="0">
                <a:solidFill>
                  <a:schemeClr val="accent4">
                    <a:lumMod val="20000"/>
                    <a:lumOff val="80000"/>
                  </a:schemeClr>
                </a:solidFill>
                <a:latin typeface="Papyrus" panose="03070502060502030205" pitchFamily="66" charset="0"/>
              </a:rPr>
            </a:br>
            <a:br>
              <a:rPr lang="en-US" sz="2700" b="1" u="sng" dirty="0">
                <a:solidFill>
                  <a:schemeClr val="accent4">
                    <a:lumMod val="20000"/>
                    <a:lumOff val="80000"/>
                  </a:schemeClr>
                </a:solidFill>
                <a:latin typeface="Papyrus" panose="03070502060502030205" pitchFamily="66" charset="0"/>
              </a:rPr>
            </a:br>
            <a:br>
              <a:rPr lang="en-US" sz="2700" b="1" u="sng" dirty="0">
                <a:solidFill>
                  <a:schemeClr val="accent4">
                    <a:lumMod val="20000"/>
                    <a:lumOff val="80000"/>
                  </a:schemeClr>
                </a:solidFill>
                <a:latin typeface="Papyrus" panose="03070502060502030205" pitchFamily="66" charset="0"/>
              </a:rPr>
            </a:br>
            <a:br>
              <a:rPr lang="en-US" sz="2700" b="1" u="sng" dirty="0">
                <a:solidFill>
                  <a:schemeClr val="accent4">
                    <a:lumMod val="20000"/>
                    <a:lumOff val="80000"/>
                  </a:schemeClr>
                </a:solidFill>
                <a:latin typeface="Papyrus" panose="03070502060502030205" pitchFamily="66" charset="0"/>
              </a:rPr>
            </a:br>
            <a:br>
              <a:rPr lang="en-US" sz="2700" b="1" u="sng" dirty="0">
                <a:solidFill>
                  <a:schemeClr val="accent4">
                    <a:lumMod val="20000"/>
                    <a:lumOff val="80000"/>
                  </a:schemeClr>
                </a:solidFill>
                <a:latin typeface="Papyrus" panose="03070502060502030205" pitchFamily="66" charset="0"/>
              </a:rPr>
            </a:br>
            <a:br>
              <a:rPr lang="en-US" sz="2700" b="1" u="sng" dirty="0">
                <a:solidFill>
                  <a:schemeClr val="accent4">
                    <a:lumMod val="20000"/>
                    <a:lumOff val="80000"/>
                  </a:schemeClr>
                </a:solidFill>
                <a:latin typeface="Papyrus" panose="03070502060502030205" pitchFamily="66" charset="0"/>
              </a:rPr>
            </a:br>
            <a:br>
              <a:rPr lang="en-US" sz="2700" b="1" u="sng" dirty="0">
                <a:solidFill>
                  <a:schemeClr val="accent4">
                    <a:lumMod val="20000"/>
                    <a:lumOff val="80000"/>
                  </a:schemeClr>
                </a:solidFill>
                <a:latin typeface="Papyrus" panose="03070502060502030205" pitchFamily="66" charset="0"/>
              </a:rPr>
            </a:br>
            <a:br>
              <a:rPr lang="en-US" sz="2700" b="1" u="sng" dirty="0">
                <a:solidFill>
                  <a:schemeClr val="accent4">
                    <a:lumMod val="20000"/>
                    <a:lumOff val="80000"/>
                  </a:schemeClr>
                </a:solidFill>
                <a:latin typeface="Papyrus" panose="03070502060502030205" pitchFamily="66" charset="0"/>
              </a:rPr>
            </a:br>
            <a:r>
              <a:rPr lang="en-US" sz="2700" b="1" u="sng" dirty="0">
                <a:solidFill>
                  <a:schemeClr val="accent4">
                    <a:lumMod val="20000"/>
                    <a:lumOff val="80000"/>
                  </a:schemeClr>
                </a:solidFill>
                <a:latin typeface="Papyrus" panose="03070502060502030205" pitchFamily="66" charset="0"/>
              </a:rPr>
              <a:t>Holy Monday</a:t>
            </a:r>
            <a:br>
              <a:rPr lang="en-US" sz="4000" b="1" dirty="0">
                <a:solidFill>
                  <a:schemeClr val="accent4">
                    <a:lumMod val="20000"/>
                    <a:lumOff val="80000"/>
                  </a:schemeClr>
                </a:solidFill>
                <a:latin typeface="Papyrus" panose="03070502060502030205" pitchFamily="66" charset="0"/>
              </a:rPr>
            </a:br>
            <a:br>
              <a:rPr lang="en-US" sz="1300" b="1" dirty="0">
                <a:solidFill>
                  <a:schemeClr val="accent4">
                    <a:lumMod val="20000"/>
                    <a:lumOff val="80000"/>
                  </a:schemeClr>
                </a:solidFill>
                <a:latin typeface="Papyrus" panose="03070502060502030205" pitchFamily="66" charset="0"/>
              </a:rPr>
            </a:br>
            <a:r>
              <a:rPr lang="en-US" sz="2200" b="1" dirty="0">
                <a:solidFill>
                  <a:schemeClr val="accent4">
                    <a:lumMod val="20000"/>
                    <a:lumOff val="80000"/>
                  </a:schemeClr>
                </a:solidFill>
                <a:latin typeface="Papyrus" panose="03070502060502030205" pitchFamily="66" charset="0"/>
              </a:rPr>
              <a:t>Vienna Genesis</a:t>
            </a:r>
            <a:r>
              <a:rPr lang="en-US" sz="2200" dirty="0">
                <a:solidFill>
                  <a:schemeClr val="accent4">
                    <a:lumMod val="20000"/>
                    <a:lumOff val="80000"/>
                  </a:schemeClr>
                </a:solidFill>
                <a:latin typeface="Papyrus" panose="03070502060502030205" pitchFamily="66" charset="0"/>
              </a:rPr>
              <a:t>, folio 17, page 34, (Cod. Theol. gr. 31), 6th century, Illuminated purple dyed parchment, heightening in shell gold, text written in silver ink, 32.0x26.5 cm, </a:t>
            </a:r>
            <a:r>
              <a:rPr lang="en-US" sz="2200" dirty="0" err="1">
                <a:solidFill>
                  <a:schemeClr val="accent4">
                    <a:lumMod val="20000"/>
                    <a:lumOff val="80000"/>
                  </a:schemeClr>
                </a:solidFill>
                <a:latin typeface="Papyrus" panose="03070502060502030205" pitchFamily="66" charset="0"/>
              </a:rPr>
              <a:t>Österreichische</a:t>
            </a:r>
            <a:r>
              <a:rPr lang="en-US" sz="2200" dirty="0">
                <a:solidFill>
                  <a:schemeClr val="accent4">
                    <a:lumMod val="20000"/>
                    <a:lumOff val="80000"/>
                  </a:schemeClr>
                </a:solidFill>
                <a:latin typeface="Papyrus" panose="03070502060502030205" pitchFamily="66" charset="0"/>
              </a:rPr>
              <a:t> </a:t>
            </a:r>
            <a:r>
              <a:rPr lang="en-US" sz="2200" dirty="0" err="1">
                <a:solidFill>
                  <a:schemeClr val="accent4">
                    <a:lumMod val="20000"/>
                    <a:lumOff val="80000"/>
                  </a:schemeClr>
                </a:solidFill>
                <a:latin typeface="Papyrus" panose="03070502060502030205" pitchFamily="66" charset="0"/>
              </a:rPr>
              <a:t>Nationalbibliothek</a:t>
            </a:r>
            <a:r>
              <a:rPr lang="en-US" sz="2200" dirty="0">
                <a:solidFill>
                  <a:schemeClr val="accent4">
                    <a:lumMod val="20000"/>
                    <a:lumOff val="80000"/>
                  </a:schemeClr>
                </a:solidFill>
                <a:latin typeface="Papyrus" panose="03070502060502030205" pitchFamily="66" charset="0"/>
              </a:rPr>
              <a:t>, Vienna, Austria</a:t>
            </a:r>
            <a:br>
              <a:rPr lang="en-US" sz="4000" dirty="0">
                <a:solidFill>
                  <a:schemeClr val="accent4">
                    <a:lumMod val="20000"/>
                    <a:lumOff val="80000"/>
                  </a:schemeClr>
                </a:solidFill>
                <a:latin typeface="Papyrus" panose="03070502060502030205" pitchFamily="66" charset="0"/>
              </a:rPr>
            </a:br>
            <a:r>
              <a:rPr lang="en-US" sz="1600" dirty="0">
                <a:solidFill>
                  <a:schemeClr val="accent4">
                    <a:lumMod val="20000"/>
                    <a:lumOff val="80000"/>
                  </a:schemeClr>
                </a:solidFill>
                <a:latin typeface="Papyrus" panose="03070502060502030205" pitchFamily="66" charset="0"/>
                <a:hlinkClick r:id="rId2"/>
              </a:rPr>
              <a:t>https://onb.digital/result/10F14EEA</a:t>
            </a:r>
            <a:r>
              <a:rPr lang="en-US" sz="1600" dirty="0">
                <a:solidFill>
                  <a:schemeClr val="accent4">
                    <a:lumMod val="20000"/>
                    <a:lumOff val="80000"/>
                  </a:schemeClr>
                </a:solidFill>
                <a:latin typeface="Papyrus" panose="03070502060502030205" pitchFamily="66" charset="0"/>
              </a:rPr>
              <a:t> </a:t>
            </a:r>
            <a:br>
              <a:rPr lang="en-US" sz="3200" dirty="0">
                <a:solidFill>
                  <a:schemeClr val="accent4">
                    <a:lumMod val="20000"/>
                    <a:lumOff val="80000"/>
                  </a:schemeClr>
                </a:solidFill>
                <a:latin typeface="Papyrus" panose="03070502060502030205" pitchFamily="66" charset="0"/>
              </a:rPr>
            </a:br>
            <a:endParaRPr lang="en-US" dirty="0"/>
          </a:p>
        </p:txBody>
      </p:sp>
      <p:pic>
        <p:nvPicPr>
          <p:cNvPr id="4" name="Picture 3" descr="A picture containing text&#10;&#10;Description automatically generated">
            <a:extLst>
              <a:ext uri="{FF2B5EF4-FFF2-40B4-BE49-F238E27FC236}">
                <a16:creationId xmlns:a16="http://schemas.microsoft.com/office/drawing/2014/main" id="{5274BEA1-B476-463E-8477-6284014788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110" y="100012"/>
            <a:ext cx="5000625" cy="6657975"/>
          </a:xfrm>
          <a:prstGeom prst="rect">
            <a:avLst/>
          </a:prstGeom>
        </p:spPr>
      </p:pic>
    </p:spTree>
    <p:extLst>
      <p:ext uri="{BB962C8B-B14F-4D97-AF65-F5344CB8AC3E}">
        <p14:creationId xmlns:p14="http://schemas.microsoft.com/office/powerpoint/2010/main" val="39169687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ainting on a wall&#10;&#10;Description automatically generated with medium confidence">
            <a:extLst>
              <a:ext uri="{FF2B5EF4-FFF2-40B4-BE49-F238E27FC236}">
                <a16:creationId xmlns:a16="http://schemas.microsoft.com/office/drawing/2014/main" id="{AAD5EF40-92C3-48DD-9097-A1E803EA8E89}"/>
              </a:ext>
            </a:extLst>
          </p:cNvPr>
          <p:cNvPicPr>
            <a:picLocks noChangeAspect="1"/>
          </p:cNvPicPr>
          <p:nvPr/>
        </p:nvPicPr>
        <p:blipFill rotWithShape="1">
          <a:blip r:embed="rId2">
            <a:extLst>
              <a:ext uri="{28A0092B-C50C-407E-A947-70E740481C1C}">
                <a14:useLocalDpi xmlns:a14="http://schemas.microsoft.com/office/drawing/2010/main" val="0"/>
              </a:ext>
            </a:extLst>
          </a:blip>
          <a:srcRect t="6267"/>
          <a:stretch/>
        </p:blipFill>
        <p:spPr>
          <a:xfrm>
            <a:off x="20" y="1282"/>
            <a:ext cx="9143980" cy="6856718"/>
          </a:xfrm>
          <a:prstGeom prst="rect">
            <a:avLst/>
          </a:prstGeom>
        </p:spPr>
      </p:pic>
      <p:sp>
        <p:nvSpPr>
          <p:cNvPr id="4" name="Title 3">
            <a:extLst>
              <a:ext uri="{FF2B5EF4-FFF2-40B4-BE49-F238E27FC236}">
                <a16:creationId xmlns:a16="http://schemas.microsoft.com/office/drawing/2014/main" id="{BEC64B2A-6DF6-4CE5-B1E0-1AF3753FBB24}"/>
              </a:ext>
            </a:extLst>
          </p:cNvPr>
          <p:cNvSpPr>
            <a:spLocks noGrp="1"/>
          </p:cNvSpPr>
          <p:nvPr>
            <p:ph type="title"/>
          </p:nvPr>
        </p:nvSpPr>
        <p:spPr/>
        <p:txBody>
          <a:bodyPr>
            <a:normAutofit/>
          </a:bodyPr>
          <a:lstStyle/>
          <a:p>
            <a:pPr algn="ctr"/>
            <a:r>
              <a:rPr lang="en-US" sz="1400" b="1" dirty="0">
                <a:solidFill>
                  <a:schemeClr val="accent4">
                    <a:lumMod val="20000"/>
                    <a:lumOff val="80000"/>
                  </a:schemeClr>
                </a:solidFill>
                <a:latin typeface="Papyrus" panose="03070502060502030205" pitchFamily="66" charset="0"/>
                <a:hlinkClick r:id="rId3"/>
              </a:rPr>
              <a:t>https://onb.digital/result/10F14EEA</a:t>
            </a:r>
            <a:r>
              <a:rPr lang="en-US" sz="1400" b="1" dirty="0">
                <a:solidFill>
                  <a:schemeClr val="accent4">
                    <a:lumMod val="20000"/>
                    <a:lumOff val="80000"/>
                  </a:schemeClr>
                </a:solidFill>
                <a:latin typeface="Papyrus" panose="03070502060502030205" pitchFamily="66" charset="0"/>
              </a:rPr>
              <a:t> </a:t>
            </a:r>
            <a:endParaRPr lang="en-US" sz="1400" b="1" dirty="0">
              <a:latin typeface="Papyrus" panose="03070502060502030205" pitchFamily="66" charset="0"/>
            </a:endParaRPr>
          </a:p>
        </p:txBody>
      </p:sp>
    </p:spTree>
    <p:extLst>
      <p:ext uri="{BB962C8B-B14F-4D97-AF65-F5344CB8AC3E}">
        <p14:creationId xmlns:p14="http://schemas.microsoft.com/office/powerpoint/2010/main" val="21894597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2" name="Picture 8">
            <a:extLst>
              <a:ext uri="{FF2B5EF4-FFF2-40B4-BE49-F238E27FC236}">
                <a16:creationId xmlns:a16="http://schemas.microsoft.com/office/drawing/2014/main" id="{247FCA13-572C-4AFD-9528-844570B0A61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160" r="26830" b="1"/>
          <a:stretch/>
        </p:blipFill>
        <p:spPr bwMode="auto">
          <a:xfrm>
            <a:off x="20" y="1282"/>
            <a:ext cx="9143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6" name="Title 5">
            <a:extLst>
              <a:ext uri="{FF2B5EF4-FFF2-40B4-BE49-F238E27FC236}">
                <a16:creationId xmlns:a16="http://schemas.microsoft.com/office/drawing/2014/main" id="{4C10ED54-5ADA-4EA5-86BF-744EFB91CED3}"/>
              </a:ext>
            </a:extLst>
          </p:cNvPr>
          <p:cNvSpPr>
            <a:spLocks noGrp="1"/>
          </p:cNvSpPr>
          <p:nvPr>
            <p:ph type="title"/>
          </p:nvPr>
        </p:nvSpPr>
        <p:spPr>
          <a:xfrm>
            <a:off x="97654" y="4847208"/>
            <a:ext cx="8886548" cy="1917576"/>
          </a:xfrm>
        </p:spPr>
        <p:txBody>
          <a:bodyPr>
            <a:normAutofit fontScale="90000"/>
          </a:bodyPr>
          <a:lstStyle/>
          <a:p>
            <a:pPr algn="ctr">
              <a:lnSpc>
                <a:spcPct val="107000"/>
              </a:lnSpc>
              <a:spcAft>
                <a:spcPts val="800"/>
              </a:spcAft>
            </a:pPr>
            <a:r>
              <a:rPr lang="en-US" sz="2700" b="1" u="sng" dirty="0">
                <a:effectLst/>
                <a:latin typeface="Papyrus" panose="03070502060502030205" pitchFamily="66" charset="0"/>
                <a:ea typeface="Calibri" panose="020F0502020204030204" pitchFamily="34" charset="0"/>
                <a:cs typeface="Times New Roman" panose="02020603050405020304" pitchFamily="18" charset="0"/>
              </a:rPr>
              <a:t>Holy Tuesday</a:t>
            </a:r>
            <a:br>
              <a:rPr lang="en-US" sz="2000" b="1" dirty="0">
                <a:effectLst/>
                <a:latin typeface="Papyrus" panose="03070502060502030205" pitchFamily="66" charset="0"/>
                <a:ea typeface="Calibri" panose="020F0502020204030204" pitchFamily="34" charset="0"/>
                <a:cs typeface="Times New Roman" panose="02020603050405020304" pitchFamily="18" charset="0"/>
              </a:rPr>
            </a:br>
            <a:br>
              <a:rPr lang="en-US" sz="1300" b="1" dirty="0">
                <a:effectLst/>
                <a:latin typeface="Papyrus" panose="03070502060502030205" pitchFamily="66" charset="0"/>
                <a:ea typeface="Calibri" panose="020F0502020204030204" pitchFamily="34" charset="0"/>
                <a:cs typeface="Times New Roman" panose="02020603050405020304" pitchFamily="18" charset="0"/>
              </a:rPr>
            </a:br>
            <a:r>
              <a:rPr lang="en-US" sz="2200" b="1" dirty="0" err="1">
                <a:effectLst/>
                <a:latin typeface="Papyrus" panose="03070502060502030205" pitchFamily="66" charset="0"/>
                <a:ea typeface="Calibri" panose="020F0502020204030204" pitchFamily="34" charset="0"/>
                <a:cs typeface="Times New Roman" panose="02020603050405020304" pitchFamily="18" charset="0"/>
              </a:rPr>
              <a:t>Kassia's</a:t>
            </a:r>
            <a:r>
              <a:rPr lang="en-US" sz="2200" b="1" dirty="0">
                <a:effectLst/>
                <a:latin typeface="Papyrus" panose="03070502060502030205" pitchFamily="66" charset="0"/>
                <a:ea typeface="Calibri" panose="020F0502020204030204" pitchFamily="34" charset="0"/>
                <a:cs typeface="Times New Roman" panose="02020603050405020304" pitchFamily="18" charset="0"/>
              </a:rPr>
              <a:t> </a:t>
            </a:r>
            <a:r>
              <a:rPr lang="en-US" sz="2200" b="1" i="1" dirty="0">
                <a:effectLst/>
                <a:latin typeface="Papyrus" panose="03070502060502030205" pitchFamily="66" charset="0"/>
                <a:ea typeface="Calibri" panose="020F0502020204030204" pitchFamily="34" charset="0"/>
                <a:cs typeface="Times New Roman" panose="02020603050405020304" pitchFamily="18" charset="0"/>
              </a:rPr>
              <a:t>Hymn for Holy Wednesday,</a:t>
            </a:r>
            <a:r>
              <a:rPr lang="en-US" sz="2200" dirty="0">
                <a:effectLst/>
                <a:latin typeface="Papyrus" panose="03070502060502030205" pitchFamily="66" charset="0"/>
                <a:ea typeface="Calibri" panose="020F0502020204030204" pitchFamily="34" charset="0"/>
                <a:cs typeface="Times New Roman" panose="02020603050405020304" pitchFamily="18" charset="0"/>
              </a:rPr>
              <a:t> from a collection of Hymns and Canons, Eastern Mediterranean, 16th century, Paper, 140x100 mm, British Library, London, UK</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600" u="sng"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hlinkClick r:id="rId3"/>
              </a:rPr>
              <a:t>http://www.bl.uk/manuscripts/Viewer.aspx?ref=add_ms_39618_f008v</a:t>
            </a:r>
            <a:r>
              <a:rPr lang="en-US" sz="16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sz="2000" dirty="0">
              <a:solidFill>
                <a:schemeClr val="accent4">
                  <a:lumMod val="20000"/>
                  <a:lumOff val="80000"/>
                </a:schemeClr>
              </a:solidFill>
              <a:latin typeface="Papyrus" panose="03070502060502030205" pitchFamily="66" charset="0"/>
            </a:endParaRPr>
          </a:p>
        </p:txBody>
      </p:sp>
    </p:spTree>
    <p:extLst>
      <p:ext uri="{BB962C8B-B14F-4D97-AF65-F5344CB8AC3E}">
        <p14:creationId xmlns:p14="http://schemas.microsoft.com/office/powerpoint/2010/main" val="23537755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11043D7-430B-4594-A247-D9B2828FEC70}"/>
              </a:ext>
            </a:extLst>
          </p:cNvPr>
          <p:cNvSpPr>
            <a:spLocks noGrp="1"/>
          </p:cNvSpPr>
          <p:nvPr>
            <p:ph type="title"/>
          </p:nvPr>
        </p:nvSpPr>
        <p:spPr>
          <a:xfrm>
            <a:off x="7448550" y="365126"/>
            <a:ext cx="1695450" cy="1325563"/>
          </a:xfrm>
        </p:spPr>
        <p:txBody>
          <a:bodyPr>
            <a:normAutofit fontScale="90000"/>
          </a:bodyPr>
          <a:lstStyle/>
          <a:p>
            <a:pPr algn="ctr">
              <a:lnSpc>
                <a:spcPct val="107000"/>
              </a:lnSpc>
              <a:spcAft>
                <a:spcPts val="800"/>
              </a:spcAft>
            </a:pPr>
            <a:br>
              <a:rPr lang="en-US" sz="1800" b="1" dirty="0">
                <a:solidFill>
                  <a:srgbClr val="444444"/>
                </a:solidFill>
                <a:effectLst/>
                <a:latin typeface="Times New Roman" panose="02020603050405020304" pitchFamily="18" charset="0"/>
                <a:ea typeface="Times New Roman" panose="02020603050405020304" pitchFamily="18" charset="0"/>
                <a:cs typeface="Times New Roman" panose="02020603050405020304" pitchFamily="18" charset="0"/>
              </a:rPr>
            </a:br>
            <a:br>
              <a:rPr lang="en-US" sz="1800" b="1" dirty="0">
                <a:solidFill>
                  <a:srgbClr val="444444"/>
                </a:solidFill>
                <a:effectLst/>
                <a:latin typeface="Times New Roman" panose="02020603050405020304" pitchFamily="18" charset="0"/>
                <a:ea typeface="Times New Roman" panose="02020603050405020304" pitchFamily="18" charset="0"/>
                <a:cs typeface="Times New Roman" panose="02020603050405020304" pitchFamily="18" charset="0"/>
              </a:rPr>
            </a:br>
            <a:br>
              <a:rPr lang="en-US" sz="1800" b="1" dirty="0">
                <a:solidFill>
                  <a:srgbClr val="444444"/>
                </a:solidFill>
                <a:effectLst/>
                <a:latin typeface="Times New Roman" panose="02020603050405020304" pitchFamily="18" charset="0"/>
                <a:ea typeface="Times New Roman" panose="02020603050405020304" pitchFamily="18" charset="0"/>
                <a:cs typeface="Times New Roman" panose="02020603050405020304" pitchFamily="18" charset="0"/>
              </a:rPr>
            </a:br>
            <a:br>
              <a:rPr lang="en-US" sz="1800" b="1" dirty="0">
                <a:solidFill>
                  <a:srgbClr val="444444"/>
                </a:solidFill>
                <a:effectLst/>
                <a:latin typeface="Times New Roman" panose="02020603050405020304" pitchFamily="18" charset="0"/>
                <a:ea typeface="Times New Roman" panose="02020603050405020304" pitchFamily="18" charset="0"/>
                <a:cs typeface="Times New Roman" panose="02020603050405020304" pitchFamily="18" charset="0"/>
              </a:rPr>
            </a:br>
            <a:br>
              <a:rPr lang="en-US" sz="1800" b="1" dirty="0">
                <a:solidFill>
                  <a:srgbClr val="444444"/>
                </a:solidFill>
                <a:effectLst/>
                <a:latin typeface="Times New Roman" panose="02020603050405020304" pitchFamily="18" charset="0"/>
                <a:ea typeface="Times New Roman" panose="02020603050405020304" pitchFamily="18" charset="0"/>
                <a:cs typeface="Times New Roman" panose="02020603050405020304" pitchFamily="18" charset="0"/>
              </a:rPr>
            </a:br>
            <a:br>
              <a:rPr lang="en-US" sz="1800" b="1" dirty="0">
                <a:solidFill>
                  <a:srgbClr val="444444"/>
                </a:solidFill>
                <a:effectLst/>
                <a:latin typeface="Times New Roman" panose="02020603050405020304" pitchFamily="18" charset="0"/>
                <a:ea typeface="Times New Roman" panose="02020603050405020304" pitchFamily="18" charset="0"/>
                <a:cs typeface="Times New Roman" panose="02020603050405020304" pitchFamily="18" charset="0"/>
              </a:rPr>
            </a:br>
            <a:br>
              <a:rPr lang="en-US" sz="1800" b="1" dirty="0">
                <a:solidFill>
                  <a:srgbClr val="444444"/>
                </a:solidFill>
                <a:effectLst/>
                <a:latin typeface="Times New Roman" panose="02020603050405020304" pitchFamily="18" charset="0"/>
                <a:ea typeface="Times New Roman" panose="02020603050405020304" pitchFamily="18" charset="0"/>
                <a:cs typeface="Times New Roman" panose="02020603050405020304" pitchFamily="18" charset="0"/>
              </a:rPr>
            </a:br>
            <a:br>
              <a:rPr lang="en-US" sz="1800" b="1" dirty="0">
                <a:solidFill>
                  <a:srgbClr val="444444"/>
                </a:solidFill>
                <a:effectLst/>
                <a:latin typeface="Times New Roman" panose="02020603050405020304" pitchFamily="18" charset="0"/>
                <a:ea typeface="Times New Roman" panose="02020603050405020304" pitchFamily="18" charset="0"/>
                <a:cs typeface="Times New Roman" panose="02020603050405020304" pitchFamily="18" charset="0"/>
              </a:rPr>
            </a:br>
            <a:br>
              <a:rPr lang="en-US" sz="1800" b="1" dirty="0">
                <a:solidFill>
                  <a:srgbClr val="444444"/>
                </a:solidFill>
                <a:effectLst/>
                <a:latin typeface="Times New Roman" panose="02020603050405020304" pitchFamily="18" charset="0"/>
                <a:ea typeface="Times New Roman" panose="02020603050405020304" pitchFamily="18" charset="0"/>
                <a:cs typeface="Times New Roman" panose="02020603050405020304" pitchFamily="18" charset="0"/>
              </a:rPr>
            </a:br>
            <a:br>
              <a:rPr lang="en-US" sz="1800" b="1" dirty="0">
                <a:solidFill>
                  <a:srgbClr val="444444"/>
                </a:solidFill>
                <a:effectLst/>
                <a:latin typeface="Times New Roman" panose="02020603050405020304" pitchFamily="18" charset="0"/>
                <a:ea typeface="Times New Roman" panose="02020603050405020304" pitchFamily="18" charset="0"/>
                <a:cs typeface="Times New Roman" panose="02020603050405020304" pitchFamily="18" charset="0"/>
              </a:rPr>
            </a:br>
            <a:br>
              <a:rPr lang="en-US" sz="1800" b="1" dirty="0">
                <a:solidFill>
                  <a:srgbClr val="444444"/>
                </a:solidFill>
                <a:effectLst/>
                <a:latin typeface="Times New Roman" panose="02020603050405020304" pitchFamily="18" charset="0"/>
                <a:ea typeface="Times New Roman" panose="02020603050405020304" pitchFamily="18" charset="0"/>
                <a:cs typeface="Times New Roman" panose="02020603050405020304" pitchFamily="18" charset="0"/>
              </a:rPr>
            </a:br>
            <a:br>
              <a:rPr lang="en-US" sz="1800" b="1" dirty="0">
                <a:solidFill>
                  <a:srgbClr val="444444"/>
                </a:solidFill>
                <a:effectLst/>
                <a:latin typeface="Times New Roman" panose="02020603050405020304" pitchFamily="18" charset="0"/>
                <a:ea typeface="Times New Roman" panose="02020603050405020304" pitchFamily="18" charset="0"/>
                <a:cs typeface="Times New Roman" panose="02020603050405020304" pitchFamily="18" charset="0"/>
              </a:rPr>
            </a:br>
            <a:br>
              <a:rPr lang="en-US" sz="1800" b="1" dirty="0">
                <a:solidFill>
                  <a:srgbClr val="444444"/>
                </a:solidFill>
                <a:effectLst/>
                <a:latin typeface="Times New Roman" panose="02020603050405020304" pitchFamily="18" charset="0"/>
                <a:ea typeface="Times New Roman" panose="02020603050405020304" pitchFamily="18" charset="0"/>
                <a:cs typeface="Times New Roman" panose="02020603050405020304" pitchFamily="18" charset="0"/>
              </a:rPr>
            </a:br>
            <a:br>
              <a:rPr lang="en-US" sz="1800" b="1" dirty="0">
                <a:solidFill>
                  <a:srgbClr val="444444"/>
                </a:solidFill>
                <a:effectLst/>
                <a:latin typeface="Times New Roman" panose="02020603050405020304" pitchFamily="18" charset="0"/>
                <a:ea typeface="Times New Roman" panose="02020603050405020304" pitchFamily="18" charset="0"/>
                <a:cs typeface="Times New Roman" panose="02020603050405020304" pitchFamily="18" charset="0"/>
              </a:rPr>
            </a:br>
            <a:br>
              <a:rPr lang="en-US" sz="1800" b="1" dirty="0">
                <a:solidFill>
                  <a:srgbClr val="444444"/>
                </a:solidFill>
                <a:effectLst/>
                <a:latin typeface="Times New Roman" panose="02020603050405020304" pitchFamily="18" charset="0"/>
                <a:ea typeface="Times New Roman" panose="02020603050405020304" pitchFamily="18" charset="0"/>
                <a:cs typeface="Times New Roman" panose="02020603050405020304" pitchFamily="18" charset="0"/>
              </a:rPr>
            </a:br>
            <a:br>
              <a:rPr lang="en-US" sz="1800" b="1" dirty="0">
                <a:solidFill>
                  <a:srgbClr val="444444"/>
                </a:solidFill>
                <a:effectLst/>
                <a:latin typeface="Times New Roman" panose="02020603050405020304" pitchFamily="18" charset="0"/>
                <a:ea typeface="Times New Roman" panose="02020603050405020304" pitchFamily="18" charset="0"/>
                <a:cs typeface="Times New Roman" panose="02020603050405020304" pitchFamily="18" charset="0"/>
              </a:rPr>
            </a:br>
            <a:br>
              <a:rPr lang="en-US" sz="1800" b="1" dirty="0">
                <a:solidFill>
                  <a:srgbClr val="444444"/>
                </a:solidFill>
                <a:effectLst/>
                <a:latin typeface="Times New Roman" panose="02020603050405020304" pitchFamily="18" charset="0"/>
                <a:ea typeface="Times New Roman" panose="02020603050405020304" pitchFamily="18" charset="0"/>
                <a:cs typeface="Times New Roman" panose="02020603050405020304" pitchFamily="18" charset="0"/>
              </a:rPr>
            </a:br>
            <a:br>
              <a:rPr lang="en-US" sz="1800" b="1" dirty="0">
                <a:solidFill>
                  <a:srgbClr val="444444"/>
                </a:solidFill>
                <a:effectLst/>
                <a:latin typeface="Times New Roman" panose="02020603050405020304" pitchFamily="18" charset="0"/>
                <a:ea typeface="Times New Roman" panose="02020603050405020304" pitchFamily="18" charset="0"/>
                <a:cs typeface="Times New Roman" panose="02020603050405020304" pitchFamily="18" charset="0"/>
              </a:rPr>
            </a:br>
            <a:br>
              <a:rPr lang="en-US" sz="1800" b="1" dirty="0">
                <a:solidFill>
                  <a:srgbClr val="444444"/>
                </a:solidFill>
                <a:effectLst/>
                <a:latin typeface="Times New Roman" panose="02020603050405020304" pitchFamily="18" charset="0"/>
                <a:ea typeface="Times New Roman" panose="02020603050405020304" pitchFamily="18" charset="0"/>
                <a:cs typeface="Times New Roman" panose="02020603050405020304" pitchFamily="18" charset="0"/>
              </a:rPr>
            </a:br>
            <a:br>
              <a:rPr lang="en-US" sz="1800" b="1" dirty="0">
                <a:solidFill>
                  <a:srgbClr val="444444"/>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en-US" sz="2200" b="1" u="sng" dirty="0">
                <a:solidFill>
                  <a:schemeClr val="accent4">
                    <a:lumMod val="20000"/>
                    <a:lumOff val="80000"/>
                  </a:schemeClr>
                </a:solidFill>
                <a:effectLst/>
                <a:latin typeface="Papyrus" panose="03070502060502030205" pitchFamily="66" charset="0"/>
                <a:ea typeface="Nirmala UI" panose="020B0502040204020203" pitchFamily="34" charset="0"/>
                <a:cs typeface="Nirmala UI" panose="020B0502040204020203" pitchFamily="34" charset="0"/>
              </a:rPr>
              <a:t>Holy Wednesday</a:t>
            </a:r>
            <a:br>
              <a:rPr lang="en-US" sz="1800" b="1" dirty="0">
                <a:solidFill>
                  <a:srgbClr val="444444"/>
                </a:solidFill>
                <a:effectLst/>
                <a:latin typeface="Times New Roman" panose="02020603050405020304" pitchFamily="18" charset="0"/>
                <a:ea typeface="Times New Roman" panose="02020603050405020304" pitchFamily="18" charset="0"/>
                <a:cs typeface="Times New Roman" panose="02020603050405020304" pitchFamily="18" charset="0"/>
              </a:rPr>
            </a:br>
            <a:br>
              <a:rPr lang="en-US" sz="1800" b="1" dirty="0">
                <a:solidFill>
                  <a:srgbClr val="444444"/>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en-US" sz="2000" b="1" dirty="0" err="1">
                <a:solidFill>
                  <a:schemeClr val="accent4">
                    <a:lumMod val="20000"/>
                    <a:lumOff val="80000"/>
                  </a:schemeClr>
                </a:solidFill>
                <a:effectLst/>
                <a:latin typeface="Papyrus" panose="03070502060502030205" pitchFamily="66" charset="0"/>
                <a:ea typeface="Times New Roman" panose="02020603050405020304" pitchFamily="18" charset="0"/>
                <a:cs typeface="Times New Roman" panose="02020603050405020304" pitchFamily="18" charset="0"/>
              </a:rPr>
              <a:t>Duccio</a:t>
            </a:r>
            <a:r>
              <a:rPr lang="en-US" sz="2000" b="1" dirty="0">
                <a:solidFill>
                  <a:schemeClr val="accent4">
                    <a:lumMod val="20000"/>
                    <a:lumOff val="80000"/>
                  </a:schemeClr>
                </a:solidFill>
                <a:effectLst/>
                <a:latin typeface="Papyrus" panose="03070502060502030205" pitchFamily="66" charset="0"/>
                <a:ea typeface="Times New Roman" panose="02020603050405020304" pitchFamily="18" charset="0"/>
                <a:cs typeface="Times New Roman" panose="02020603050405020304" pitchFamily="18" charset="0"/>
              </a:rPr>
              <a:t> di </a:t>
            </a:r>
            <a:r>
              <a:rPr lang="en-US" sz="2000" b="1" dirty="0" err="1">
                <a:solidFill>
                  <a:schemeClr val="accent4">
                    <a:lumMod val="20000"/>
                    <a:lumOff val="80000"/>
                  </a:schemeClr>
                </a:solidFill>
                <a:effectLst/>
                <a:latin typeface="Papyrus" panose="03070502060502030205" pitchFamily="66" charset="0"/>
                <a:ea typeface="Times New Roman" panose="02020603050405020304" pitchFamily="18" charset="0"/>
                <a:cs typeface="Times New Roman" panose="02020603050405020304" pitchFamily="18" charset="0"/>
              </a:rPr>
              <a:t>Buoninsegna</a:t>
            </a:r>
            <a:r>
              <a:rPr lang="en-US" sz="2000" b="1" dirty="0">
                <a:solidFill>
                  <a:schemeClr val="accent4">
                    <a:lumMod val="20000"/>
                    <a:lumOff val="80000"/>
                  </a:schemeClr>
                </a:solidFill>
                <a:effectLst/>
                <a:latin typeface="Papyrus" panose="03070502060502030205" pitchFamily="66" charset="0"/>
                <a:ea typeface="Times New Roman" panose="02020603050405020304" pitchFamily="18" charset="0"/>
                <a:cs typeface="Times New Roman" panose="02020603050405020304" pitchFamily="18" charset="0"/>
              </a:rPr>
              <a:t>, </a:t>
            </a:r>
            <a:r>
              <a:rPr lang="en-US" sz="2000" dirty="0">
                <a:solidFill>
                  <a:schemeClr val="accent4">
                    <a:lumMod val="20000"/>
                    <a:lumOff val="80000"/>
                  </a:schemeClr>
                </a:solidFill>
                <a:effectLst/>
                <a:latin typeface="Papyrus" panose="03070502060502030205" pitchFamily="66" charset="0"/>
                <a:ea typeface="Times New Roman" panose="02020603050405020304" pitchFamily="18" charset="0"/>
                <a:cs typeface="Times New Roman" panose="02020603050405020304" pitchFamily="18" charset="0"/>
              </a:rPr>
              <a:t>ca. 1255-1319</a:t>
            </a:r>
            <a:br>
              <a:rPr lang="en-US" sz="2000" dirty="0">
                <a:solidFill>
                  <a:schemeClr val="accent4">
                    <a:lumMod val="20000"/>
                    <a:lumOff val="80000"/>
                  </a:schemeClr>
                </a:solidFill>
                <a:effectLst/>
                <a:latin typeface="Papyrus" panose="03070502060502030205" pitchFamily="66" charset="0"/>
                <a:ea typeface="Calibri" panose="020F0502020204030204" pitchFamily="34" charset="0"/>
                <a:cs typeface="Times New Roman" panose="02020603050405020304" pitchFamily="18" charset="0"/>
              </a:rPr>
            </a:br>
            <a:r>
              <a:rPr lang="en-US" sz="2000" b="1" dirty="0">
                <a:solidFill>
                  <a:schemeClr val="accent4">
                    <a:lumMod val="20000"/>
                    <a:lumOff val="80000"/>
                  </a:schemeClr>
                </a:solidFill>
                <a:effectLst/>
                <a:latin typeface="Papyrus" panose="03070502060502030205" pitchFamily="66" charset="0"/>
                <a:ea typeface="Times New Roman" panose="02020603050405020304" pitchFamily="18" charset="0"/>
                <a:cs typeface="Times New Roman" panose="02020603050405020304" pitchFamily="18" charset="0"/>
              </a:rPr>
              <a:t>The Betrayal by Judas (scene 5), </a:t>
            </a:r>
            <a:r>
              <a:rPr lang="en-US" sz="2000" dirty="0">
                <a:solidFill>
                  <a:schemeClr val="accent4">
                    <a:lumMod val="20000"/>
                    <a:lumOff val="80000"/>
                  </a:schemeClr>
                </a:solidFill>
                <a:effectLst/>
                <a:latin typeface="Papyrus" panose="03070502060502030205" pitchFamily="66" charset="0"/>
                <a:ea typeface="Times New Roman" panose="02020603050405020304" pitchFamily="18" charset="0"/>
                <a:cs typeface="Times New Roman" panose="02020603050405020304" pitchFamily="18" charset="0"/>
              </a:rPr>
              <a:t>1308-11, Tempera on wood, 50 x 53 cm, Museo </a:t>
            </a:r>
            <a:r>
              <a:rPr lang="en-US" sz="2000" dirty="0" err="1">
                <a:solidFill>
                  <a:schemeClr val="accent4">
                    <a:lumMod val="20000"/>
                    <a:lumOff val="80000"/>
                  </a:schemeClr>
                </a:solidFill>
                <a:effectLst/>
                <a:latin typeface="Papyrus" panose="03070502060502030205" pitchFamily="66" charset="0"/>
                <a:ea typeface="Times New Roman" panose="02020603050405020304" pitchFamily="18" charset="0"/>
                <a:cs typeface="Times New Roman" panose="02020603050405020304" pitchFamily="18" charset="0"/>
              </a:rPr>
              <a:t>dell'Opera</a:t>
            </a:r>
            <a:r>
              <a:rPr lang="en-US" sz="2000" dirty="0">
                <a:solidFill>
                  <a:schemeClr val="accent4">
                    <a:lumMod val="20000"/>
                    <a:lumOff val="80000"/>
                  </a:schemeClr>
                </a:solidFill>
                <a:effectLst/>
                <a:latin typeface="Papyrus" panose="03070502060502030205" pitchFamily="66" charset="0"/>
                <a:ea typeface="Times New Roman" panose="02020603050405020304" pitchFamily="18" charset="0"/>
                <a:cs typeface="Times New Roman" panose="02020603050405020304" pitchFamily="18" charset="0"/>
              </a:rPr>
              <a:t> del Duomo, Siena, Italy </a:t>
            </a:r>
            <a:br>
              <a:rPr lang="en-US" sz="2000" dirty="0">
                <a:solidFill>
                  <a:schemeClr val="accent4">
                    <a:lumMod val="20000"/>
                    <a:lumOff val="80000"/>
                  </a:schemeClr>
                </a:solidFill>
                <a:effectLst/>
                <a:latin typeface="Papyrus" panose="03070502060502030205" pitchFamily="66" charset="0"/>
                <a:ea typeface="Calibri" panose="020F0502020204030204" pitchFamily="34" charset="0"/>
                <a:cs typeface="Times New Roman" panose="02020603050405020304" pitchFamily="18" charset="0"/>
              </a:rPr>
            </a:br>
            <a:r>
              <a:rPr lang="en-US" sz="1600" u="sng" dirty="0">
                <a:solidFill>
                  <a:srgbClr val="0563C1"/>
                </a:solidFill>
                <a:effectLst/>
                <a:latin typeface="Papyrus" panose="03070502060502030205" pitchFamily="66" charset="0"/>
                <a:ea typeface="Times New Roman" panose="02020603050405020304" pitchFamily="18" charset="0"/>
                <a:cs typeface="Times New Roman" panose="02020603050405020304" pitchFamily="18" charset="0"/>
                <a:hlinkClick r:id="rId2"/>
              </a:rPr>
              <a:t>https://commons.wikimedia.org/wiki/File:Duccio_di_Buoninsegna_-_Pact_of_Judas_-_WGA06789.jpg</a:t>
            </a:r>
            <a:endParaRPr lang="en-US" sz="1600" dirty="0">
              <a:latin typeface="Papyrus" panose="03070502060502030205" pitchFamily="66" charset="0"/>
            </a:endParaRPr>
          </a:p>
        </p:txBody>
      </p:sp>
      <p:pic>
        <p:nvPicPr>
          <p:cNvPr id="4" name="Picture 3" descr="A painting of a group of people&#10;&#10;Description automatically generated with low confidence">
            <a:extLst>
              <a:ext uri="{FF2B5EF4-FFF2-40B4-BE49-F238E27FC236}">
                <a16:creationId xmlns:a16="http://schemas.microsoft.com/office/drawing/2014/main" id="{FD3C917B-7CC2-41BC-A9F8-76F27CC113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7448550" cy="6858000"/>
          </a:xfrm>
          <a:prstGeom prst="rect">
            <a:avLst/>
          </a:prstGeom>
        </p:spPr>
      </p:pic>
    </p:spTree>
    <p:extLst>
      <p:ext uri="{BB962C8B-B14F-4D97-AF65-F5344CB8AC3E}">
        <p14:creationId xmlns:p14="http://schemas.microsoft.com/office/powerpoint/2010/main" val="27438835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DBC6C-C9B0-4407-8BC3-B3FB85FAB80F}"/>
              </a:ext>
            </a:extLst>
          </p:cNvPr>
          <p:cNvSpPr>
            <a:spLocks noGrp="1"/>
          </p:cNvSpPr>
          <p:nvPr>
            <p:ph type="title"/>
          </p:nvPr>
        </p:nvSpPr>
        <p:spPr>
          <a:xfrm>
            <a:off x="88777" y="365126"/>
            <a:ext cx="4110361" cy="1325563"/>
          </a:xfrm>
        </p:spPr>
        <p:txBody>
          <a:bodyPr>
            <a:normAutofit fontScale="90000"/>
          </a:bodyPr>
          <a:lstStyle/>
          <a:p>
            <a:pPr algn="ctr">
              <a:lnSpc>
                <a:spcPct val="107000"/>
              </a:lnSpc>
              <a:spcAft>
                <a:spcPts val="800"/>
              </a:spcAft>
            </a:pPr>
            <a:br>
              <a:rPr lang="en-US" sz="18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18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18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18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18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18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18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18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18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18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18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18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18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18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18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18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18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18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18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18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18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18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1800" b="1" dirty="0">
                <a:effectLst/>
                <a:latin typeface="Times New Roman" panose="02020603050405020304" pitchFamily="18" charset="0"/>
                <a:ea typeface="Calibri" panose="020F0502020204030204" pitchFamily="34" charset="0"/>
                <a:cs typeface="Times New Roman" panose="02020603050405020304" pitchFamily="18" charset="0"/>
              </a:rPr>
            </a:br>
            <a:br>
              <a:rPr lang="el-GR" sz="1800" b="1">
                <a:effectLst/>
                <a:latin typeface="Times New Roman" panose="02020603050405020304" pitchFamily="18" charset="0"/>
                <a:ea typeface="Calibri" panose="020F0502020204030204" pitchFamily="34" charset="0"/>
                <a:cs typeface="Times New Roman" panose="02020603050405020304" pitchFamily="18" charset="0"/>
              </a:rPr>
            </a:br>
            <a:br>
              <a:rPr lang="el-GR" sz="1800" b="1">
                <a:effectLst/>
                <a:latin typeface="Times New Roman" panose="02020603050405020304" pitchFamily="18" charset="0"/>
                <a:ea typeface="Calibri" panose="020F0502020204030204" pitchFamily="34" charset="0"/>
                <a:cs typeface="Times New Roman" panose="02020603050405020304" pitchFamily="18" charset="0"/>
              </a:rPr>
            </a:br>
            <a:br>
              <a:rPr lang="el-GR" sz="1800" b="1">
                <a:effectLst/>
                <a:latin typeface="Times New Roman" panose="02020603050405020304" pitchFamily="18" charset="0"/>
                <a:ea typeface="Calibri" panose="020F0502020204030204" pitchFamily="34" charset="0"/>
                <a:cs typeface="Times New Roman" panose="02020603050405020304" pitchFamily="18" charset="0"/>
              </a:rPr>
            </a:br>
            <a:br>
              <a:rPr lang="en-US" sz="2700" b="1" u="sng" dirty="0">
                <a:solidFill>
                  <a:schemeClr val="accent4">
                    <a:lumMod val="20000"/>
                    <a:lumOff val="80000"/>
                  </a:schemeClr>
                </a:solidFill>
                <a:effectLst/>
                <a:latin typeface="Papyrus" panose="03070502060502030205" pitchFamily="66" charset="0"/>
                <a:ea typeface="Calibri" panose="020F0502020204030204" pitchFamily="34" charset="0"/>
                <a:cs typeface="Times New Roman" panose="02020603050405020304" pitchFamily="18" charset="0"/>
              </a:rPr>
            </a:br>
            <a:r>
              <a:rPr lang="en-US" sz="2700" b="1" u="sng" dirty="0">
                <a:solidFill>
                  <a:schemeClr val="accent4">
                    <a:lumMod val="20000"/>
                    <a:lumOff val="80000"/>
                  </a:schemeClr>
                </a:solidFill>
                <a:effectLst/>
                <a:latin typeface="Papyrus" panose="03070502060502030205" pitchFamily="66" charset="0"/>
                <a:ea typeface="Calibri" panose="020F0502020204030204" pitchFamily="34" charset="0"/>
                <a:cs typeface="Times New Roman" panose="02020603050405020304" pitchFamily="18" charset="0"/>
              </a:rPr>
              <a:t>Holy Thursday</a:t>
            </a:r>
            <a:br>
              <a:rPr lang="en-US" sz="2200" b="1" dirty="0">
                <a:solidFill>
                  <a:schemeClr val="accent4">
                    <a:lumMod val="20000"/>
                    <a:lumOff val="80000"/>
                  </a:schemeClr>
                </a:solidFill>
                <a:effectLst/>
                <a:latin typeface="Papyrus" panose="03070502060502030205" pitchFamily="66" charset="0"/>
                <a:ea typeface="Calibri" panose="020F0502020204030204" pitchFamily="34" charset="0"/>
                <a:cs typeface="Times New Roman" panose="02020603050405020304" pitchFamily="18" charset="0"/>
              </a:rPr>
            </a:br>
            <a:br>
              <a:rPr lang="en-US" sz="2200" b="1" dirty="0">
                <a:solidFill>
                  <a:schemeClr val="accent4">
                    <a:lumMod val="20000"/>
                    <a:lumOff val="80000"/>
                  </a:schemeClr>
                </a:solidFill>
                <a:effectLst/>
                <a:latin typeface="Papyrus" panose="03070502060502030205" pitchFamily="66" charset="0"/>
                <a:ea typeface="Calibri" panose="020F0502020204030204" pitchFamily="34" charset="0"/>
                <a:cs typeface="Times New Roman" panose="02020603050405020304" pitchFamily="18" charset="0"/>
              </a:rPr>
            </a:br>
            <a:r>
              <a:rPr lang="en-US" sz="2200" b="1" dirty="0" err="1">
                <a:solidFill>
                  <a:schemeClr val="accent4">
                    <a:lumMod val="20000"/>
                    <a:lumOff val="80000"/>
                  </a:schemeClr>
                </a:solidFill>
                <a:effectLst/>
                <a:latin typeface="Papyrus" panose="03070502060502030205" pitchFamily="66" charset="0"/>
                <a:ea typeface="Calibri" panose="020F0502020204030204" pitchFamily="34" charset="0"/>
                <a:cs typeface="Times New Roman" panose="02020603050405020304" pitchFamily="18" charset="0"/>
              </a:rPr>
              <a:t>Pavlos</a:t>
            </a:r>
            <a:r>
              <a:rPr lang="en-US" sz="2200" b="1" dirty="0">
                <a:solidFill>
                  <a:schemeClr val="accent4">
                    <a:lumMod val="20000"/>
                    <a:lumOff val="80000"/>
                  </a:schemeClr>
                </a:solidFill>
                <a:effectLst/>
                <a:latin typeface="Papyrus" panose="03070502060502030205" pitchFamily="66" charset="0"/>
                <a:ea typeface="Calibri" panose="020F0502020204030204" pitchFamily="34" charset="0"/>
                <a:cs typeface="Times New Roman" panose="02020603050405020304" pitchFamily="18" charset="0"/>
              </a:rPr>
              <a:t> </a:t>
            </a:r>
            <a:r>
              <a:rPr lang="en-US" sz="2200" b="1" dirty="0" err="1">
                <a:solidFill>
                  <a:schemeClr val="accent4">
                    <a:lumMod val="20000"/>
                    <a:lumOff val="80000"/>
                  </a:schemeClr>
                </a:solidFill>
                <a:effectLst/>
                <a:latin typeface="Papyrus" panose="03070502060502030205" pitchFamily="66" charset="0"/>
                <a:ea typeface="Calibri" panose="020F0502020204030204" pitchFamily="34" charset="0"/>
                <a:cs typeface="Times New Roman" panose="02020603050405020304" pitchFamily="18" charset="0"/>
              </a:rPr>
              <a:t>Samios</a:t>
            </a:r>
            <a:r>
              <a:rPr lang="en-US" sz="2200" b="1" dirty="0">
                <a:solidFill>
                  <a:schemeClr val="accent4">
                    <a:lumMod val="20000"/>
                    <a:lumOff val="80000"/>
                  </a:schemeClr>
                </a:solidFill>
                <a:effectLst/>
                <a:latin typeface="Papyrus" panose="03070502060502030205" pitchFamily="66" charset="0"/>
                <a:ea typeface="Calibri" panose="020F0502020204030204" pitchFamily="34" charset="0"/>
                <a:cs typeface="Times New Roman" panose="02020603050405020304" pitchFamily="18" charset="0"/>
              </a:rPr>
              <a:t>, 1948-2021</a:t>
            </a:r>
            <a:br>
              <a:rPr lang="en-US" sz="2200" b="1" dirty="0">
                <a:solidFill>
                  <a:schemeClr val="accent4">
                    <a:lumMod val="20000"/>
                    <a:lumOff val="80000"/>
                  </a:schemeClr>
                </a:solidFill>
                <a:effectLst/>
                <a:latin typeface="Papyrus" panose="03070502060502030205" pitchFamily="66" charset="0"/>
                <a:ea typeface="Calibri" panose="020F0502020204030204" pitchFamily="34" charset="0"/>
                <a:cs typeface="Times New Roman" panose="02020603050405020304" pitchFamily="18" charset="0"/>
              </a:rPr>
            </a:br>
            <a:r>
              <a:rPr lang="en-US" sz="2200" b="1" dirty="0">
                <a:solidFill>
                  <a:schemeClr val="accent4">
                    <a:lumMod val="20000"/>
                    <a:lumOff val="80000"/>
                  </a:schemeClr>
                </a:solidFill>
                <a:effectLst/>
                <a:latin typeface="Papyrus" panose="03070502060502030205" pitchFamily="66" charset="0"/>
                <a:ea typeface="Calibri" panose="020F0502020204030204" pitchFamily="34" charset="0"/>
                <a:cs typeface="Times New Roman" panose="02020603050405020304" pitchFamily="18" charset="0"/>
              </a:rPr>
              <a:t>Extreme Humility, </a:t>
            </a:r>
            <a:r>
              <a:rPr lang="en-US" sz="2200" dirty="0">
                <a:solidFill>
                  <a:schemeClr val="accent4">
                    <a:lumMod val="20000"/>
                    <a:lumOff val="80000"/>
                  </a:schemeClr>
                </a:solidFill>
                <a:effectLst/>
                <a:latin typeface="Papyrus" panose="03070502060502030205" pitchFamily="66" charset="0"/>
                <a:ea typeface="Calibri" panose="020F0502020204030204" pitchFamily="34" charset="0"/>
                <a:cs typeface="Times New Roman" panose="02020603050405020304" pitchFamily="18" charset="0"/>
              </a:rPr>
              <a:t>2018, charcoal and acrylic on paper, 245x88 cm, Private Collection?</a:t>
            </a:r>
            <a:br>
              <a:rPr lang="en-US" sz="1600" dirty="0">
                <a:solidFill>
                  <a:schemeClr val="accent4">
                    <a:lumMod val="20000"/>
                    <a:lumOff val="80000"/>
                  </a:schemeClr>
                </a:solidFill>
                <a:effectLst/>
                <a:latin typeface="Papyrus" panose="03070502060502030205" pitchFamily="66" charset="0"/>
                <a:ea typeface="Calibri" panose="020F0502020204030204" pitchFamily="34" charset="0"/>
                <a:cs typeface="Times New Roman" panose="02020603050405020304" pitchFamily="18" charset="0"/>
              </a:rPr>
            </a:br>
            <a:r>
              <a:rPr lang="en-US" sz="1600" dirty="0">
                <a:solidFill>
                  <a:schemeClr val="accent4">
                    <a:lumMod val="20000"/>
                    <a:lumOff val="80000"/>
                  </a:schemeClr>
                </a:solidFill>
                <a:effectLst/>
                <a:latin typeface="Papyrus" panose="03070502060502030205" pitchFamily="66" charset="0"/>
                <a:ea typeface="Calibri" panose="020F0502020204030204" pitchFamily="34" charset="0"/>
                <a:cs typeface="Times New Roman" panose="02020603050405020304" pitchFamily="18" charset="0"/>
                <a:hlinkClick r:id="rId2"/>
              </a:rPr>
              <a:t>https://www.thetoc.gr/politismos/article/samios-se-buzantino-mouseioekana-mia-mikri-gkernika-gia-nabaloume-mualo/</a:t>
            </a:r>
            <a:r>
              <a:rPr lang="el-GR" sz="1600" dirty="0">
                <a:solidFill>
                  <a:schemeClr val="accent4">
                    <a:lumMod val="20000"/>
                    <a:lumOff val="80000"/>
                  </a:schemeClr>
                </a:solidFill>
                <a:effectLst/>
                <a:latin typeface="Papyrus" panose="03070502060502030205" pitchFamily="66" charset="0"/>
                <a:ea typeface="Calibri" panose="020F0502020204030204" pitchFamily="34" charset="0"/>
                <a:cs typeface="Times New Roman" panose="02020603050405020304" pitchFamily="18" charset="0"/>
              </a:rPr>
              <a:t> </a:t>
            </a:r>
            <a:br>
              <a:rPr lang="en-US" sz="1600" dirty="0">
                <a:solidFill>
                  <a:schemeClr val="accent4">
                    <a:lumMod val="20000"/>
                    <a:lumOff val="80000"/>
                  </a:schemeClr>
                </a:solidFill>
                <a:effectLst/>
                <a:latin typeface="Papyrus" panose="03070502060502030205" pitchFamily="66" charset="0"/>
                <a:ea typeface="Calibri" panose="020F0502020204030204" pitchFamily="34" charset="0"/>
                <a:cs typeface="Times New Roman" panose="02020603050405020304" pitchFamily="18" charset="0"/>
              </a:rPr>
            </a:br>
            <a:endParaRPr lang="en-US" sz="1600" dirty="0">
              <a:latin typeface="Papyrus" panose="03070502060502030205" pitchFamily="66" charset="0"/>
            </a:endParaRPr>
          </a:p>
        </p:txBody>
      </p:sp>
      <p:pic>
        <p:nvPicPr>
          <p:cNvPr id="5" name="Picture 4" descr="A picture containing text, drawing&#10;&#10;Description automatically generated">
            <a:extLst>
              <a:ext uri="{FF2B5EF4-FFF2-40B4-BE49-F238E27FC236}">
                <a16:creationId xmlns:a16="http://schemas.microsoft.com/office/drawing/2014/main" id="{80EE104A-4EE2-414C-9337-F6A1783B06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2638" y="0"/>
            <a:ext cx="4371633" cy="6858000"/>
          </a:xfrm>
          <a:prstGeom prst="rect">
            <a:avLst/>
          </a:prstGeom>
        </p:spPr>
      </p:pic>
    </p:spTree>
    <p:extLst>
      <p:ext uri="{BB962C8B-B14F-4D97-AF65-F5344CB8AC3E}">
        <p14:creationId xmlns:p14="http://schemas.microsoft.com/office/powerpoint/2010/main" val="37779035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C3DB6-AA1F-4D42-AEAD-3E22F72CBB1A}"/>
              </a:ext>
            </a:extLst>
          </p:cNvPr>
          <p:cNvSpPr>
            <a:spLocks noGrp="1"/>
          </p:cNvSpPr>
          <p:nvPr>
            <p:ph type="title"/>
          </p:nvPr>
        </p:nvSpPr>
        <p:spPr>
          <a:xfrm>
            <a:off x="5584054" y="365126"/>
            <a:ext cx="3472050" cy="1325563"/>
          </a:xfrm>
        </p:spPr>
        <p:txBody>
          <a:bodyPr>
            <a:normAutofit fontScale="90000"/>
          </a:bodyPr>
          <a:lstStyle/>
          <a:p>
            <a:pPr algn="ct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r>
              <a:rPr lang="en-US" sz="2700" b="1" u="sng" dirty="0">
                <a:solidFill>
                  <a:schemeClr val="accent4">
                    <a:lumMod val="20000"/>
                    <a:lumOff val="80000"/>
                  </a:schemeClr>
                </a:solidFill>
                <a:latin typeface="Papyrus" panose="03070502060502030205" pitchFamily="66" charset="0"/>
              </a:rPr>
              <a:t>G0od Friday</a:t>
            </a:r>
            <a:br>
              <a:rPr lang="en-US" sz="2000" b="1" dirty="0">
                <a:latin typeface="Papyrus" panose="03070502060502030205" pitchFamily="66" charset="0"/>
              </a:rPr>
            </a:br>
            <a:br>
              <a:rPr lang="en-US" sz="1300" b="1" dirty="0">
                <a:latin typeface="Papyrus" panose="03070502060502030205" pitchFamily="66" charset="0"/>
              </a:rPr>
            </a:br>
            <a:r>
              <a:rPr lang="en-US" sz="2200" b="1" dirty="0">
                <a:solidFill>
                  <a:schemeClr val="accent4">
                    <a:lumMod val="20000"/>
                    <a:lumOff val="80000"/>
                  </a:schemeClr>
                </a:solidFill>
                <a:effectLst/>
                <a:latin typeface="Papyrus" panose="03070502060502030205" pitchFamily="66" charset="0"/>
                <a:ea typeface="Calibri" panose="020F0502020204030204" pitchFamily="34" charset="0"/>
                <a:cs typeface="Times New Roman" panose="02020603050405020304" pitchFamily="18" charset="0"/>
              </a:rPr>
              <a:t>Book cover with a silver-gilt Spanish setting of a Byzantine Ivory Crucifixion</a:t>
            </a:r>
            <a:r>
              <a:rPr lang="en-US" sz="2200" dirty="0">
                <a:solidFill>
                  <a:schemeClr val="accent4">
                    <a:lumMod val="20000"/>
                    <a:lumOff val="80000"/>
                  </a:schemeClr>
                </a:solidFill>
                <a:effectLst/>
                <a:latin typeface="Papyrus" panose="03070502060502030205" pitchFamily="66" charset="0"/>
                <a:ea typeface="Calibri" panose="020F0502020204030204" pitchFamily="34" charset="0"/>
                <a:cs typeface="Times New Roman" panose="02020603050405020304" pitchFamily="18" charset="0"/>
              </a:rPr>
              <a:t>, 10th century (ivory); late 11th century (setting), silver-gilt with pseudo-filigree, glass, crystal, and sapphire cabochons, ivory on wood support, Overall: 26.4 × 21.9 × 2.5 cm, the MET, NY, USA </a:t>
            </a:r>
            <a:r>
              <a:rPr lang="en-US" sz="1600" u="sng" dirty="0">
                <a:solidFill>
                  <a:srgbClr val="000000"/>
                </a:solidFill>
                <a:effectLst/>
                <a:latin typeface="Papyrus" panose="03070502060502030205" pitchFamily="66" charset="0"/>
                <a:ea typeface="Calibri" panose="020F0502020204030204" pitchFamily="34" charset="0"/>
                <a:cs typeface="Times New Roman" panose="02020603050405020304" pitchFamily="18" charset="0"/>
                <a:hlinkClick r:id="rId2"/>
              </a:rPr>
              <a:t>https://www.metmuseum.org/art/collection/search/464015</a:t>
            </a:r>
            <a:r>
              <a:rPr lang="en-US" sz="1600" dirty="0">
                <a:solidFill>
                  <a:srgbClr val="050505"/>
                </a:solidFill>
                <a:effectLst/>
                <a:latin typeface="Papyrus" panose="03070502060502030205" pitchFamily="66" charset="0"/>
                <a:ea typeface="Calibri" panose="020F0502020204030204" pitchFamily="34" charset="0"/>
                <a:cs typeface="Times New Roman" panose="02020603050405020304" pitchFamily="18" charset="0"/>
              </a:rPr>
              <a:t> </a:t>
            </a:r>
            <a:br>
              <a:rPr lang="en-US" sz="1600" dirty="0">
                <a:effectLst/>
                <a:latin typeface="Papyrus" panose="03070502060502030205" pitchFamily="66" charset="0"/>
                <a:ea typeface="Calibri" panose="020F0502020204030204" pitchFamily="34" charset="0"/>
                <a:cs typeface="Times New Roman" panose="02020603050405020304" pitchFamily="18" charset="0"/>
              </a:rPr>
            </a:br>
            <a:endParaRPr lang="en-US" sz="1600" b="1" dirty="0">
              <a:solidFill>
                <a:schemeClr val="accent2">
                  <a:lumMod val="20000"/>
                  <a:lumOff val="80000"/>
                </a:schemeClr>
              </a:solidFill>
              <a:latin typeface="Papyrus" panose="03070502060502030205" pitchFamily="66" charset="0"/>
            </a:endParaRPr>
          </a:p>
        </p:txBody>
      </p:sp>
      <p:pic>
        <p:nvPicPr>
          <p:cNvPr id="4" name="Picture 3" descr="A picture containing text&#10;&#10;Description automatically generated">
            <a:extLst>
              <a:ext uri="{FF2B5EF4-FFF2-40B4-BE49-F238E27FC236}">
                <a16:creationId xmlns:a16="http://schemas.microsoft.com/office/drawing/2014/main" id="{4FCBA549-5672-49F4-92B3-5388DAB9F0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018" y="61912"/>
            <a:ext cx="5381625" cy="6734175"/>
          </a:xfrm>
          <a:prstGeom prst="rect">
            <a:avLst/>
          </a:prstGeom>
        </p:spPr>
      </p:pic>
    </p:spTree>
    <p:extLst>
      <p:ext uri="{BB962C8B-B14F-4D97-AF65-F5344CB8AC3E}">
        <p14:creationId xmlns:p14="http://schemas.microsoft.com/office/powerpoint/2010/main" val="15782492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8091C-0907-4E14-8495-D7CC7044655A}"/>
              </a:ext>
            </a:extLst>
          </p:cNvPr>
          <p:cNvSpPr>
            <a:spLocks noGrp="1"/>
          </p:cNvSpPr>
          <p:nvPr>
            <p:ph type="title"/>
          </p:nvPr>
        </p:nvSpPr>
        <p:spPr>
          <a:xfrm>
            <a:off x="772357" y="4421080"/>
            <a:ext cx="2831977" cy="2059619"/>
          </a:xfrm>
        </p:spPr>
        <p:txBody>
          <a:bodyPr>
            <a:normAutofit/>
          </a:bodyPr>
          <a:lstStyle/>
          <a:p>
            <a:pPr algn="ctr"/>
            <a:r>
              <a:rPr lang="en-US" sz="1400" dirty="0">
                <a:latin typeface="Papyrus" panose="03070502060502030205" pitchFamily="66" charset="0"/>
                <a:hlinkClick r:id="rId2"/>
              </a:rPr>
              <a:t>https://www.metmuseum.org/art/collection/search/464015</a:t>
            </a:r>
            <a:r>
              <a:rPr lang="en-US" sz="1400" dirty="0">
                <a:latin typeface="Papyrus" panose="03070502060502030205" pitchFamily="66" charset="0"/>
              </a:rPr>
              <a:t> </a:t>
            </a:r>
          </a:p>
        </p:txBody>
      </p:sp>
      <p:pic>
        <p:nvPicPr>
          <p:cNvPr id="4" name="Picture 3" descr="A picture containing wall, building, old, white&#10;&#10;Description automatically generated">
            <a:extLst>
              <a:ext uri="{FF2B5EF4-FFF2-40B4-BE49-F238E27FC236}">
                <a16:creationId xmlns:a16="http://schemas.microsoft.com/office/drawing/2014/main" id="{F61522AE-BF0E-4FFD-87AD-3B82FA7852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6782" y="0"/>
            <a:ext cx="4644861" cy="6858000"/>
          </a:xfrm>
          <a:prstGeom prst="rect">
            <a:avLst/>
          </a:prstGeom>
        </p:spPr>
      </p:pic>
    </p:spTree>
    <p:extLst>
      <p:ext uri="{BB962C8B-B14F-4D97-AF65-F5344CB8AC3E}">
        <p14:creationId xmlns:p14="http://schemas.microsoft.com/office/powerpoint/2010/main" val="6391322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0C53DFB0-50A7-4866-9015-9C381078A50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185" r="4131" b="-1"/>
          <a:stretch/>
        </p:blipFill>
        <p:spPr bwMode="auto">
          <a:xfrm>
            <a:off x="20" y="1282"/>
            <a:ext cx="9143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7" name="Title 6">
            <a:extLst>
              <a:ext uri="{FF2B5EF4-FFF2-40B4-BE49-F238E27FC236}">
                <a16:creationId xmlns:a16="http://schemas.microsoft.com/office/drawing/2014/main" id="{DE79DC94-00D4-4ED2-AB18-BFB228E472EB}"/>
              </a:ext>
            </a:extLst>
          </p:cNvPr>
          <p:cNvSpPr>
            <a:spLocks noGrp="1"/>
          </p:cNvSpPr>
          <p:nvPr>
            <p:ph type="title"/>
          </p:nvPr>
        </p:nvSpPr>
        <p:spPr>
          <a:xfrm>
            <a:off x="71021" y="5362113"/>
            <a:ext cx="8957569" cy="1429303"/>
          </a:xfrm>
        </p:spPr>
        <p:txBody>
          <a:bodyPr>
            <a:noAutofit/>
          </a:bodyPr>
          <a:lstStyle/>
          <a:p>
            <a:pPr algn="ctr">
              <a:lnSpc>
                <a:spcPct val="107000"/>
              </a:lnSpc>
              <a:spcAft>
                <a:spcPts val="800"/>
              </a:spcAft>
            </a:pPr>
            <a:r>
              <a:rPr lang="en-US" sz="2400" b="1" u="sng" dirty="0">
                <a:solidFill>
                  <a:schemeClr val="bg1">
                    <a:lumMod val="95000"/>
                  </a:schemeClr>
                </a:solidFill>
                <a:effectLst/>
                <a:latin typeface="Papyrus" panose="03070502060502030205" pitchFamily="66" charset="0"/>
                <a:ea typeface="Calibri" panose="020F0502020204030204" pitchFamily="34" charset="0"/>
                <a:cs typeface="Times New Roman" panose="02020603050405020304" pitchFamily="18" charset="0"/>
              </a:rPr>
              <a:t>Holy Saturday</a:t>
            </a:r>
            <a:br>
              <a:rPr lang="en-US" sz="2000" b="1" dirty="0">
                <a:solidFill>
                  <a:schemeClr val="bg1">
                    <a:lumMod val="95000"/>
                  </a:schemeClr>
                </a:solidFill>
                <a:effectLst/>
                <a:latin typeface="Papyrus" panose="03070502060502030205" pitchFamily="66" charset="0"/>
                <a:ea typeface="Calibri" panose="020F0502020204030204" pitchFamily="34" charset="0"/>
                <a:cs typeface="Times New Roman" panose="02020603050405020304" pitchFamily="18" charset="0"/>
              </a:rPr>
            </a:br>
            <a:br>
              <a:rPr lang="en-US" sz="1300" b="1" dirty="0">
                <a:solidFill>
                  <a:schemeClr val="bg1">
                    <a:lumMod val="95000"/>
                  </a:schemeClr>
                </a:solidFill>
                <a:effectLst/>
                <a:latin typeface="Papyrus" panose="03070502060502030205" pitchFamily="66" charset="0"/>
                <a:ea typeface="Calibri" panose="020F0502020204030204" pitchFamily="34" charset="0"/>
                <a:cs typeface="Times New Roman" panose="02020603050405020304" pitchFamily="18" charset="0"/>
              </a:rPr>
            </a:br>
            <a:r>
              <a:rPr lang="en-US" sz="2000" b="1" dirty="0">
                <a:solidFill>
                  <a:schemeClr val="bg1">
                    <a:lumMod val="95000"/>
                  </a:schemeClr>
                </a:solidFill>
                <a:effectLst/>
                <a:latin typeface="Papyrus" panose="03070502060502030205" pitchFamily="66" charset="0"/>
                <a:ea typeface="Calibri" panose="020F0502020204030204" pitchFamily="34" charset="0"/>
                <a:cs typeface="Times New Roman" panose="02020603050405020304" pitchFamily="18" charset="0"/>
              </a:rPr>
              <a:t>Harrowing of Hell</a:t>
            </a:r>
            <a:r>
              <a:rPr lang="en-US" sz="2000" dirty="0">
                <a:solidFill>
                  <a:schemeClr val="bg1">
                    <a:lumMod val="95000"/>
                  </a:schemeClr>
                </a:solidFill>
                <a:effectLst/>
                <a:latin typeface="Papyrus" panose="03070502060502030205" pitchFamily="66" charset="0"/>
                <a:ea typeface="Calibri" panose="020F0502020204030204" pitchFamily="34" charset="0"/>
                <a:cs typeface="Times New Roman" panose="02020603050405020304" pitchFamily="18" charset="0"/>
              </a:rPr>
              <a:t>, fresco, </a:t>
            </a:r>
            <a:r>
              <a:rPr lang="en-US" sz="2000" dirty="0" err="1">
                <a:solidFill>
                  <a:schemeClr val="bg1">
                    <a:lumMod val="95000"/>
                  </a:schemeClr>
                </a:solidFill>
                <a:effectLst/>
                <a:latin typeface="Papyrus" panose="03070502060502030205" pitchFamily="66" charset="0"/>
                <a:ea typeface="Calibri" panose="020F0502020204030204" pitchFamily="34" charset="0"/>
                <a:cs typeface="Times New Roman" panose="02020603050405020304" pitchFamily="18" charset="0"/>
              </a:rPr>
              <a:t>Karanlik</a:t>
            </a:r>
            <a:r>
              <a:rPr lang="en-US" sz="2000" dirty="0">
                <a:solidFill>
                  <a:schemeClr val="bg1">
                    <a:lumMod val="95000"/>
                  </a:schemeClr>
                </a:solidFill>
                <a:effectLst/>
                <a:latin typeface="Papyrus" panose="03070502060502030205" pitchFamily="66" charset="0"/>
                <a:ea typeface="Calibri" panose="020F0502020204030204" pitchFamily="34" charset="0"/>
                <a:cs typeface="Times New Roman" panose="02020603050405020304" pitchFamily="18" charset="0"/>
              </a:rPr>
              <a:t> </a:t>
            </a:r>
            <a:r>
              <a:rPr lang="en-US" sz="2000" dirty="0" err="1">
                <a:solidFill>
                  <a:schemeClr val="bg1">
                    <a:lumMod val="95000"/>
                  </a:schemeClr>
                </a:solidFill>
                <a:effectLst/>
                <a:latin typeface="Papyrus" panose="03070502060502030205" pitchFamily="66" charset="0"/>
                <a:ea typeface="Calibri" panose="020F0502020204030204" pitchFamily="34" charset="0"/>
                <a:cs typeface="Times New Roman" panose="02020603050405020304" pitchFamily="18" charset="0"/>
              </a:rPr>
              <a:t>Kilise</a:t>
            </a:r>
            <a:r>
              <a:rPr lang="en-US" sz="2000" dirty="0">
                <a:solidFill>
                  <a:schemeClr val="bg1">
                    <a:lumMod val="95000"/>
                  </a:schemeClr>
                </a:solidFill>
                <a:effectLst/>
                <a:latin typeface="Papyrus" panose="03070502060502030205" pitchFamily="66" charset="0"/>
                <a:ea typeface="Calibri" panose="020F0502020204030204" pitchFamily="34" charset="0"/>
                <a:cs typeface="Times New Roman" panose="02020603050405020304" pitchFamily="18" charset="0"/>
              </a:rPr>
              <a:t>, The Dark Church, early 12th century, </a:t>
            </a:r>
            <a:r>
              <a:rPr lang="en-US" sz="2000" dirty="0" err="1">
                <a:solidFill>
                  <a:schemeClr val="bg1">
                    <a:lumMod val="95000"/>
                  </a:schemeClr>
                </a:solidFill>
                <a:effectLst/>
                <a:latin typeface="Papyrus" panose="03070502060502030205" pitchFamily="66" charset="0"/>
                <a:ea typeface="Calibri" panose="020F0502020204030204" pitchFamily="34" charset="0"/>
                <a:cs typeface="Times New Roman" panose="02020603050405020304" pitchFamily="18" charset="0"/>
              </a:rPr>
              <a:t>Goreme</a:t>
            </a:r>
            <a:r>
              <a:rPr lang="en-US" sz="2000" dirty="0">
                <a:solidFill>
                  <a:schemeClr val="bg1">
                    <a:lumMod val="95000"/>
                  </a:schemeClr>
                </a:solidFill>
                <a:effectLst/>
                <a:latin typeface="Papyrus" panose="03070502060502030205" pitchFamily="66" charset="0"/>
                <a:ea typeface="Calibri" panose="020F0502020204030204" pitchFamily="34" charset="0"/>
                <a:cs typeface="Times New Roman" panose="02020603050405020304" pitchFamily="18" charset="0"/>
              </a:rPr>
              <a:t>, Cappadocia, Turkey</a:t>
            </a:r>
            <a:br>
              <a:rPr lang="en-US" sz="2000" dirty="0">
                <a:effectLst/>
                <a:latin typeface="Papyrus" panose="03070502060502030205" pitchFamily="66" charset="0"/>
                <a:ea typeface="Calibri" panose="020F0502020204030204" pitchFamily="34" charset="0"/>
                <a:cs typeface="Times New Roman" panose="02020603050405020304" pitchFamily="18" charset="0"/>
              </a:rPr>
            </a:br>
            <a:r>
              <a:rPr lang="en-US" sz="1400" u="sng" dirty="0">
                <a:solidFill>
                  <a:srgbClr val="0563C1"/>
                </a:solidFill>
                <a:effectLst/>
                <a:latin typeface="Papyrus" panose="03070502060502030205" pitchFamily="66" charset="0"/>
                <a:ea typeface="Calibri" panose="020F0502020204030204" pitchFamily="34" charset="0"/>
                <a:cs typeface="Times New Roman" panose="02020603050405020304" pitchFamily="18" charset="0"/>
                <a:hlinkClick r:id="rId3"/>
              </a:rPr>
              <a:t>https://johnbelovedhabib.wordpress.com/tag/harrowing-of-hades/</a:t>
            </a:r>
            <a:r>
              <a:rPr lang="en-US" sz="1400" dirty="0">
                <a:effectLst/>
                <a:latin typeface="Papyrus" panose="03070502060502030205" pitchFamily="66" charset="0"/>
                <a:ea typeface="Calibri" panose="020F0502020204030204" pitchFamily="34" charset="0"/>
                <a:cs typeface="Times New Roman" panose="02020603050405020304" pitchFamily="18" charset="0"/>
              </a:rPr>
              <a:t> </a:t>
            </a:r>
            <a:br>
              <a:rPr lang="en-US" sz="1400" dirty="0">
                <a:effectLst/>
                <a:latin typeface="Papyrus" panose="03070502060502030205" pitchFamily="66" charset="0"/>
                <a:ea typeface="Calibri" panose="020F0502020204030204" pitchFamily="34" charset="0"/>
                <a:cs typeface="Times New Roman" panose="02020603050405020304" pitchFamily="18" charset="0"/>
              </a:rPr>
            </a:br>
            <a:endParaRPr lang="en-US" sz="1400" dirty="0">
              <a:latin typeface="Papyrus" panose="03070502060502030205" pitchFamily="66" charset="0"/>
            </a:endParaRPr>
          </a:p>
        </p:txBody>
      </p:sp>
    </p:spTree>
    <p:extLst>
      <p:ext uri="{BB962C8B-B14F-4D97-AF65-F5344CB8AC3E}">
        <p14:creationId xmlns:p14="http://schemas.microsoft.com/office/powerpoint/2010/main" val="12189164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01F5D-815C-4BDA-A38A-D7E06E1D7295}"/>
              </a:ext>
            </a:extLst>
          </p:cNvPr>
          <p:cNvSpPr>
            <a:spLocks noGrp="1"/>
          </p:cNvSpPr>
          <p:nvPr>
            <p:ph type="title"/>
          </p:nvPr>
        </p:nvSpPr>
        <p:spPr/>
        <p:txBody>
          <a:bodyPr/>
          <a:lstStyle/>
          <a:p>
            <a:endParaRPr lang="en-US"/>
          </a:p>
        </p:txBody>
      </p:sp>
      <p:pic>
        <p:nvPicPr>
          <p:cNvPr id="4" name="Picture 3" descr="A close up of purple flowers&#10;&#10;Description automatically generated with medium confidence">
            <a:extLst>
              <a:ext uri="{FF2B5EF4-FFF2-40B4-BE49-F238E27FC236}">
                <a16:creationId xmlns:a16="http://schemas.microsoft.com/office/drawing/2014/main" id="{865D56B0-0140-4AD2-9442-7330652212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6817326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424</TotalTime>
  <Words>936</Words>
  <Application>Microsoft Office PowerPoint</Application>
  <PresentationFormat>On-screen Show (4:3)</PresentationFormat>
  <Paragraphs>15</Paragraphs>
  <Slides>16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Calibri Light</vt:lpstr>
      <vt:lpstr>Papyrus</vt:lpstr>
      <vt:lpstr>Times New Roman</vt:lpstr>
      <vt:lpstr>Office Theme</vt:lpstr>
      <vt:lpstr>PowerPoint Presentation</vt:lpstr>
      <vt:lpstr>                                                  Lazarus Sunday  Cup with the Raising of Lazarus (Christ holding a staff and Lazarus still  wrapped in his burial shroud, 4th century, Free-blown glass with wheel-cut decoration; very pale green, nearly colourless, 11.2 × 11.8 cm, Yale University Art Gallery  https://artgallery.yale.edu/collections/objects/52562                     </vt:lpstr>
      <vt:lpstr>                          Cup with the Raising of Lazarus (anonymous onlookers), 4th century, Free-blown glass with wheel-cut decoration; very pale green, nearly colourless, 11.2 × 11.8 cm, Yale University Art Gallery https://artgallery.yale.edu/collections/objects/52562   </vt:lpstr>
      <vt:lpstr>                                  Cup with the Raising of Lazarus (anonymous onlookers), 4th century, Free-blown glass with wheel-cut decoration; very pale green, nearly colourless, 11.2 × 11.8 cm, Yale University Art Gallery https://artgallery.yale.edu/collections/objects/52562 </vt:lpstr>
      <vt:lpstr>   Palm Sunday  Sarcophagus with Scenes from the Lives of Saint Peter and Christ, early 300s, with modern restoration, Marble, 67.3 × 212.1 × 61.9 cm, the MET, NY, USA https://www.metmuseum.org/art/collection/search/466220 </vt:lpstr>
      <vt:lpstr>Sarcophagus with Scenes from the Lives of Saint Peter and Christ (Detail), early 300s, with modern restoration, Marble, 67.3 × 212.1 × 61.9 cm, the MET, NY, USA https://www.flickr.com/photos/wallyg/2110090818/in/photostream/ </vt:lpstr>
      <vt:lpstr>Sarcophagus with Scenes from the Lives of Saint Peter and Christ (Detail), early 300s, with modern restoration, Marble, 67.3 × 212.1 × 61.9 cm, the MET, NY, USA https://www.flickr.com/photos/wallyg/2110090818/in/photostream/ </vt:lpstr>
      <vt:lpstr>                      Holy Monday  Vienna Genesis, folio 17, page 34, (Cod. Theol. gr. 31), 6th century, Illuminated purple dyed parchment, heightening in shell gold, text written in silver ink, 32.0x26.5 cm, Österreichische Nationalbibliothek, Vienna, Austria https://onb.digital/result/10F14EEA  </vt:lpstr>
      <vt:lpstr>https://onb.digital/result/10F14EEA </vt:lpstr>
      <vt:lpstr>Holy Tuesday  Kassia's Hymn for Holy Wednesday, from a collection of Hymns and Canons, Eastern Mediterranean, 16th century, Paper, 140x100 mm, British Library, London, UK http://www.bl.uk/manuscripts/Viewer.aspx?ref=add_ms_39618_f008v  </vt:lpstr>
      <vt:lpstr>                    Holy Wednesday  Duccio di Buoninsegna, ca. 1255-1319 The Betrayal by Judas (scene 5), 1308-11, Tempera on wood, 50 x 53 cm, Museo dell'Opera del Duomo, Siena, Italy  https://commons.wikimedia.org/wiki/File:Duccio_di_Buoninsegna_-_Pact_of_Judas_-_WGA06789.jpg</vt:lpstr>
      <vt:lpstr>                           Holy Thursday  Pavlos Samios, 1948-2021 Extreme Humility, 2018, charcoal and acrylic on paper, 245x88 cm, Private Collection? https://www.thetoc.gr/politismos/article/samios-se-buzantino-mouseioekana-mia-mikri-gkernika-gia-nabaloume-mualo/  </vt:lpstr>
      <vt:lpstr>                            G0od Friday  Book cover with a silver-gilt Spanish setting of a Byzantine Ivory Crucifixion, 10th century (ivory); late 11th century (setting), silver-gilt with pseudo-filigree, glass, crystal, and sapphire cabochons, ivory on wood support, Overall: 26.4 × 21.9 × 2.5 cm, the MET, NY, USA https://www.metmuseum.org/art/collection/search/464015  </vt:lpstr>
      <vt:lpstr>https://www.metmuseum.org/art/collection/search/464015 </vt:lpstr>
      <vt:lpstr>Holy Saturday  Harrowing of Hell, fresco, Karanlik Kilise, The Dark Church, early 12th century, Goreme, Cappadocia, Turkey https://johnbelovedhabib.wordpress.com/tag/harrowing-of-hades/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Amalia Spiliakou</dc:creator>
  <cp:lastModifiedBy>Amalia Spiliakou</cp:lastModifiedBy>
  <cp:revision>4</cp:revision>
  <dcterms:created xsi:type="dcterms:W3CDTF">2022-02-08T13:37:59Z</dcterms:created>
  <dcterms:modified xsi:type="dcterms:W3CDTF">2022-03-17T00:38:59Z</dcterms:modified>
</cp:coreProperties>
</file>