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9" r:id="rId4"/>
    <p:sldId id="257" r:id="rId5"/>
    <p:sldId id="258" r:id="rId6"/>
    <p:sldId id="263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C6079C-5270-4758-9667-5FFAD5B629B9}" v="20" dt="2022-01-08T08:15:09.4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BC6079C-5270-4758-9667-5FFAD5B629B9}"/>
    <pc:docChg chg="custSel addSld delSld modSld sldOrd">
      <pc:chgData name="Amalia Spiliakou" userId="f4bd6b91a0b5818a" providerId="LiveId" clId="{ABC6079C-5270-4758-9667-5FFAD5B629B9}" dt="2022-01-08T08:16:16.857" v="249" actId="255"/>
      <pc:docMkLst>
        <pc:docMk/>
      </pc:docMkLst>
      <pc:sldChg chg="addSp delSp modSp mod ord modClrScheme delDesignElem chgLayout">
        <pc:chgData name="Amalia Spiliakou" userId="f4bd6b91a0b5818a" providerId="LiveId" clId="{ABC6079C-5270-4758-9667-5FFAD5B629B9}" dt="2022-01-08T08:15:31.740" v="243" actId="113"/>
        <pc:sldMkLst>
          <pc:docMk/>
          <pc:sldMk cId="1900846985" sldId="256"/>
        </pc:sldMkLst>
        <pc:spChg chg="add mod ord">
          <ac:chgData name="Amalia Spiliakou" userId="f4bd6b91a0b5818a" providerId="LiveId" clId="{ABC6079C-5270-4758-9667-5FFAD5B629B9}" dt="2022-01-08T08:15:31.740" v="243" actId="113"/>
          <ac:spMkLst>
            <pc:docMk/>
            <pc:sldMk cId="1900846985" sldId="256"/>
            <ac:spMk id="4" creationId="{49B7DCD1-7C99-4180-8BCB-8E8BB53C976F}"/>
          </ac:spMkLst>
        </pc:spChg>
        <pc:spChg chg="del">
          <ac:chgData name="Amalia Spiliakou" userId="f4bd6b91a0b5818a" providerId="LiveId" clId="{ABC6079C-5270-4758-9667-5FFAD5B629B9}" dt="2021-12-12T09:40:18.444" v="2" actId="700"/>
          <ac:spMkLst>
            <pc:docMk/>
            <pc:sldMk cId="1900846985" sldId="256"/>
            <ac:spMk id="137" creationId="{42A4FC2C-047E-45A5-965D-8E1E3BF09BC6}"/>
          </ac:spMkLst>
        </pc:spChg>
      </pc:sldChg>
      <pc:sldChg chg="addSp delSp modSp new mod setBg modClrScheme delDesignElem chgLayout">
        <pc:chgData name="Amalia Spiliakou" userId="f4bd6b91a0b5818a" providerId="LiveId" clId="{ABC6079C-5270-4758-9667-5FFAD5B629B9}" dt="2022-01-08T08:15:48.199" v="245" actId="113"/>
        <pc:sldMkLst>
          <pc:docMk/>
          <pc:sldMk cId="356672014" sldId="257"/>
        </pc:sldMkLst>
        <pc:spChg chg="del">
          <ac:chgData name="Amalia Spiliakou" userId="f4bd6b91a0b5818a" providerId="LiveId" clId="{ABC6079C-5270-4758-9667-5FFAD5B629B9}" dt="2021-12-12T09:39:39.501" v="1" actId="700"/>
          <ac:spMkLst>
            <pc:docMk/>
            <pc:sldMk cId="356672014" sldId="257"/>
            <ac:spMk id="2" creationId="{1E2CEE6C-2E9F-4C37-AFA1-4D993D90A911}"/>
          </ac:spMkLst>
        </pc:spChg>
        <pc:spChg chg="del">
          <ac:chgData name="Amalia Spiliakou" userId="f4bd6b91a0b5818a" providerId="LiveId" clId="{ABC6079C-5270-4758-9667-5FFAD5B629B9}" dt="2021-12-12T09:39:39.501" v="1" actId="700"/>
          <ac:spMkLst>
            <pc:docMk/>
            <pc:sldMk cId="356672014" sldId="257"/>
            <ac:spMk id="3" creationId="{725A91AB-1CCD-439F-BBFD-4FD4FFC5DC6E}"/>
          </ac:spMkLst>
        </pc:spChg>
        <pc:spChg chg="add mod ord">
          <ac:chgData name="Amalia Spiliakou" userId="f4bd6b91a0b5818a" providerId="LiveId" clId="{ABC6079C-5270-4758-9667-5FFAD5B629B9}" dt="2022-01-08T08:15:48.199" v="245" actId="113"/>
          <ac:spMkLst>
            <pc:docMk/>
            <pc:sldMk cId="356672014" sldId="257"/>
            <ac:spMk id="4" creationId="{44C45D87-9C53-409C-B9F9-8B066DDA4082}"/>
          </ac:spMkLst>
        </pc:spChg>
        <pc:spChg chg="add del">
          <ac:chgData name="Amalia Spiliakou" userId="f4bd6b91a0b5818a" providerId="LiveId" clId="{ABC6079C-5270-4758-9667-5FFAD5B629B9}" dt="2021-12-12T09:42:49.528" v="15" actId="700"/>
          <ac:spMkLst>
            <pc:docMk/>
            <pc:sldMk cId="356672014" sldId="257"/>
            <ac:spMk id="71" creationId="{42A4FC2C-047E-45A5-965D-8E1E3BF09BC6}"/>
          </ac:spMkLst>
        </pc:spChg>
        <pc:picChg chg="add mod">
          <ac:chgData name="Amalia Spiliakou" userId="f4bd6b91a0b5818a" providerId="LiveId" clId="{ABC6079C-5270-4758-9667-5FFAD5B629B9}" dt="2021-12-12T09:42:43.861" v="14" actId="26606"/>
          <ac:picMkLst>
            <pc:docMk/>
            <pc:sldMk cId="356672014" sldId="257"/>
            <ac:picMk id="2050" creationId="{4B9D0AE3-EF2C-49C8-8668-02506DD0CDA8}"/>
          </ac:picMkLst>
        </pc:picChg>
      </pc:sldChg>
      <pc:sldChg chg="addSp modSp new mod setBg">
        <pc:chgData name="Amalia Spiliakou" userId="f4bd6b91a0b5818a" providerId="LiveId" clId="{ABC6079C-5270-4758-9667-5FFAD5B629B9}" dt="2022-01-08T08:15:57.567" v="246" actId="113"/>
        <pc:sldMkLst>
          <pc:docMk/>
          <pc:sldMk cId="4017710769" sldId="258"/>
        </pc:sldMkLst>
        <pc:spChg chg="mod">
          <ac:chgData name="Amalia Spiliakou" userId="f4bd6b91a0b5818a" providerId="LiveId" clId="{ABC6079C-5270-4758-9667-5FFAD5B629B9}" dt="2022-01-08T08:15:57.567" v="246" actId="113"/>
          <ac:spMkLst>
            <pc:docMk/>
            <pc:sldMk cId="4017710769" sldId="258"/>
            <ac:spMk id="2" creationId="{D12E50C5-6B33-4F58-9CB7-F14CC812F9AD}"/>
          </ac:spMkLst>
        </pc:spChg>
        <pc:picChg chg="add mod">
          <ac:chgData name="Amalia Spiliakou" userId="f4bd6b91a0b5818a" providerId="LiveId" clId="{ABC6079C-5270-4758-9667-5FFAD5B629B9}" dt="2021-12-12T09:55:43.746" v="42" actId="1076"/>
          <ac:picMkLst>
            <pc:docMk/>
            <pc:sldMk cId="4017710769" sldId="258"/>
            <ac:picMk id="3074" creationId="{D4DCE297-F6F5-43B7-ABF6-AC6D7817D09F}"/>
          </ac:picMkLst>
        </pc:picChg>
      </pc:sldChg>
      <pc:sldChg chg="addSp delSp modSp new mod setBg">
        <pc:chgData name="Amalia Spiliakou" userId="f4bd6b91a0b5818a" providerId="LiveId" clId="{ABC6079C-5270-4758-9667-5FFAD5B629B9}" dt="2022-01-08T08:15:39.635" v="244" actId="113"/>
        <pc:sldMkLst>
          <pc:docMk/>
          <pc:sldMk cId="779058530" sldId="259"/>
        </pc:sldMkLst>
        <pc:spChg chg="mod ord">
          <ac:chgData name="Amalia Spiliakou" userId="f4bd6b91a0b5818a" providerId="LiveId" clId="{ABC6079C-5270-4758-9667-5FFAD5B629B9}" dt="2022-01-08T08:15:39.635" v="244" actId="113"/>
          <ac:spMkLst>
            <pc:docMk/>
            <pc:sldMk cId="779058530" sldId="259"/>
            <ac:spMk id="2" creationId="{14881A69-45C1-43EB-B198-AF5918FBF12A}"/>
          </ac:spMkLst>
        </pc:spChg>
        <pc:spChg chg="add del">
          <ac:chgData name="Amalia Spiliakou" userId="f4bd6b91a0b5818a" providerId="LiveId" clId="{ABC6079C-5270-4758-9667-5FFAD5B629B9}" dt="2021-12-12T09:56:42.715" v="45" actId="478"/>
          <ac:spMkLst>
            <pc:docMk/>
            <pc:sldMk cId="779058530" sldId="259"/>
            <ac:spMk id="4" creationId="{B2CAD549-B1D1-4D4A-B6CD-3E72E55C5BB9}"/>
          </ac:spMkLst>
        </pc:spChg>
        <pc:spChg chg="add">
          <ac:chgData name="Amalia Spiliakou" userId="f4bd6b91a0b5818a" providerId="LiveId" clId="{ABC6079C-5270-4758-9667-5FFAD5B629B9}" dt="2021-12-12T09:57:10.476" v="47" actId="26606"/>
          <ac:spMkLst>
            <pc:docMk/>
            <pc:sldMk cId="779058530" sldId="259"/>
            <ac:spMk id="71" creationId="{C1DD1A8A-57D5-4A81-AD04-532B043C5611}"/>
          </ac:spMkLst>
        </pc:spChg>
        <pc:spChg chg="add">
          <ac:chgData name="Amalia Spiliakou" userId="f4bd6b91a0b5818a" providerId="LiveId" clId="{ABC6079C-5270-4758-9667-5FFAD5B629B9}" dt="2021-12-12T09:57:10.476" v="47" actId="26606"/>
          <ac:spMkLst>
            <pc:docMk/>
            <pc:sldMk cId="779058530" sldId="259"/>
            <ac:spMk id="73" creationId="{007891EC-4501-44ED-A8C8-B11B6DB767AB}"/>
          </ac:spMkLst>
        </pc:spChg>
        <pc:picChg chg="add mod">
          <ac:chgData name="Amalia Spiliakou" userId="f4bd6b91a0b5818a" providerId="LiveId" clId="{ABC6079C-5270-4758-9667-5FFAD5B629B9}" dt="2021-12-12T09:57:10.476" v="47" actId="26606"/>
          <ac:picMkLst>
            <pc:docMk/>
            <pc:sldMk cId="779058530" sldId="259"/>
            <ac:picMk id="4098" creationId="{BB705642-183B-44A7-9DD8-B9772C69142A}"/>
          </ac:picMkLst>
        </pc:picChg>
      </pc:sldChg>
      <pc:sldChg chg="new del">
        <pc:chgData name="Amalia Spiliakou" userId="f4bd6b91a0b5818a" providerId="LiveId" clId="{ABC6079C-5270-4758-9667-5FFAD5B629B9}" dt="2022-01-07T10:38:34.919" v="102" actId="47"/>
        <pc:sldMkLst>
          <pc:docMk/>
          <pc:sldMk cId="299993200" sldId="260"/>
        </pc:sldMkLst>
      </pc:sldChg>
      <pc:sldChg chg="addSp delSp modSp new mod setBg modClrScheme chgLayout">
        <pc:chgData name="Amalia Spiliakou" userId="f4bd6b91a0b5818a" providerId="LiveId" clId="{ABC6079C-5270-4758-9667-5FFAD5B629B9}" dt="2022-01-07T10:38:12.839" v="100" actId="20577"/>
        <pc:sldMkLst>
          <pc:docMk/>
          <pc:sldMk cId="537151298" sldId="261"/>
        </pc:sldMkLst>
        <pc:spChg chg="del">
          <ac:chgData name="Amalia Spiliakou" userId="f4bd6b91a0b5818a" providerId="LiveId" clId="{ABC6079C-5270-4758-9667-5FFAD5B629B9}" dt="2022-01-07T10:32:44.109" v="62" actId="700"/>
          <ac:spMkLst>
            <pc:docMk/>
            <pc:sldMk cId="537151298" sldId="261"/>
            <ac:spMk id="2" creationId="{AE49CBD2-B2B7-445E-A81A-EEC5134D30CB}"/>
          </ac:spMkLst>
        </pc:spChg>
        <pc:spChg chg="add mod">
          <ac:chgData name="Amalia Spiliakou" userId="f4bd6b91a0b5818a" providerId="LiveId" clId="{ABC6079C-5270-4758-9667-5FFAD5B629B9}" dt="2022-01-07T10:38:12.839" v="100" actId="20577"/>
          <ac:spMkLst>
            <pc:docMk/>
            <pc:sldMk cId="537151298" sldId="261"/>
            <ac:spMk id="3" creationId="{2599DF63-899D-4B2C-BEB7-38858C5F5A72}"/>
          </ac:spMkLst>
        </pc:spChg>
      </pc:sldChg>
      <pc:sldChg chg="modSp add mod setBg">
        <pc:chgData name="Amalia Spiliakou" userId="f4bd6b91a0b5818a" providerId="LiveId" clId="{ABC6079C-5270-4758-9667-5FFAD5B629B9}" dt="2022-01-07T10:39:23.295" v="187"/>
        <pc:sldMkLst>
          <pc:docMk/>
          <pc:sldMk cId="3967659882" sldId="262"/>
        </pc:sldMkLst>
        <pc:spChg chg="mod">
          <ac:chgData name="Amalia Spiliakou" userId="f4bd6b91a0b5818a" providerId="LiveId" clId="{ABC6079C-5270-4758-9667-5FFAD5B629B9}" dt="2022-01-07T10:39:16.678" v="186" actId="255"/>
          <ac:spMkLst>
            <pc:docMk/>
            <pc:sldMk cId="3967659882" sldId="262"/>
            <ac:spMk id="3" creationId="{2599DF63-899D-4B2C-BEB7-38858C5F5A72}"/>
          </ac:spMkLst>
        </pc:spChg>
      </pc:sldChg>
      <pc:sldChg chg="addSp delSp modSp new mod setBg">
        <pc:chgData name="Amalia Spiliakou" userId="f4bd6b91a0b5818a" providerId="LiveId" clId="{ABC6079C-5270-4758-9667-5FFAD5B629B9}" dt="2022-01-08T08:16:16.857" v="249" actId="255"/>
        <pc:sldMkLst>
          <pc:docMk/>
          <pc:sldMk cId="2103215619" sldId="263"/>
        </pc:sldMkLst>
        <pc:spChg chg="mod">
          <ac:chgData name="Amalia Spiliakou" userId="f4bd6b91a0b5818a" providerId="LiveId" clId="{ABC6079C-5270-4758-9667-5FFAD5B629B9}" dt="2022-01-08T08:16:16.857" v="249" actId="255"/>
          <ac:spMkLst>
            <pc:docMk/>
            <pc:sldMk cId="2103215619" sldId="263"/>
            <ac:spMk id="2" creationId="{0007080D-DA12-4067-B9B7-F08ACFD4084B}"/>
          </ac:spMkLst>
        </pc:spChg>
        <pc:spChg chg="add del">
          <ac:chgData name="Amalia Spiliakou" userId="f4bd6b91a0b5818a" providerId="LiveId" clId="{ABC6079C-5270-4758-9667-5FFAD5B629B9}" dt="2022-01-08T08:13:42.375" v="190"/>
          <ac:spMkLst>
            <pc:docMk/>
            <pc:sldMk cId="2103215619" sldId="263"/>
            <ac:spMk id="3" creationId="{F5C9ED91-1C86-4417-BB3E-955DF26C4E5E}"/>
          </ac:spMkLst>
        </pc:spChg>
        <pc:picChg chg="add mod">
          <ac:chgData name="Amalia Spiliakou" userId="f4bd6b91a0b5818a" providerId="LiveId" clId="{ABC6079C-5270-4758-9667-5FFAD5B629B9}" dt="2022-01-08T08:13:55.664" v="194" actId="1076"/>
          <ac:picMkLst>
            <pc:docMk/>
            <pc:sldMk cId="2103215619" sldId="263"/>
            <ac:picMk id="4" creationId="{8E9E4150-1B89-421A-8A80-FBFE7B6735F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0E36-71F9-44D8-A570-E9535B3F0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D82FBB-9F2D-40DB-9EC6-5C871123A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C405D-030E-466D-8D86-973663CF8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E242D-38FB-4448-A970-32CBCA0286E6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FB36C-679F-4BF7-850E-DFB946884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4CC67A-BE48-4C58-BFDF-966C8D012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67B3-BD78-45C0-A6ED-5168F5CF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302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9BFEA-58C6-4327-9E41-267B35802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84F0D-13B5-4762-B4E3-BD1FA4CE2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1EBC3-5A82-45CC-803A-C149CFE03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E242D-38FB-4448-A970-32CBCA0286E6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D6EAE-A2CB-40B2-9AA0-50B72497E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FF164-E280-4EA7-BD10-A970C1D33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67B3-BD78-45C0-A6ED-5168F5CF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661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76D0B-54AA-4A19-AE93-00B42B978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AA54A8-1768-4B43-8BC7-55A71AC68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BA89D-61CA-4244-9549-2051E0E14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E242D-38FB-4448-A970-32CBCA0286E6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0F345-31B2-4BC5-A0CD-0E94CD46D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34997-F421-4905-9BAD-93A93C7FF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67B3-BD78-45C0-A6ED-5168F5CF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42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9058E-E85F-4D82-9AF9-665AF4B64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E0C0E-BCD7-4657-894E-1D35B23B3A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A6381D-796B-4D66-A153-DA664EA57A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EA9F40-3A1E-4A82-9D72-B6F7E6288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E242D-38FB-4448-A970-32CBCA0286E6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D99F52-BF76-4000-A46F-C93BF1DAC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F66C99-E736-48D2-A317-026FF4555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67B3-BD78-45C0-A6ED-5168F5CF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428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7E61A-5558-415E-AAF6-5D68E5A2C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7FAA4D-53AF-47E9-98F1-65AA728B2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D02278-7BD8-4376-8157-32EE020030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21989A-CB68-4B59-BC03-1DC98EDF40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F55AC7-DCFF-4737-9DF0-6532B5BAA4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9DC4DB-9982-493E-B2FD-E3DAA3A51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E242D-38FB-4448-A970-32CBCA0286E6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EAF0A9-1F03-40CE-B11D-778012003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9362AC-3E4A-4E11-9143-B2346E03F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67B3-BD78-45C0-A6ED-5168F5CF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074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B6AD9-6842-4E74-95A2-F7A7E4D59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EB02AA-5945-4B53-908A-0A5D1F621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E242D-38FB-4448-A970-32CBCA0286E6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A75110-9158-46AC-B2D5-89FCEB80F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A51F1B-B326-456B-83DF-4247F2885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67B3-BD78-45C0-A6ED-5168F5CF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562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82C611-0880-412C-9683-91D9BEF74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E242D-38FB-4448-A970-32CBCA0286E6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048CED-4F3A-48F0-B0E0-409E66D01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AE3F76-957D-45D6-B197-EFF251E94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67B3-BD78-45C0-A6ED-5168F5CF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307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67F1B-2F3B-4D7A-9043-BA94EA83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D02AF-4AD6-400B-8B76-1A85532A3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C3FE9A-6647-4737-A615-8D39D75320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402526-875A-4FC2-A30C-2C1DC45B7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E242D-38FB-4448-A970-32CBCA0286E6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5508C8-E028-4CCA-B21D-1ADFD00F2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2A5ADC-667E-45CE-B60B-D76614CC7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67B3-BD78-45C0-A6ED-5168F5CF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651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8327E-2EDE-45FD-BF58-A0690F5AA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1B7786-74AA-4DCC-963C-9B516679D6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828BA8-A5D9-45E0-8873-53761A579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E2779B-0FBF-48DC-AAE3-D69AD93DC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E242D-38FB-4448-A970-32CBCA0286E6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9F061D-EBEF-4D93-9389-E613EEDA2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9B0851-DA7E-4762-A4AC-ACEA889C1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67B3-BD78-45C0-A6ED-5168F5CF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53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3367B-6B94-4067-8DAA-3DE22F534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137AF5-0208-4886-B627-3619D05717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CFE81-E501-46C1-BEAE-BC3D99474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E242D-38FB-4448-A970-32CBCA0286E6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F417C-60A7-4E52-929E-2D91DCD50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7CDE8-D2E7-4E45-8FFC-112F388BD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67B3-BD78-45C0-A6ED-5168F5CF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485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338765-8B37-4E1E-BB54-81E9BC53E1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6EF0D4-31EE-40E3-ACD5-55F3447A53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843BC-45E0-4B35-8E7C-F7603C0B4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E242D-38FB-4448-A970-32CBCA0286E6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5403D-4691-4221-8EA0-2675392F0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C90B4-3FDC-4A43-ABB3-DF7BCD3F5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67B3-BD78-45C0-A6ED-5168F5CF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16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F97DAE-DD77-48CD-B20A-4C764F25B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C81344-1C03-43CC-8814-9F170DACB3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22DD88-9C31-4E57-BF86-55C746AF5B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E242D-38FB-4448-A970-32CBCA0286E6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5CF8B-3EBA-4CDF-867E-DB46ECE817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5666E-1342-4668-802F-8D70C7CC3C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067B3-BD78-45C0-A6ED-5168F5CF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508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useumcrush.org/spectacular-bronze-age-sun-pendant-heads-to-shrewsbury-museu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guardian.com/culture/2020/mar/04/british-museum-acquires-3000-year-old-shropshire-sun-pendant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guardian.com/culture/2020/mar/04/british-museum-acquires-3000-year-old-shropshire-sun-pendant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antiquestradegazette.com/news/2020/british-museum-buys-3000-year-old-bronze-age-gold-pendant/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archaeology.co.uk/articles/features/the-shropshire-bulla-bronze-age-beauty-and-a-mystery-from-manchester.htm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Down 2">
            <a:extLst>
              <a:ext uri="{FF2B5EF4-FFF2-40B4-BE49-F238E27FC236}">
                <a16:creationId xmlns:a16="http://schemas.microsoft.com/office/drawing/2014/main" id="{2599DF63-899D-4B2C-BEB7-38858C5F5A72}"/>
              </a:ext>
            </a:extLst>
          </p:cNvPr>
          <p:cNvSpPr/>
          <p:nvPr/>
        </p:nvSpPr>
        <p:spPr>
          <a:xfrm>
            <a:off x="400975" y="360655"/>
            <a:ext cx="11390050" cy="6136690"/>
          </a:xfrm>
          <a:custGeom>
            <a:avLst/>
            <a:gdLst>
              <a:gd name="connsiteX0" fmla="*/ 0 w 11390050"/>
              <a:gd name="connsiteY0" fmla="*/ 3068345 h 6136690"/>
              <a:gd name="connsiteX1" fmla="*/ 569503 w 11390050"/>
              <a:gd name="connsiteY1" fmla="*/ 3068345 h 6136690"/>
              <a:gd name="connsiteX2" fmla="*/ 1082055 w 11390050"/>
              <a:gd name="connsiteY2" fmla="*/ 3068345 h 6136690"/>
              <a:gd name="connsiteX3" fmla="*/ 1623082 w 11390050"/>
              <a:gd name="connsiteY3" fmla="*/ 3068345 h 6136690"/>
              <a:gd name="connsiteX4" fmla="*/ 2164110 w 11390050"/>
              <a:gd name="connsiteY4" fmla="*/ 3068345 h 6136690"/>
              <a:gd name="connsiteX5" fmla="*/ 2847513 w 11390050"/>
              <a:gd name="connsiteY5" fmla="*/ 3068345 h 6136690"/>
              <a:gd name="connsiteX6" fmla="*/ 2847513 w 11390050"/>
              <a:gd name="connsiteY6" fmla="*/ 2556954 h 6136690"/>
              <a:gd name="connsiteX7" fmla="*/ 2847513 w 11390050"/>
              <a:gd name="connsiteY7" fmla="*/ 2106930 h 6136690"/>
              <a:gd name="connsiteX8" fmla="*/ 2847513 w 11390050"/>
              <a:gd name="connsiteY8" fmla="*/ 1564856 h 6136690"/>
              <a:gd name="connsiteX9" fmla="*/ 2847513 w 11390050"/>
              <a:gd name="connsiteY9" fmla="*/ 1053465 h 6136690"/>
              <a:gd name="connsiteX10" fmla="*/ 2847513 w 11390050"/>
              <a:gd name="connsiteY10" fmla="*/ 572758 h 6136690"/>
              <a:gd name="connsiteX11" fmla="*/ 2847513 w 11390050"/>
              <a:gd name="connsiteY11" fmla="*/ 0 h 6136690"/>
              <a:gd name="connsiteX12" fmla="*/ 3303115 w 11390050"/>
              <a:gd name="connsiteY12" fmla="*/ 0 h 6136690"/>
              <a:gd name="connsiteX13" fmla="*/ 3929568 w 11390050"/>
              <a:gd name="connsiteY13" fmla="*/ 0 h 6136690"/>
              <a:gd name="connsiteX14" fmla="*/ 4499070 w 11390050"/>
              <a:gd name="connsiteY14" fmla="*/ 0 h 6136690"/>
              <a:gd name="connsiteX15" fmla="*/ 5182473 w 11390050"/>
              <a:gd name="connsiteY15" fmla="*/ 0 h 6136690"/>
              <a:gd name="connsiteX16" fmla="*/ 5695026 w 11390050"/>
              <a:gd name="connsiteY16" fmla="*/ 0 h 6136690"/>
              <a:gd name="connsiteX17" fmla="*/ 6264528 w 11390050"/>
              <a:gd name="connsiteY17" fmla="*/ 0 h 6136690"/>
              <a:gd name="connsiteX18" fmla="*/ 6720130 w 11390050"/>
              <a:gd name="connsiteY18" fmla="*/ 0 h 6136690"/>
              <a:gd name="connsiteX19" fmla="*/ 7346583 w 11390050"/>
              <a:gd name="connsiteY19" fmla="*/ 0 h 6136690"/>
              <a:gd name="connsiteX20" fmla="*/ 7973036 w 11390050"/>
              <a:gd name="connsiteY20" fmla="*/ 0 h 6136690"/>
              <a:gd name="connsiteX21" fmla="*/ 8542538 w 11390050"/>
              <a:gd name="connsiteY21" fmla="*/ 0 h 6136690"/>
              <a:gd name="connsiteX22" fmla="*/ 8542538 w 11390050"/>
              <a:gd name="connsiteY22" fmla="*/ 419340 h 6136690"/>
              <a:gd name="connsiteX23" fmla="*/ 8542538 w 11390050"/>
              <a:gd name="connsiteY23" fmla="*/ 869364 h 6136690"/>
              <a:gd name="connsiteX24" fmla="*/ 8542538 w 11390050"/>
              <a:gd name="connsiteY24" fmla="*/ 1350072 h 6136690"/>
              <a:gd name="connsiteX25" fmla="*/ 8542538 w 11390050"/>
              <a:gd name="connsiteY25" fmla="*/ 1769412 h 6136690"/>
              <a:gd name="connsiteX26" fmla="*/ 8542538 w 11390050"/>
              <a:gd name="connsiteY26" fmla="*/ 2188753 h 6136690"/>
              <a:gd name="connsiteX27" fmla="*/ 8542538 w 11390050"/>
              <a:gd name="connsiteY27" fmla="*/ 2608093 h 6136690"/>
              <a:gd name="connsiteX28" fmla="*/ 8542538 w 11390050"/>
              <a:gd name="connsiteY28" fmla="*/ 3068345 h 6136690"/>
              <a:gd name="connsiteX29" fmla="*/ 9168991 w 11390050"/>
              <a:gd name="connsiteY29" fmla="*/ 3068345 h 6136690"/>
              <a:gd name="connsiteX30" fmla="*/ 9738493 w 11390050"/>
              <a:gd name="connsiteY30" fmla="*/ 3068345 h 6136690"/>
              <a:gd name="connsiteX31" fmla="*/ 10336471 w 11390050"/>
              <a:gd name="connsiteY31" fmla="*/ 3068345 h 6136690"/>
              <a:gd name="connsiteX32" fmla="*/ 10849023 w 11390050"/>
              <a:gd name="connsiteY32" fmla="*/ 3068345 h 6136690"/>
              <a:gd name="connsiteX33" fmla="*/ 11390050 w 11390050"/>
              <a:gd name="connsiteY33" fmla="*/ 3068345 h 6136690"/>
              <a:gd name="connsiteX34" fmla="*/ 10815370 w 11390050"/>
              <a:gd name="connsiteY34" fmla="*/ 3377969 h 6136690"/>
              <a:gd name="connsiteX35" fmla="*/ 10354591 w 11390050"/>
              <a:gd name="connsiteY35" fmla="*/ 3626226 h 6136690"/>
              <a:gd name="connsiteX36" fmla="*/ 9722961 w 11390050"/>
              <a:gd name="connsiteY36" fmla="*/ 3966533 h 6136690"/>
              <a:gd name="connsiteX37" fmla="*/ 9262182 w 11390050"/>
              <a:gd name="connsiteY37" fmla="*/ 4214790 h 6136690"/>
              <a:gd name="connsiteX38" fmla="*/ 8630552 w 11390050"/>
              <a:gd name="connsiteY38" fmla="*/ 4555098 h 6136690"/>
              <a:gd name="connsiteX39" fmla="*/ 7998921 w 11390050"/>
              <a:gd name="connsiteY39" fmla="*/ 4895405 h 6136690"/>
              <a:gd name="connsiteX40" fmla="*/ 7481192 w 11390050"/>
              <a:gd name="connsiteY40" fmla="*/ 5174345 h 6136690"/>
              <a:gd name="connsiteX41" fmla="*/ 7020413 w 11390050"/>
              <a:gd name="connsiteY41" fmla="*/ 5422602 h 6136690"/>
              <a:gd name="connsiteX42" fmla="*/ 6559633 w 11390050"/>
              <a:gd name="connsiteY42" fmla="*/ 5670859 h 6136690"/>
              <a:gd name="connsiteX43" fmla="*/ 5695025 w 11390050"/>
              <a:gd name="connsiteY43" fmla="*/ 6136690 h 6136690"/>
              <a:gd name="connsiteX44" fmla="*/ 5234246 w 11390050"/>
              <a:gd name="connsiteY44" fmla="*/ 5888433 h 6136690"/>
              <a:gd name="connsiteX45" fmla="*/ 4659566 w 11390050"/>
              <a:gd name="connsiteY45" fmla="*/ 5578809 h 6136690"/>
              <a:gd name="connsiteX46" fmla="*/ 4312687 w 11390050"/>
              <a:gd name="connsiteY46" fmla="*/ 5391919 h 6136690"/>
              <a:gd name="connsiteX47" fmla="*/ 3794958 w 11390050"/>
              <a:gd name="connsiteY47" fmla="*/ 5112979 h 6136690"/>
              <a:gd name="connsiteX48" fmla="*/ 3448079 w 11390050"/>
              <a:gd name="connsiteY48" fmla="*/ 4926088 h 6136690"/>
              <a:gd name="connsiteX49" fmla="*/ 2987299 w 11390050"/>
              <a:gd name="connsiteY49" fmla="*/ 4677831 h 6136690"/>
              <a:gd name="connsiteX50" fmla="*/ 2355669 w 11390050"/>
              <a:gd name="connsiteY50" fmla="*/ 4337524 h 6136690"/>
              <a:gd name="connsiteX51" fmla="*/ 1724039 w 11390050"/>
              <a:gd name="connsiteY51" fmla="*/ 3997217 h 6136690"/>
              <a:gd name="connsiteX52" fmla="*/ 1263260 w 11390050"/>
              <a:gd name="connsiteY52" fmla="*/ 3748960 h 6136690"/>
              <a:gd name="connsiteX53" fmla="*/ 631630 w 11390050"/>
              <a:gd name="connsiteY53" fmla="*/ 3408652 h 6136690"/>
              <a:gd name="connsiteX54" fmla="*/ 0 w 11390050"/>
              <a:gd name="connsiteY54" fmla="*/ 3068345 h 613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1390050" h="6136690" fill="none" extrusionOk="0">
                <a:moveTo>
                  <a:pt x="0" y="3068345"/>
                </a:moveTo>
                <a:cubicBezTo>
                  <a:pt x="282627" y="3002024"/>
                  <a:pt x="370455" y="3108862"/>
                  <a:pt x="569503" y="3068345"/>
                </a:cubicBezTo>
                <a:cubicBezTo>
                  <a:pt x="768551" y="3027828"/>
                  <a:pt x="907410" y="3086739"/>
                  <a:pt x="1082055" y="3068345"/>
                </a:cubicBezTo>
                <a:cubicBezTo>
                  <a:pt x="1256700" y="3049951"/>
                  <a:pt x="1388821" y="3069079"/>
                  <a:pt x="1623082" y="3068345"/>
                </a:cubicBezTo>
                <a:cubicBezTo>
                  <a:pt x="1857343" y="3067611"/>
                  <a:pt x="1979568" y="3080600"/>
                  <a:pt x="2164110" y="3068345"/>
                </a:cubicBezTo>
                <a:cubicBezTo>
                  <a:pt x="2348652" y="3056090"/>
                  <a:pt x="2668179" y="3077565"/>
                  <a:pt x="2847513" y="3068345"/>
                </a:cubicBezTo>
                <a:cubicBezTo>
                  <a:pt x="2812543" y="2954073"/>
                  <a:pt x="2895499" y="2660914"/>
                  <a:pt x="2847513" y="2556954"/>
                </a:cubicBezTo>
                <a:cubicBezTo>
                  <a:pt x="2799527" y="2452994"/>
                  <a:pt x="2877182" y="2270536"/>
                  <a:pt x="2847513" y="2106930"/>
                </a:cubicBezTo>
                <a:cubicBezTo>
                  <a:pt x="2817844" y="1943324"/>
                  <a:pt x="2895780" y="1822581"/>
                  <a:pt x="2847513" y="1564856"/>
                </a:cubicBezTo>
                <a:cubicBezTo>
                  <a:pt x="2799246" y="1307131"/>
                  <a:pt x="2900184" y="1210473"/>
                  <a:pt x="2847513" y="1053465"/>
                </a:cubicBezTo>
                <a:cubicBezTo>
                  <a:pt x="2794842" y="896457"/>
                  <a:pt x="2869138" y="790156"/>
                  <a:pt x="2847513" y="572758"/>
                </a:cubicBezTo>
                <a:cubicBezTo>
                  <a:pt x="2825888" y="355360"/>
                  <a:pt x="2900418" y="274276"/>
                  <a:pt x="2847513" y="0"/>
                </a:cubicBezTo>
                <a:cubicBezTo>
                  <a:pt x="3054607" y="-21603"/>
                  <a:pt x="3137963" y="18667"/>
                  <a:pt x="3303115" y="0"/>
                </a:cubicBezTo>
                <a:cubicBezTo>
                  <a:pt x="3468267" y="-18667"/>
                  <a:pt x="3624219" y="31985"/>
                  <a:pt x="3929568" y="0"/>
                </a:cubicBezTo>
                <a:cubicBezTo>
                  <a:pt x="4234917" y="-31985"/>
                  <a:pt x="4338834" y="44690"/>
                  <a:pt x="4499070" y="0"/>
                </a:cubicBezTo>
                <a:cubicBezTo>
                  <a:pt x="4659306" y="-44690"/>
                  <a:pt x="4960449" y="5327"/>
                  <a:pt x="5182473" y="0"/>
                </a:cubicBezTo>
                <a:cubicBezTo>
                  <a:pt x="5404497" y="-5327"/>
                  <a:pt x="5581766" y="10529"/>
                  <a:pt x="5695026" y="0"/>
                </a:cubicBezTo>
                <a:cubicBezTo>
                  <a:pt x="5808286" y="-10529"/>
                  <a:pt x="6087417" y="19048"/>
                  <a:pt x="6264528" y="0"/>
                </a:cubicBezTo>
                <a:cubicBezTo>
                  <a:pt x="6441639" y="-19048"/>
                  <a:pt x="6503180" y="51293"/>
                  <a:pt x="6720130" y="0"/>
                </a:cubicBezTo>
                <a:cubicBezTo>
                  <a:pt x="6937080" y="-51293"/>
                  <a:pt x="7083365" y="39989"/>
                  <a:pt x="7346583" y="0"/>
                </a:cubicBezTo>
                <a:cubicBezTo>
                  <a:pt x="7609801" y="-39989"/>
                  <a:pt x="7660494" y="62378"/>
                  <a:pt x="7973036" y="0"/>
                </a:cubicBezTo>
                <a:cubicBezTo>
                  <a:pt x="8285578" y="-62378"/>
                  <a:pt x="8364329" y="31055"/>
                  <a:pt x="8542538" y="0"/>
                </a:cubicBezTo>
                <a:cubicBezTo>
                  <a:pt x="8559293" y="176462"/>
                  <a:pt x="8508484" y="279293"/>
                  <a:pt x="8542538" y="419340"/>
                </a:cubicBezTo>
                <a:cubicBezTo>
                  <a:pt x="8576592" y="559387"/>
                  <a:pt x="8491229" y="693321"/>
                  <a:pt x="8542538" y="869364"/>
                </a:cubicBezTo>
                <a:cubicBezTo>
                  <a:pt x="8593847" y="1045407"/>
                  <a:pt x="8524267" y="1167184"/>
                  <a:pt x="8542538" y="1350072"/>
                </a:cubicBezTo>
                <a:cubicBezTo>
                  <a:pt x="8560809" y="1532960"/>
                  <a:pt x="8512686" y="1599126"/>
                  <a:pt x="8542538" y="1769412"/>
                </a:cubicBezTo>
                <a:cubicBezTo>
                  <a:pt x="8572390" y="1939698"/>
                  <a:pt x="8528351" y="2101318"/>
                  <a:pt x="8542538" y="2188753"/>
                </a:cubicBezTo>
                <a:cubicBezTo>
                  <a:pt x="8556725" y="2276188"/>
                  <a:pt x="8526232" y="2461210"/>
                  <a:pt x="8542538" y="2608093"/>
                </a:cubicBezTo>
                <a:cubicBezTo>
                  <a:pt x="8558844" y="2754976"/>
                  <a:pt x="8503993" y="2849588"/>
                  <a:pt x="8542538" y="3068345"/>
                </a:cubicBezTo>
                <a:cubicBezTo>
                  <a:pt x="8784497" y="3009732"/>
                  <a:pt x="8992180" y="3122980"/>
                  <a:pt x="9168991" y="3068345"/>
                </a:cubicBezTo>
                <a:cubicBezTo>
                  <a:pt x="9345802" y="3013710"/>
                  <a:pt x="9602976" y="3110050"/>
                  <a:pt x="9738493" y="3068345"/>
                </a:cubicBezTo>
                <a:cubicBezTo>
                  <a:pt x="9874010" y="3026640"/>
                  <a:pt x="10177305" y="3106659"/>
                  <a:pt x="10336471" y="3068345"/>
                </a:cubicBezTo>
                <a:cubicBezTo>
                  <a:pt x="10495637" y="3030031"/>
                  <a:pt x="10607917" y="3120938"/>
                  <a:pt x="10849023" y="3068345"/>
                </a:cubicBezTo>
                <a:cubicBezTo>
                  <a:pt x="11090129" y="3015752"/>
                  <a:pt x="11202368" y="3082281"/>
                  <a:pt x="11390050" y="3068345"/>
                </a:cubicBezTo>
                <a:cubicBezTo>
                  <a:pt x="11210849" y="3218162"/>
                  <a:pt x="10943794" y="3251320"/>
                  <a:pt x="10815370" y="3377969"/>
                </a:cubicBezTo>
                <a:cubicBezTo>
                  <a:pt x="10686946" y="3504618"/>
                  <a:pt x="10485251" y="3530671"/>
                  <a:pt x="10354591" y="3626226"/>
                </a:cubicBezTo>
                <a:cubicBezTo>
                  <a:pt x="10223931" y="3721780"/>
                  <a:pt x="9852069" y="3830223"/>
                  <a:pt x="9722961" y="3966533"/>
                </a:cubicBezTo>
                <a:cubicBezTo>
                  <a:pt x="9593853" y="4102843"/>
                  <a:pt x="9404645" y="4133325"/>
                  <a:pt x="9262182" y="4214790"/>
                </a:cubicBezTo>
                <a:cubicBezTo>
                  <a:pt x="9119720" y="4296255"/>
                  <a:pt x="8851578" y="4368930"/>
                  <a:pt x="8630552" y="4555098"/>
                </a:cubicBezTo>
                <a:cubicBezTo>
                  <a:pt x="8409525" y="4741266"/>
                  <a:pt x="8221047" y="4762188"/>
                  <a:pt x="7998921" y="4895405"/>
                </a:cubicBezTo>
                <a:cubicBezTo>
                  <a:pt x="7776796" y="5028622"/>
                  <a:pt x="7647627" y="5050878"/>
                  <a:pt x="7481192" y="5174345"/>
                </a:cubicBezTo>
                <a:cubicBezTo>
                  <a:pt x="7314757" y="5297812"/>
                  <a:pt x="7099934" y="5335451"/>
                  <a:pt x="7020413" y="5422602"/>
                </a:cubicBezTo>
                <a:cubicBezTo>
                  <a:pt x="6940892" y="5509753"/>
                  <a:pt x="6725963" y="5523051"/>
                  <a:pt x="6559633" y="5670859"/>
                </a:cubicBezTo>
                <a:cubicBezTo>
                  <a:pt x="6393303" y="5818668"/>
                  <a:pt x="5855920" y="5967565"/>
                  <a:pt x="5695025" y="6136690"/>
                </a:cubicBezTo>
                <a:cubicBezTo>
                  <a:pt x="5574518" y="6116836"/>
                  <a:pt x="5394162" y="5955076"/>
                  <a:pt x="5234246" y="5888433"/>
                </a:cubicBezTo>
                <a:cubicBezTo>
                  <a:pt x="5074330" y="5821790"/>
                  <a:pt x="4826039" y="5640692"/>
                  <a:pt x="4659566" y="5578809"/>
                </a:cubicBezTo>
                <a:cubicBezTo>
                  <a:pt x="4493093" y="5516926"/>
                  <a:pt x="4453841" y="5436205"/>
                  <a:pt x="4312687" y="5391919"/>
                </a:cubicBezTo>
                <a:cubicBezTo>
                  <a:pt x="4171533" y="5347633"/>
                  <a:pt x="3973976" y="5140049"/>
                  <a:pt x="3794958" y="5112979"/>
                </a:cubicBezTo>
                <a:cubicBezTo>
                  <a:pt x="3615940" y="5085909"/>
                  <a:pt x="3617962" y="4975371"/>
                  <a:pt x="3448079" y="4926088"/>
                </a:cubicBezTo>
                <a:cubicBezTo>
                  <a:pt x="3278196" y="4876805"/>
                  <a:pt x="3175161" y="4714124"/>
                  <a:pt x="2987299" y="4677831"/>
                </a:cubicBezTo>
                <a:cubicBezTo>
                  <a:pt x="2799437" y="4641538"/>
                  <a:pt x="2660202" y="4408830"/>
                  <a:pt x="2355669" y="4337524"/>
                </a:cubicBezTo>
                <a:cubicBezTo>
                  <a:pt x="2051136" y="4266218"/>
                  <a:pt x="1934729" y="4079687"/>
                  <a:pt x="1724039" y="3997217"/>
                </a:cubicBezTo>
                <a:cubicBezTo>
                  <a:pt x="1513349" y="3914747"/>
                  <a:pt x="1389448" y="3763092"/>
                  <a:pt x="1263260" y="3748960"/>
                </a:cubicBezTo>
                <a:cubicBezTo>
                  <a:pt x="1137072" y="3734828"/>
                  <a:pt x="823342" y="3498091"/>
                  <a:pt x="631630" y="3408652"/>
                </a:cubicBezTo>
                <a:cubicBezTo>
                  <a:pt x="439918" y="3319213"/>
                  <a:pt x="314885" y="3228785"/>
                  <a:pt x="0" y="3068345"/>
                </a:cubicBezTo>
                <a:close/>
              </a:path>
              <a:path w="11390050" h="6136690" stroke="0" extrusionOk="0">
                <a:moveTo>
                  <a:pt x="0" y="3068345"/>
                </a:moveTo>
                <a:cubicBezTo>
                  <a:pt x="220871" y="3030212"/>
                  <a:pt x="258689" y="3098437"/>
                  <a:pt x="512552" y="3068345"/>
                </a:cubicBezTo>
                <a:cubicBezTo>
                  <a:pt x="766415" y="3038253"/>
                  <a:pt x="777870" y="3083467"/>
                  <a:pt x="996630" y="3068345"/>
                </a:cubicBezTo>
                <a:cubicBezTo>
                  <a:pt x="1215390" y="3053223"/>
                  <a:pt x="1280964" y="3084163"/>
                  <a:pt x="1480707" y="3068345"/>
                </a:cubicBezTo>
                <a:cubicBezTo>
                  <a:pt x="1680450" y="3052527"/>
                  <a:pt x="1835308" y="3080354"/>
                  <a:pt x="1993259" y="3068345"/>
                </a:cubicBezTo>
                <a:cubicBezTo>
                  <a:pt x="2151210" y="3056336"/>
                  <a:pt x="2645561" y="3085617"/>
                  <a:pt x="2847513" y="3068345"/>
                </a:cubicBezTo>
                <a:cubicBezTo>
                  <a:pt x="2820590" y="2803241"/>
                  <a:pt x="2871111" y="2717886"/>
                  <a:pt x="2847513" y="2495587"/>
                </a:cubicBezTo>
                <a:cubicBezTo>
                  <a:pt x="2823915" y="2273288"/>
                  <a:pt x="2851523" y="2220144"/>
                  <a:pt x="2847513" y="1953513"/>
                </a:cubicBezTo>
                <a:cubicBezTo>
                  <a:pt x="2843503" y="1686882"/>
                  <a:pt x="2857283" y="1595774"/>
                  <a:pt x="2847513" y="1442122"/>
                </a:cubicBezTo>
                <a:cubicBezTo>
                  <a:pt x="2837743" y="1288470"/>
                  <a:pt x="2858940" y="1185525"/>
                  <a:pt x="2847513" y="930731"/>
                </a:cubicBezTo>
                <a:cubicBezTo>
                  <a:pt x="2836086" y="675937"/>
                  <a:pt x="2869316" y="421647"/>
                  <a:pt x="2847513" y="0"/>
                </a:cubicBezTo>
                <a:cubicBezTo>
                  <a:pt x="3060785" y="-57893"/>
                  <a:pt x="3162934" y="57344"/>
                  <a:pt x="3417016" y="0"/>
                </a:cubicBezTo>
                <a:cubicBezTo>
                  <a:pt x="3671098" y="-57344"/>
                  <a:pt x="3683132" y="50908"/>
                  <a:pt x="3929568" y="0"/>
                </a:cubicBezTo>
                <a:cubicBezTo>
                  <a:pt x="4176004" y="-50908"/>
                  <a:pt x="4182798" y="9501"/>
                  <a:pt x="4328220" y="0"/>
                </a:cubicBezTo>
                <a:cubicBezTo>
                  <a:pt x="4473642" y="-9501"/>
                  <a:pt x="4640204" y="37715"/>
                  <a:pt x="4840772" y="0"/>
                </a:cubicBezTo>
                <a:cubicBezTo>
                  <a:pt x="5041340" y="-37715"/>
                  <a:pt x="5130336" y="50251"/>
                  <a:pt x="5296374" y="0"/>
                </a:cubicBezTo>
                <a:cubicBezTo>
                  <a:pt x="5462412" y="-50251"/>
                  <a:pt x="5612790" y="44309"/>
                  <a:pt x="5808926" y="0"/>
                </a:cubicBezTo>
                <a:cubicBezTo>
                  <a:pt x="6005062" y="-44309"/>
                  <a:pt x="6077310" y="46608"/>
                  <a:pt x="6264528" y="0"/>
                </a:cubicBezTo>
                <a:cubicBezTo>
                  <a:pt x="6451746" y="-46608"/>
                  <a:pt x="6545584" y="53161"/>
                  <a:pt x="6720130" y="0"/>
                </a:cubicBezTo>
                <a:cubicBezTo>
                  <a:pt x="6894676" y="-53161"/>
                  <a:pt x="7087936" y="36263"/>
                  <a:pt x="7289633" y="0"/>
                </a:cubicBezTo>
                <a:cubicBezTo>
                  <a:pt x="7491330" y="-36263"/>
                  <a:pt x="7640118" y="35255"/>
                  <a:pt x="7973036" y="0"/>
                </a:cubicBezTo>
                <a:cubicBezTo>
                  <a:pt x="8305954" y="-35255"/>
                  <a:pt x="8337729" y="37458"/>
                  <a:pt x="8542538" y="0"/>
                </a:cubicBezTo>
                <a:cubicBezTo>
                  <a:pt x="8557278" y="236354"/>
                  <a:pt x="8506469" y="389992"/>
                  <a:pt x="8542538" y="572758"/>
                </a:cubicBezTo>
                <a:cubicBezTo>
                  <a:pt x="8578607" y="755524"/>
                  <a:pt x="8530429" y="950254"/>
                  <a:pt x="8542538" y="1145515"/>
                </a:cubicBezTo>
                <a:cubicBezTo>
                  <a:pt x="8554647" y="1340776"/>
                  <a:pt x="8515129" y="1444924"/>
                  <a:pt x="8542538" y="1626223"/>
                </a:cubicBezTo>
                <a:cubicBezTo>
                  <a:pt x="8569947" y="1807522"/>
                  <a:pt x="8517136" y="1890350"/>
                  <a:pt x="8542538" y="2106930"/>
                </a:cubicBezTo>
                <a:cubicBezTo>
                  <a:pt x="8567940" y="2323510"/>
                  <a:pt x="8479825" y="2625113"/>
                  <a:pt x="8542538" y="3068345"/>
                </a:cubicBezTo>
                <a:cubicBezTo>
                  <a:pt x="8711106" y="3055115"/>
                  <a:pt x="8857421" y="3078981"/>
                  <a:pt x="9140516" y="3068345"/>
                </a:cubicBezTo>
                <a:cubicBezTo>
                  <a:pt x="9423611" y="3057709"/>
                  <a:pt x="9457394" y="3092618"/>
                  <a:pt x="9624593" y="3068345"/>
                </a:cubicBezTo>
                <a:cubicBezTo>
                  <a:pt x="9791792" y="3044072"/>
                  <a:pt x="10059297" y="3133996"/>
                  <a:pt x="10194095" y="3068345"/>
                </a:cubicBezTo>
                <a:cubicBezTo>
                  <a:pt x="10328893" y="3002694"/>
                  <a:pt x="10533464" y="3096105"/>
                  <a:pt x="10706647" y="3068345"/>
                </a:cubicBezTo>
                <a:cubicBezTo>
                  <a:pt x="10879830" y="3040585"/>
                  <a:pt x="11197679" y="3113551"/>
                  <a:pt x="11390050" y="3068345"/>
                </a:cubicBezTo>
                <a:cubicBezTo>
                  <a:pt x="11301040" y="3152678"/>
                  <a:pt x="11130352" y="3144178"/>
                  <a:pt x="10929271" y="3316602"/>
                </a:cubicBezTo>
                <a:cubicBezTo>
                  <a:pt x="10728190" y="3489026"/>
                  <a:pt x="10464555" y="3508333"/>
                  <a:pt x="10354591" y="3626226"/>
                </a:cubicBezTo>
                <a:cubicBezTo>
                  <a:pt x="10244627" y="3744119"/>
                  <a:pt x="10014027" y="3746049"/>
                  <a:pt x="9893812" y="3874483"/>
                </a:cubicBezTo>
                <a:cubicBezTo>
                  <a:pt x="9773597" y="4002917"/>
                  <a:pt x="9669916" y="3982547"/>
                  <a:pt x="9489983" y="4092056"/>
                </a:cubicBezTo>
                <a:cubicBezTo>
                  <a:pt x="9310050" y="4201565"/>
                  <a:pt x="9188913" y="4231361"/>
                  <a:pt x="8915303" y="4401680"/>
                </a:cubicBezTo>
                <a:cubicBezTo>
                  <a:pt x="8641693" y="4571999"/>
                  <a:pt x="8652704" y="4492508"/>
                  <a:pt x="8568424" y="4588570"/>
                </a:cubicBezTo>
                <a:cubicBezTo>
                  <a:pt x="8484145" y="4684632"/>
                  <a:pt x="8175496" y="4712839"/>
                  <a:pt x="7936794" y="4928878"/>
                </a:cubicBezTo>
                <a:cubicBezTo>
                  <a:pt x="7698092" y="5144917"/>
                  <a:pt x="7659005" y="5008091"/>
                  <a:pt x="7476015" y="5177135"/>
                </a:cubicBezTo>
                <a:cubicBezTo>
                  <a:pt x="7293024" y="5346179"/>
                  <a:pt x="7124062" y="5330021"/>
                  <a:pt x="6844385" y="5517442"/>
                </a:cubicBezTo>
                <a:cubicBezTo>
                  <a:pt x="6564708" y="5704863"/>
                  <a:pt x="6647562" y="5614126"/>
                  <a:pt x="6497506" y="5704332"/>
                </a:cubicBezTo>
                <a:cubicBezTo>
                  <a:pt x="6347450" y="5794538"/>
                  <a:pt x="5836267" y="5957914"/>
                  <a:pt x="5695025" y="6136690"/>
                </a:cubicBezTo>
                <a:cubicBezTo>
                  <a:pt x="5477021" y="6089693"/>
                  <a:pt x="5372600" y="5909583"/>
                  <a:pt x="5177295" y="5857750"/>
                </a:cubicBezTo>
                <a:cubicBezTo>
                  <a:pt x="4981990" y="5805917"/>
                  <a:pt x="4775658" y="5624392"/>
                  <a:pt x="4602616" y="5548126"/>
                </a:cubicBezTo>
                <a:cubicBezTo>
                  <a:pt x="4429574" y="5471860"/>
                  <a:pt x="4338254" y="5344801"/>
                  <a:pt x="4141836" y="5299869"/>
                </a:cubicBezTo>
                <a:cubicBezTo>
                  <a:pt x="3945418" y="5254936"/>
                  <a:pt x="3935765" y="5173049"/>
                  <a:pt x="3794958" y="5112979"/>
                </a:cubicBezTo>
                <a:cubicBezTo>
                  <a:pt x="3654151" y="5052909"/>
                  <a:pt x="3528852" y="4911484"/>
                  <a:pt x="3220278" y="4803355"/>
                </a:cubicBezTo>
                <a:cubicBezTo>
                  <a:pt x="2911704" y="4695226"/>
                  <a:pt x="3003255" y="4666744"/>
                  <a:pt x="2873399" y="4616465"/>
                </a:cubicBezTo>
                <a:cubicBezTo>
                  <a:pt x="2743543" y="4566186"/>
                  <a:pt x="2486807" y="4390800"/>
                  <a:pt x="2355669" y="4337524"/>
                </a:cubicBezTo>
                <a:cubicBezTo>
                  <a:pt x="2224531" y="4284247"/>
                  <a:pt x="2192148" y="4210587"/>
                  <a:pt x="2008791" y="4150634"/>
                </a:cubicBezTo>
                <a:cubicBezTo>
                  <a:pt x="1825434" y="4090681"/>
                  <a:pt x="1733749" y="3986065"/>
                  <a:pt x="1491061" y="3871694"/>
                </a:cubicBezTo>
                <a:cubicBezTo>
                  <a:pt x="1248373" y="3757323"/>
                  <a:pt x="1172763" y="3648765"/>
                  <a:pt x="1030282" y="3623437"/>
                </a:cubicBezTo>
                <a:cubicBezTo>
                  <a:pt x="887801" y="3598109"/>
                  <a:pt x="772764" y="3419206"/>
                  <a:pt x="569502" y="3375179"/>
                </a:cubicBezTo>
                <a:cubicBezTo>
                  <a:pt x="366240" y="3331152"/>
                  <a:pt x="198196" y="3150174"/>
                  <a:pt x="0" y="306834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475208559">
                  <a:prstGeom prst="down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“Sun” Pendant (Bulla), 1,000-800 BC, Gold, 3.6x4.7cm, British Museum, London, UK</a:t>
            </a: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151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hoto of a lozenge shaped pendant with gold sun decoration engraving">
            <a:extLst>
              <a:ext uri="{FF2B5EF4-FFF2-40B4-BE49-F238E27FC236}">
                <a16:creationId xmlns:a16="http://schemas.microsoft.com/office/drawing/2014/main" id="{62FEE98F-0DB3-49FB-9696-235D050769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1" b="893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9B7DCD1-7C99-4180-8BCB-8E8BB53C9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2023"/>
            <a:ext cx="10515600" cy="443884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Papyrus" panose="03070502060502030205" pitchFamily="66" charset="0"/>
                <a:hlinkClick r:id="rId3"/>
              </a:rPr>
              <a:t>https://museumcrush.org/spectacular-bronze-age-sun-pendant-heads-to-shrewsbury-museum/</a:t>
            </a:r>
            <a:r>
              <a:rPr lang="en-US" sz="2000" b="1" dirty="0">
                <a:latin typeface="Papyrus" panose="03070502060502030205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0846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Gold sun pendant">
            <a:extLst>
              <a:ext uri="{FF2B5EF4-FFF2-40B4-BE49-F238E27FC236}">
                <a16:creationId xmlns:a16="http://schemas.microsoft.com/office/drawing/2014/main" id="{BB705642-183B-44A7-9DD8-B9772C6914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3" b="2518"/>
          <a:stretch/>
        </p:blipFill>
        <p:spPr bwMode="auto">
          <a:xfrm>
            <a:off x="-3047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881A69-45C1-43EB-B198-AF5918FBF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2225" y="5915025"/>
            <a:ext cx="1804366" cy="74294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Papyrus" panose="03070502060502030205" pitchFamily="66" charset="0"/>
                <a:hlinkClick r:id="rId3"/>
              </a:rPr>
              <a:t>https://www.theguardian.com/culture/2020/mar/04/british-museum-acquires-3000-year-old-shropshire-sun-pendant</a:t>
            </a:r>
            <a:r>
              <a:rPr lang="en-US" sz="2000" b="1" dirty="0">
                <a:solidFill>
                  <a:srgbClr val="FFFFFF"/>
                </a:solidFill>
                <a:latin typeface="Papyrus" panose="03070502060502030205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9058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old sun pendant">
            <a:extLst>
              <a:ext uri="{FF2B5EF4-FFF2-40B4-BE49-F238E27FC236}">
                <a16:creationId xmlns:a16="http://schemas.microsoft.com/office/drawing/2014/main" id="{4B9D0AE3-EF2C-49C8-8668-02506DD0CD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4C45D87-9C53-409C-B9F9-8B066DDA4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5113538"/>
            <a:ext cx="3095625" cy="1597980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Papyrus" panose="03070502060502030205" pitchFamily="66" charset="0"/>
                <a:hlinkClick r:id="rId3"/>
              </a:rPr>
              <a:t>https://www.theguardian.com/culture/2020/mar/04/british-museum-acquires-3000-year-old-shropshire-sun-pendant</a:t>
            </a:r>
            <a:r>
              <a:rPr lang="en-US" sz="2000" b="1" dirty="0">
                <a:latin typeface="Papyrus" panose="03070502060502030205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672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E50C5-6B33-4F58-9CB7-F14CC812F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93111"/>
            <a:ext cx="2544763" cy="2698811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Papyrus" panose="03070502060502030205" pitchFamily="66" charset="0"/>
                <a:hlinkClick r:id="rId2"/>
              </a:rPr>
              <a:t>https://www.antiquestradegazette.com/news/2020/british-museum-buys-3000-year-old-bronze-age-gold-pendant/</a:t>
            </a:r>
            <a:r>
              <a:rPr lang="en-US" sz="2000" b="1" dirty="0"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4DCE297-F6F5-43B7-ABF6-AC6D7817D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463" y="0"/>
            <a:ext cx="7970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710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7080D-DA12-4067-B9B7-F08ACFD40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82" y="365125"/>
            <a:ext cx="4508562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br>
              <a:rPr lang="en-US" sz="2000" b="1" dirty="0">
                <a:latin typeface="Papyrus" panose="03070502060502030205" pitchFamily="66" charset="0"/>
                <a:hlinkClick r:id="rId2"/>
              </a:rPr>
            </a:br>
            <a:r>
              <a:rPr lang="en-US" sz="2200" b="1" dirty="0">
                <a:latin typeface="Papyrus" panose="03070502060502030205" pitchFamily="66" charset="0"/>
                <a:hlinkClick r:id="rId2"/>
              </a:rPr>
              <a:t>https://archaeology.co.uk/articles/features/the-shropshire-bulla-bronze-age-beauty-and-a-mystery-from-manchester.htm</a:t>
            </a:r>
            <a:r>
              <a:rPr lang="en-US" sz="2200" b="1" dirty="0"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9E4150-1B89-421A-8A80-FBFE7B673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056" y="115525"/>
            <a:ext cx="7282362" cy="662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215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Down 2">
            <a:extLst>
              <a:ext uri="{FF2B5EF4-FFF2-40B4-BE49-F238E27FC236}">
                <a16:creationId xmlns:a16="http://schemas.microsoft.com/office/drawing/2014/main" id="{2599DF63-899D-4B2C-BEB7-38858C5F5A72}"/>
              </a:ext>
            </a:extLst>
          </p:cNvPr>
          <p:cNvSpPr/>
          <p:nvPr/>
        </p:nvSpPr>
        <p:spPr>
          <a:xfrm>
            <a:off x="400975" y="360655"/>
            <a:ext cx="11390050" cy="6136690"/>
          </a:xfrm>
          <a:custGeom>
            <a:avLst/>
            <a:gdLst>
              <a:gd name="connsiteX0" fmla="*/ 0 w 11390050"/>
              <a:gd name="connsiteY0" fmla="*/ 3068345 h 6136690"/>
              <a:gd name="connsiteX1" fmla="*/ 569503 w 11390050"/>
              <a:gd name="connsiteY1" fmla="*/ 3068345 h 6136690"/>
              <a:gd name="connsiteX2" fmla="*/ 1082055 w 11390050"/>
              <a:gd name="connsiteY2" fmla="*/ 3068345 h 6136690"/>
              <a:gd name="connsiteX3" fmla="*/ 1623082 w 11390050"/>
              <a:gd name="connsiteY3" fmla="*/ 3068345 h 6136690"/>
              <a:gd name="connsiteX4" fmla="*/ 2164110 w 11390050"/>
              <a:gd name="connsiteY4" fmla="*/ 3068345 h 6136690"/>
              <a:gd name="connsiteX5" fmla="*/ 2847513 w 11390050"/>
              <a:gd name="connsiteY5" fmla="*/ 3068345 h 6136690"/>
              <a:gd name="connsiteX6" fmla="*/ 2847513 w 11390050"/>
              <a:gd name="connsiteY6" fmla="*/ 2556954 h 6136690"/>
              <a:gd name="connsiteX7" fmla="*/ 2847513 w 11390050"/>
              <a:gd name="connsiteY7" fmla="*/ 2106930 h 6136690"/>
              <a:gd name="connsiteX8" fmla="*/ 2847513 w 11390050"/>
              <a:gd name="connsiteY8" fmla="*/ 1564856 h 6136690"/>
              <a:gd name="connsiteX9" fmla="*/ 2847513 w 11390050"/>
              <a:gd name="connsiteY9" fmla="*/ 1053465 h 6136690"/>
              <a:gd name="connsiteX10" fmla="*/ 2847513 w 11390050"/>
              <a:gd name="connsiteY10" fmla="*/ 572758 h 6136690"/>
              <a:gd name="connsiteX11" fmla="*/ 2847513 w 11390050"/>
              <a:gd name="connsiteY11" fmla="*/ 0 h 6136690"/>
              <a:gd name="connsiteX12" fmla="*/ 3303115 w 11390050"/>
              <a:gd name="connsiteY12" fmla="*/ 0 h 6136690"/>
              <a:gd name="connsiteX13" fmla="*/ 3929568 w 11390050"/>
              <a:gd name="connsiteY13" fmla="*/ 0 h 6136690"/>
              <a:gd name="connsiteX14" fmla="*/ 4499070 w 11390050"/>
              <a:gd name="connsiteY14" fmla="*/ 0 h 6136690"/>
              <a:gd name="connsiteX15" fmla="*/ 5182473 w 11390050"/>
              <a:gd name="connsiteY15" fmla="*/ 0 h 6136690"/>
              <a:gd name="connsiteX16" fmla="*/ 5695026 w 11390050"/>
              <a:gd name="connsiteY16" fmla="*/ 0 h 6136690"/>
              <a:gd name="connsiteX17" fmla="*/ 6264528 w 11390050"/>
              <a:gd name="connsiteY17" fmla="*/ 0 h 6136690"/>
              <a:gd name="connsiteX18" fmla="*/ 6720130 w 11390050"/>
              <a:gd name="connsiteY18" fmla="*/ 0 h 6136690"/>
              <a:gd name="connsiteX19" fmla="*/ 7346583 w 11390050"/>
              <a:gd name="connsiteY19" fmla="*/ 0 h 6136690"/>
              <a:gd name="connsiteX20" fmla="*/ 7973036 w 11390050"/>
              <a:gd name="connsiteY20" fmla="*/ 0 h 6136690"/>
              <a:gd name="connsiteX21" fmla="*/ 8542538 w 11390050"/>
              <a:gd name="connsiteY21" fmla="*/ 0 h 6136690"/>
              <a:gd name="connsiteX22" fmla="*/ 8542538 w 11390050"/>
              <a:gd name="connsiteY22" fmla="*/ 419340 h 6136690"/>
              <a:gd name="connsiteX23" fmla="*/ 8542538 w 11390050"/>
              <a:gd name="connsiteY23" fmla="*/ 869364 h 6136690"/>
              <a:gd name="connsiteX24" fmla="*/ 8542538 w 11390050"/>
              <a:gd name="connsiteY24" fmla="*/ 1350072 h 6136690"/>
              <a:gd name="connsiteX25" fmla="*/ 8542538 w 11390050"/>
              <a:gd name="connsiteY25" fmla="*/ 1769412 h 6136690"/>
              <a:gd name="connsiteX26" fmla="*/ 8542538 w 11390050"/>
              <a:gd name="connsiteY26" fmla="*/ 2188753 h 6136690"/>
              <a:gd name="connsiteX27" fmla="*/ 8542538 w 11390050"/>
              <a:gd name="connsiteY27" fmla="*/ 2608093 h 6136690"/>
              <a:gd name="connsiteX28" fmla="*/ 8542538 w 11390050"/>
              <a:gd name="connsiteY28" fmla="*/ 3068345 h 6136690"/>
              <a:gd name="connsiteX29" fmla="*/ 9168991 w 11390050"/>
              <a:gd name="connsiteY29" fmla="*/ 3068345 h 6136690"/>
              <a:gd name="connsiteX30" fmla="*/ 9738493 w 11390050"/>
              <a:gd name="connsiteY30" fmla="*/ 3068345 h 6136690"/>
              <a:gd name="connsiteX31" fmla="*/ 10336471 w 11390050"/>
              <a:gd name="connsiteY31" fmla="*/ 3068345 h 6136690"/>
              <a:gd name="connsiteX32" fmla="*/ 10849023 w 11390050"/>
              <a:gd name="connsiteY32" fmla="*/ 3068345 h 6136690"/>
              <a:gd name="connsiteX33" fmla="*/ 11390050 w 11390050"/>
              <a:gd name="connsiteY33" fmla="*/ 3068345 h 6136690"/>
              <a:gd name="connsiteX34" fmla="*/ 10815370 w 11390050"/>
              <a:gd name="connsiteY34" fmla="*/ 3377969 h 6136690"/>
              <a:gd name="connsiteX35" fmla="*/ 10354591 w 11390050"/>
              <a:gd name="connsiteY35" fmla="*/ 3626226 h 6136690"/>
              <a:gd name="connsiteX36" fmla="*/ 9722961 w 11390050"/>
              <a:gd name="connsiteY36" fmla="*/ 3966533 h 6136690"/>
              <a:gd name="connsiteX37" fmla="*/ 9262182 w 11390050"/>
              <a:gd name="connsiteY37" fmla="*/ 4214790 h 6136690"/>
              <a:gd name="connsiteX38" fmla="*/ 8630552 w 11390050"/>
              <a:gd name="connsiteY38" fmla="*/ 4555098 h 6136690"/>
              <a:gd name="connsiteX39" fmla="*/ 7998921 w 11390050"/>
              <a:gd name="connsiteY39" fmla="*/ 4895405 h 6136690"/>
              <a:gd name="connsiteX40" fmla="*/ 7481192 w 11390050"/>
              <a:gd name="connsiteY40" fmla="*/ 5174345 h 6136690"/>
              <a:gd name="connsiteX41" fmla="*/ 7020413 w 11390050"/>
              <a:gd name="connsiteY41" fmla="*/ 5422602 h 6136690"/>
              <a:gd name="connsiteX42" fmla="*/ 6559633 w 11390050"/>
              <a:gd name="connsiteY42" fmla="*/ 5670859 h 6136690"/>
              <a:gd name="connsiteX43" fmla="*/ 5695025 w 11390050"/>
              <a:gd name="connsiteY43" fmla="*/ 6136690 h 6136690"/>
              <a:gd name="connsiteX44" fmla="*/ 5234246 w 11390050"/>
              <a:gd name="connsiteY44" fmla="*/ 5888433 h 6136690"/>
              <a:gd name="connsiteX45" fmla="*/ 4659566 w 11390050"/>
              <a:gd name="connsiteY45" fmla="*/ 5578809 h 6136690"/>
              <a:gd name="connsiteX46" fmla="*/ 4312687 w 11390050"/>
              <a:gd name="connsiteY46" fmla="*/ 5391919 h 6136690"/>
              <a:gd name="connsiteX47" fmla="*/ 3794958 w 11390050"/>
              <a:gd name="connsiteY47" fmla="*/ 5112979 h 6136690"/>
              <a:gd name="connsiteX48" fmla="*/ 3448079 w 11390050"/>
              <a:gd name="connsiteY48" fmla="*/ 4926088 h 6136690"/>
              <a:gd name="connsiteX49" fmla="*/ 2987299 w 11390050"/>
              <a:gd name="connsiteY49" fmla="*/ 4677831 h 6136690"/>
              <a:gd name="connsiteX50" fmla="*/ 2355669 w 11390050"/>
              <a:gd name="connsiteY50" fmla="*/ 4337524 h 6136690"/>
              <a:gd name="connsiteX51" fmla="*/ 1724039 w 11390050"/>
              <a:gd name="connsiteY51" fmla="*/ 3997217 h 6136690"/>
              <a:gd name="connsiteX52" fmla="*/ 1263260 w 11390050"/>
              <a:gd name="connsiteY52" fmla="*/ 3748960 h 6136690"/>
              <a:gd name="connsiteX53" fmla="*/ 631630 w 11390050"/>
              <a:gd name="connsiteY53" fmla="*/ 3408652 h 6136690"/>
              <a:gd name="connsiteX54" fmla="*/ 0 w 11390050"/>
              <a:gd name="connsiteY54" fmla="*/ 3068345 h 613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1390050" h="6136690" fill="none" extrusionOk="0">
                <a:moveTo>
                  <a:pt x="0" y="3068345"/>
                </a:moveTo>
                <a:cubicBezTo>
                  <a:pt x="282627" y="3002024"/>
                  <a:pt x="370455" y="3108862"/>
                  <a:pt x="569503" y="3068345"/>
                </a:cubicBezTo>
                <a:cubicBezTo>
                  <a:pt x="768551" y="3027828"/>
                  <a:pt x="907410" y="3086739"/>
                  <a:pt x="1082055" y="3068345"/>
                </a:cubicBezTo>
                <a:cubicBezTo>
                  <a:pt x="1256700" y="3049951"/>
                  <a:pt x="1388821" y="3069079"/>
                  <a:pt x="1623082" y="3068345"/>
                </a:cubicBezTo>
                <a:cubicBezTo>
                  <a:pt x="1857343" y="3067611"/>
                  <a:pt x="1979568" y="3080600"/>
                  <a:pt x="2164110" y="3068345"/>
                </a:cubicBezTo>
                <a:cubicBezTo>
                  <a:pt x="2348652" y="3056090"/>
                  <a:pt x="2668179" y="3077565"/>
                  <a:pt x="2847513" y="3068345"/>
                </a:cubicBezTo>
                <a:cubicBezTo>
                  <a:pt x="2812543" y="2954073"/>
                  <a:pt x="2895499" y="2660914"/>
                  <a:pt x="2847513" y="2556954"/>
                </a:cubicBezTo>
                <a:cubicBezTo>
                  <a:pt x="2799527" y="2452994"/>
                  <a:pt x="2877182" y="2270536"/>
                  <a:pt x="2847513" y="2106930"/>
                </a:cubicBezTo>
                <a:cubicBezTo>
                  <a:pt x="2817844" y="1943324"/>
                  <a:pt x="2895780" y="1822581"/>
                  <a:pt x="2847513" y="1564856"/>
                </a:cubicBezTo>
                <a:cubicBezTo>
                  <a:pt x="2799246" y="1307131"/>
                  <a:pt x="2900184" y="1210473"/>
                  <a:pt x="2847513" y="1053465"/>
                </a:cubicBezTo>
                <a:cubicBezTo>
                  <a:pt x="2794842" y="896457"/>
                  <a:pt x="2869138" y="790156"/>
                  <a:pt x="2847513" y="572758"/>
                </a:cubicBezTo>
                <a:cubicBezTo>
                  <a:pt x="2825888" y="355360"/>
                  <a:pt x="2900418" y="274276"/>
                  <a:pt x="2847513" y="0"/>
                </a:cubicBezTo>
                <a:cubicBezTo>
                  <a:pt x="3054607" y="-21603"/>
                  <a:pt x="3137963" y="18667"/>
                  <a:pt x="3303115" y="0"/>
                </a:cubicBezTo>
                <a:cubicBezTo>
                  <a:pt x="3468267" y="-18667"/>
                  <a:pt x="3624219" y="31985"/>
                  <a:pt x="3929568" y="0"/>
                </a:cubicBezTo>
                <a:cubicBezTo>
                  <a:pt x="4234917" y="-31985"/>
                  <a:pt x="4338834" y="44690"/>
                  <a:pt x="4499070" y="0"/>
                </a:cubicBezTo>
                <a:cubicBezTo>
                  <a:pt x="4659306" y="-44690"/>
                  <a:pt x="4960449" y="5327"/>
                  <a:pt x="5182473" y="0"/>
                </a:cubicBezTo>
                <a:cubicBezTo>
                  <a:pt x="5404497" y="-5327"/>
                  <a:pt x="5581766" y="10529"/>
                  <a:pt x="5695026" y="0"/>
                </a:cubicBezTo>
                <a:cubicBezTo>
                  <a:pt x="5808286" y="-10529"/>
                  <a:pt x="6087417" y="19048"/>
                  <a:pt x="6264528" y="0"/>
                </a:cubicBezTo>
                <a:cubicBezTo>
                  <a:pt x="6441639" y="-19048"/>
                  <a:pt x="6503180" y="51293"/>
                  <a:pt x="6720130" y="0"/>
                </a:cubicBezTo>
                <a:cubicBezTo>
                  <a:pt x="6937080" y="-51293"/>
                  <a:pt x="7083365" y="39989"/>
                  <a:pt x="7346583" y="0"/>
                </a:cubicBezTo>
                <a:cubicBezTo>
                  <a:pt x="7609801" y="-39989"/>
                  <a:pt x="7660494" y="62378"/>
                  <a:pt x="7973036" y="0"/>
                </a:cubicBezTo>
                <a:cubicBezTo>
                  <a:pt x="8285578" y="-62378"/>
                  <a:pt x="8364329" y="31055"/>
                  <a:pt x="8542538" y="0"/>
                </a:cubicBezTo>
                <a:cubicBezTo>
                  <a:pt x="8559293" y="176462"/>
                  <a:pt x="8508484" y="279293"/>
                  <a:pt x="8542538" y="419340"/>
                </a:cubicBezTo>
                <a:cubicBezTo>
                  <a:pt x="8576592" y="559387"/>
                  <a:pt x="8491229" y="693321"/>
                  <a:pt x="8542538" y="869364"/>
                </a:cubicBezTo>
                <a:cubicBezTo>
                  <a:pt x="8593847" y="1045407"/>
                  <a:pt x="8524267" y="1167184"/>
                  <a:pt x="8542538" y="1350072"/>
                </a:cubicBezTo>
                <a:cubicBezTo>
                  <a:pt x="8560809" y="1532960"/>
                  <a:pt x="8512686" y="1599126"/>
                  <a:pt x="8542538" y="1769412"/>
                </a:cubicBezTo>
                <a:cubicBezTo>
                  <a:pt x="8572390" y="1939698"/>
                  <a:pt x="8528351" y="2101318"/>
                  <a:pt x="8542538" y="2188753"/>
                </a:cubicBezTo>
                <a:cubicBezTo>
                  <a:pt x="8556725" y="2276188"/>
                  <a:pt x="8526232" y="2461210"/>
                  <a:pt x="8542538" y="2608093"/>
                </a:cubicBezTo>
                <a:cubicBezTo>
                  <a:pt x="8558844" y="2754976"/>
                  <a:pt x="8503993" y="2849588"/>
                  <a:pt x="8542538" y="3068345"/>
                </a:cubicBezTo>
                <a:cubicBezTo>
                  <a:pt x="8784497" y="3009732"/>
                  <a:pt x="8992180" y="3122980"/>
                  <a:pt x="9168991" y="3068345"/>
                </a:cubicBezTo>
                <a:cubicBezTo>
                  <a:pt x="9345802" y="3013710"/>
                  <a:pt x="9602976" y="3110050"/>
                  <a:pt x="9738493" y="3068345"/>
                </a:cubicBezTo>
                <a:cubicBezTo>
                  <a:pt x="9874010" y="3026640"/>
                  <a:pt x="10177305" y="3106659"/>
                  <a:pt x="10336471" y="3068345"/>
                </a:cubicBezTo>
                <a:cubicBezTo>
                  <a:pt x="10495637" y="3030031"/>
                  <a:pt x="10607917" y="3120938"/>
                  <a:pt x="10849023" y="3068345"/>
                </a:cubicBezTo>
                <a:cubicBezTo>
                  <a:pt x="11090129" y="3015752"/>
                  <a:pt x="11202368" y="3082281"/>
                  <a:pt x="11390050" y="3068345"/>
                </a:cubicBezTo>
                <a:cubicBezTo>
                  <a:pt x="11210849" y="3218162"/>
                  <a:pt x="10943794" y="3251320"/>
                  <a:pt x="10815370" y="3377969"/>
                </a:cubicBezTo>
                <a:cubicBezTo>
                  <a:pt x="10686946" y="3504618"/>
                  <a:pt x="10485251" y="3530671"/>
                  <a:pt x="10354591" y="3626226"/>
                </a:cubicBezTo>
                <a:cubicBezTo>
                  <a:pt x="10223931" y="3721780"/>
                  <a:pt x="9852069" y="3830223"/>
                  <a:pt x="9722961" y="3966533"/>
                </a:cubicBezTo>
                <a:cubicBezTo>
                  <a:pt x="9593853" y="4102843"/>
                  <a:pt x="9404645" y="4133325"/>
                  <a:pt x="9262182" y="4214790"/>
                </a:cubicBezTo>
                <a:cubicBezTo>
                  <a:pt x="9119720" y="4296255"/>
                  <a:pt x="8851578" y="4368930"/>
                  <a:pt x="8630552" y="4555098"/>
                </a:cubicBezTo>
                <a:cubicBezTo>
                  <a:pt x="8409525" y="4741266"/>
                  <a:pt x="8221047" y="4762188"/>
                  <a:pt x="7998921" y="4895405"/>
                </a:cubicBezTo>
                <a:cubicBezTo>
                  <a:pt x="7776796" y="5028622"/>
                  <a:pt x="7647627" y="5050878"/>
                  <a:pt x="7481192" y="5174345"/>
                </a:cubicBezTo>
                <a:cubicBezTo>
                  <a:pt x="7314757" y="5297812"/>
                  <a:pt x="7099934" y="5335451"/>
                  <a:pt x="7020413" y="5422602"/>
                </a:cubicBezTo>
                <a:cubicBezTo>
                  <a:pt x="6940892" y="5509753"/>
                  <a:pt x="6725963" y="5523051"/>
                  <a:pt x="6559633" y="5670859"/>
                </a:cubicBezTo>
                <a:cubicBezTo>
                  <a:pt x="6393303" y="5818668"/>
                  <a:pt x="5855920" y="5967565"/>
                  <a:pt x="5695025" y="6136690"/>
                </a:cubicBezTo>
                <a:cubicBezTo>
                  <a:pt x="5574518" y="6116836"/>
                  <a:pt x="5394162" y="5955076"/>
                  <a:pt x="5234246" y="5888433"/>
                </a:cubicBezTo>
                <a:cubicBezTo>
                  <a:pt x="5074330" y="5821790"/>
                  <a:pt x="4826039" y="5640692"/>
                  <a:pt x="4659566" y="5578809"/>
                </a:cubicBezTo>
                <a:cubicBezTo>
                  <a:pt x="4493093" y="5516926"/>
                  <a:pt x="4453841" y="5436205"/>
                  <a:pt x="4312687" y="5391919"/>
                </a:cubicBezTo>
                <a:cubicBezTo>
                  <a:pt x="4171533" y="5347633"/>
                  <a:pt x="3973976" y="5140049"/>
                  <a:pt x="3794958" y="5112979"/>
                </a:cubicBezTo>
                <a:cubicBezTo>
                  <a:pt x="3615940" y="5085909"/>
                  <a:pt x="3617962" y="4975371"/>
                  <a:pt x="3448079" y="4926088"/>
                </a:cubicBezTo>
                <a:cubicBezTo>
                  <a:pt x="3278196" y="4876805"/>
                  <a:pt x="3175161" y="4714124"/>
                  <a:pt x="2987299" y="4677831"/>
                </a:cubicBezTo>
                <a:cubicBezTo>
                  <a:pt x="2799437" y="4641538"/>
                  <a:pt x="2660202" y="4408830"/>
                  <a:pt x="2355669" y="4337524"/>
                </a:cubicBezTo>
                <a:cubicBezTo>
                  <a:pt x="2051136" y="4266218"/>
                  <a:pt x="1934729" y="4079687"/>
                  <a:pt x="1724039" y="3997217"/>
                </a:cubicBezTo>
                <a:cubicBezTo>
                  <a:pt x="1513349" y="3914747"/>
                  <a:pt x="1389448" y="3763092"/>
                  <a:pt x="1263260" y="3748960"/>
                </a:cubicBezTo>
                <a:cubicBezTo>
                  <a:pt x="1137072" y="3734828"/>
                  <a:pt x="823342" y="3498091"/>
                  <a:pt x="631630" y="3408652"/>
                </a:cubicBezTo>
                <a:cubicBezTo>
                  <a:pt x="439918" y="3319213"/>
                  <a:pt x="314885" y="3228785"/>
                  <a:pt x="0" y="3068345"/>
                </a:cubicBezTo>
                <a:close/>
              </a:path>
              <a:path w="11390050" h="6136690" stroke="0" extrusionOk="0">
                <a:moveTo>
                  <a:pt x="0" y="3068345"/>
                </a:moveTo>
                <a:cubicBezTo>
                  <a:pt x="220871" y="3030212"/>
                  <a:pt x="258689" y="3098437"/>
                  <a:pt x="512552" y="3068345"/>
                </a:cubicBezTo>
                <a:cubicBezTo>
                  <a:pt x="766415" y="3038253"/>
                  <a:pt x="777870" y="3083467"/>
                  <a:pt x="996630" y="3068345"/>
                </a:cubicBezTo>
                <a:cubicBezTo>
                  <a:pt x="1215390" y="3053223"/>
                  <a:pt x="1280964" y="3084163"/>
                  <a:pt x="1480707" y="3068345"/>
                </a:cubicBezTo>
                <a:cubicBezTo>
                  <a:pt x="1680450" y="3052527"/>
                  <a:pt x="1835308" y="3080354"/>
                  <a:pt x="1993259" y="3068345"/>
                </a:cubicBezTo>
                <a:cubicBezTo>
                  <a:pt x="2151210" y="3056336"/>
                  <a:pt x="2645561" y="3085617"/>
                  <a:pt x="2847513" y="3068345"/>
                </a:cubicBezTo>
                <a:cubicBezTo>
                  <a:pt x="2820590" y="2803241"/>
                  <a:pt x="2871111" y="2717886"/>
                  <a:pt x="2847513" y="2495587"/>
                </a:cubicBezTo>
                <a:cubicBezTo>
                  <a:pt x="2823915" y="2273288"/>
                  <a:pt x="2851523" y="2220144"/>
                  <a:pt x="2847513" y="1953513"/>
                </a:cubicBezTo>
                <a:cubicBezTo>
                  <a:pt x="2843503" y="1686882"/>
                  <a:pt x="2857283" y="1595774"/>
                  <a:pt x="2847513" y="1442122"/>
                </a:cubicBezTo>
                <a:cubicBezTo>
                  <a:pt x="2837743" y="1288470"/>
                  <a:pt x="2858940" y="1185525"/>
                  <a:pt x="2847513" y="930731"/>
                </a:cubicBezTo>
                <a:cubicBezTo>
                  <a:pt x="2836086" y="675937"/>
                  <a:pt x="2869316" y="421647"/>
                  <a:pt x="2847513" y="0"/>
                </a:cubicBezTo>
                <a:cubicBezTo>
                  <a:pt x="3060785" y="-57893"/>
                  <a:pt x="3162934" y="57344"/>
                  <a:pt x="3417016" y="0"/>
                </a:cubicBezTo>
                <a:cubicBezTo>
                  <a:pt x="3671098" y="-57344"/>
                  <a:pt x="3683132" y="50908"/>
                  <a:pt x="3929568" y="0"/>
                </a:cubicBezTo>
                <a:cubicBezTo>
                  <a:pt x="4176004" y="-50908"/>
                  <a:pt x="4182798" y="9501"/>
                  <a:pt x="4328220" y="0"/>
                </a:cubicBezTo>
                <a:cubicBezTo>
                  <a:pt x="4473642" y="-9501"/>
                  <a:pt x="4640204" y="37715"/>
                  <a:pt x="4840772" y="0"/>
                </a:cubicBezTo>
                <a:cubicBezTo>
                  <a:pt x="5041340" y="-37715"/>
                  <a:pt x="5130336" y="50251"/>
                  <a:pt x="5296374" y="0"/>
                </a:cubicBezTo>
                <a:cubicBezTo>
                  <a:pt x="5462412" y="-50251"/>
                  <a:pt x="5612790" y="44309"/>
                  <a:pt x="5808926" y="0"/>
                </a:cubicBezTo>
                <a:cubicBezTo>
                  <a:pt x="6005062" y="-44309"/>
                  <a:pt x="6077310" y="46608"/>
                  <a:pt x="6264528" y="0"/>
                </a:cubicBezTo>
                <a:cubicBezTo>
                  <a:pt x="6451746" y="-46608"/>
                  <a:pt x="6545584" y="53161"/>
                  <a:pt x="6720130" y="0"/>
                </a:cubicBezTo>
                <a:cubicBezTo>
                  <a:pt x="6894676" y="-53161"/>
                  <a:pt x="7087936" y="36263"/>
                  <a:pt x="7289633" y="0"/>
                </a:cubicBezTo>
                <a:cubicBezTo>
                  <a:pt x="7491330" y="-36263"/>
                  <a:pt x="7640118" y="35255"/>
                  <a:pt x="7973036" y="0"/>
                </a:cubicBezTo>
                <a:cubicBezTo>
                  <a:pt x="8305954" y="-35255"/>
                  <a:pt x="8337729" y="37458"/>
                  <a:pt x="8542538" y="0"/>
                </a:cubicBezTo>
                <a:cubicBezTo>
                  <a:pt x="8557278" y="236354"/>
                  <a:pt x="8506469" y="389992"/>
                  <a:pt x="8542538" y="572758"/>
                </a:cubicBezTo>
                <a:cubicBezTo>
                  <a:pt x="8578607" y="755524"/>
                  <a:pt x="8530429" y="950254"/>
                  <a:pt x="8542538" y="1145515"/>
                </a:cubicBezTo>
                <a:cubicBezTo>
                  <a:pt x="8554647" y="1340776"/>
                  <a:pt x="8515129" y="1444924"/>
                  <a:pt x="8542538" y="1626223"/>
                </a:cubicBezTo>
                <a:cubicBezTo>
                  <a:pt x="8569947" y="1807522"/>
                  <a:pt x="8517136" y="1890350"/>
                  <a:pt x="8542538" y="2106930"/>
                </a:cubicBezTo>
                <a:cubicBezTo>
                  <a:pt x="8567940" y="2323510"/>
                  <a:pt x="8479825" y="2625113"/>
                  <a:pt x="8542538" y="3068345"/>
                </a:cubicBezTo>
                <a:cubicBezTo>
                  <a:pt x="8711106" y="3055115"/>
                  <a:pt x="8857421" y="3078981"/>
                  <a:pt x="9140516" y="3068345"/>
                </a:cubicBezTo>
                <a:cubicBezTo>
                  <a:pt x="9423611" y="3057709"/>
                  <a:pt x="9457394" y="3092618"/>
                  <a:pt x="9624593" y="3068345"/>
                </a:cubicBezTo>
                <a:cubicBezTo>
                  <a:pt x="9791792" y="3044072"/>
                  <a:pt x="10059297" y="3133996"/>
                  <a:pt x="10194095" y="3068345"/>
                </a:cubicBezTo>
                <a:cubicBezTo>
                  <a:pt x="10328893" y="3002694"/>
                  <a:pt x="10533464" y="3096105"/>
                  <a:pt x="10706647" y="3068345"/>
                </a:cubicBezTo>
                <a:cubicBezTo>
                  <a:pt x="10879830" y="3040585"/>
                  <a:pt x="11197679" y="3113551"/>
                  <a:pt x="11390050" y="3068345"/>
                </a:cubicBezTo>
                <a:cubicBezTo>
                  <a:pt x="11301040" y="3152678"/>
                  <a:pt x="11130352" y="3144178"/>
                  <a:pt x="10929271" y="3316602"/>
                </a:cubicBezTo>
                <a:cubicBezTo>
                  <a:pt x="10728190" y="3489026"/>
                  <a:pt x="10464555" y="3508333"/>
                  <a:pt x="10354591" y="3626226"/>
                </a:cubicBezTo>
                <a:cubicBezTo>
                  <a:pt x="10244627" y="3744119"/>
                  <a:pt x="10014027" y="3746049"/>
                  <a:pt x="9893812" y="3874483"/>
                </a:cubicBezTo>
                <a:cubicBezTo>
                  <a:pt x="9773597" y="4002917"/>
                  <a:pt x="9669916" y="3982547"/>
                  <a:pt x="9489983" y="4092056"/>
                </a:cubicBezTo>
                <a:cubicBezTo>
                  <a:pt x="9310050" y="4201565"/>
                  <a:pt x="9188913" y="4231361"/>
                  <a:pt x="8915303" y="4401680"/>
                </a:cubicBezTo>
                <a:cubicBezTo>
                  <a:pt x="8641693" y="4571999"/>
                  <a:pt x="8652704" y="4492508"/>
                  <a:pt x="8568424" y="4588570"/>
                </a:cubicBezTo>
                <a:cubicBezTo>
                  <a:pt x="8484145" y="4684632"/>
                  <a:pt x="8175496" y="4712839"/>
                  <a:pt x="7936794" y="4928878"/>
                </a:cubicBezTo>
                <a:cubicBezTo>
                  <a:pt x="7698092" y="5144917"/>
                  <a:pt x="7659005" y="5008091"/>
                  <a:pt x="7476015" y="5177135"/>
                </a:cubicBezTo>
                <a:cubicBezTo>
                  <a:pt x="7293024" y="5346179"/>
                  <a:pt x="7124062" y="5330021"/>
                  <a:pt x="6844385" y="5517442"/>
                </a:cubicBezTo>
                <a:cubicBezTo>
                  <a:pt x="6564708" y="5704863"/>
                  <a:pt x="6647562" y="5614126"/>
                  <a:pt x="6497506" y="5704332"/>
                </a:cubicBezTo>
                <a:cubicBezTo>
                  <a:pt x="6347450" y="5794538"/>
                  <a:pt x="5836267" y="5957914"/>
                  <a:pt x="5695025" y="6136690"/>
                </a:cubicBezTo>
                <a:cubicBezTo>
                  <a:pt x="5477021" y="6089693"/>
                  <a:pt x="5372600" y="5909583"/>
                  <a:pt x="5177295" y="5857750"/>
                </a:cubicBezTo>
                <a:cubicBezTo>
                  <a:pt x="4981990" y="5805917"/>
                  <a:pt x="4775658" y="5624392"/>
                  <a:pt x="4602616" y="5548126"/>
                </a:cubicBezTo>
                <a:cubicBezTo>
                  <a:pt x="4429574" y="5471860"/>
                  <a:pt x="4338254" y="5344801"/>
                  <a:pt x="4141836" y="5299869"/>
                </a:cubicBezTo>
                <a:cubicBezTo>
                  <a:pt x="3945418" y="5254936"/>
                  <a:pt x="3935765" y="5173049"/>
                  <a:pt x="3794958" y="5112979"/>
                </a:cubicBezTo>
                <a:cubicBezTo>
                  <a:pt x="3654151" y="5052909"/>
                  <a:pt x="3528852" y="4911484"/>
                  <a:pt x="3220278" y="4803355"/>
                </a:cubicBezTo>
                <a:cubicBezTo>
                  <a:pt x="2911704" y="4695226"/>
                  <a:pt x="3003255" y="4666744"/>
                  <a:pt x="2873399" y="4616465"/>
                </a:cubicBezTo>
                <a:cubicBezTo>
                  <a:pt x="2743543" y="4566186"/>
                  <a:pt x="2486807" y="4390800"/>
                  <a:pt x="2355669" y="4337524"/>
                </a:cubicBezTo>
                <a:cubicBezTo>
                  <a:pt x="2224531" y="4284247"/>
                  <a:pt x="2192148" y="4210587"/>
                  <a:pt x="2008791" y="4150634"/>
                </a:cubicBezTo>
                <a:cubicBezTo>
                  <a:pt x="1825434" y="4090681"/>
                  <a:pt x="1733749" y="3986065"/>
                  <a:pt x="1491061" y="3871694"/>
                </a:cubicBezTo>
                <a:cubicBezTo>
                  <a:pt x="1248373" y="3757323"/>
                  <a:pt x="1172763" y="3648765"/>
                  <a:pt x="1030282" y="3623437"/>
                </a:cubicBezTo>
                <a:cubicBezTo>
                  <a:pt x="887801" y="3598109"/>
                  <a:pt x="772764" y="3419206"/>
                  <a:pt x="569502" y="3375179"/>
                </a:cubicBezTo>
                <a:cubicBezTo>
                  <a:pt x="366240" y="3331152"/>
                  <a:pt x="198196" y="3150174"/>
                  <a:pt x="0" y="306834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475208559">
                  <a:prstGeom prst="down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7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End</a:t>
            </a:r>
            <a:endParaRPr lang="en-U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59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129</Words>
  <Application>Microsoft Office PowerPoint</Application>
  <PresentationFormat>Widescreen</PresentationFormat>
  <Paragraphs>19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Papyrus</vt:lpstr>
      <vt:lpstr>Times New Roman</vt:lpstr>
      <vt:lpstr>Office Theme</vt:lpstr>
      <vt:lpstr>PowerPoint Presentation</vt:lpstr>
      <vt:lpstr>https://museumcrush.org/spectacular-bronze-age-sun-pendant-heads-to-shrewsbury-museum/ </vt:lpstr>
      <vt:lpstr>https://www.theguardian.com/culture/2020/mar/04/british-museum-acquires-3000-year-old-shropshire-sun-pendant </vt:lpstr>
      <vt:lpstr>https://www.theguardian.com/culture/2020/mar/04/british-museum-acquires-3000-year-old-shropshire-sun-pendant </vt:lpstr>
      <vt:lpstr>https://www.antiquestradegazette.com/news/2020/british-museum-buys-3000-year-old-bronze-age-gold-pendant/ </vt:lpstr>
      <vt:lpstr>                                    https://archaeology.co.uk/articles/features/the-shropshire-bulla-bronze-age-beauty-and-a-mystery-from-manchester.htm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2021-12-12T09:37:04Z</dcterms:created>
  <dcterms:modified xsi:type="dcterms:W3CDTF">2022-01-08T08:16:18Z</dcterms:modified>
</cp:coreProperties>
</file>