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7" r:id="rId3"/>
    <p:sldId id="264" r:id="rId4"/>
    <p:sldId id="265" r:id="rId5"/>
    <p:sldId id="260" r:id="rId6"/>
    <p:sldId id="276" r:id="rId7"/>
    <p:sldId id="266" r:id="rId8"/>
    <p:sldId id="267" r:id="rId9"/>
    <p:sldId id="261" r:id="rId10"/>
    <p:sldId id="263" r:id="rId11"/>
    <p:sldId id="270" r:id="rId12"/>
    <p:sldId id="275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47162-BF56-4F9A-9184-1F05406EBBAF}" v="413" dt="2021-11-24T06:04:05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8E947162-BF56-4F9A-9184-1F05406EBBAF}"/>
    <pc:docChg chg="undo redo custSel addSld delSld modSld modMainMaster">
      <pc:chgData name="Amalia Spiliakou" userId="f4bd6b91a0b5818a" providerId="LiveId" clId="{8E947162-BF56-4F9A-9184-1F05406EBBAF}" dt="2021-11-24T06:04:05.437" v="1090" actId="1036"/>
      <pc:docMkLst>
        <pc:docMk/>
      </pc:docMkLst>
      <pc:sldChg chg="del">
        <pc:chgData name="Amalia Spiliakou" userId="f4bd6b91a0b5818a" providerId="LiveId" clId="{8E947162-BF56-4F9A-9184-1F05406EBBAF}" dt="2021-09-30T09:48:36.179" v="7" actId="47"/>
        <pc:sldMkLst>
          <pc:docMk/>
          <pc:sldMk cId="859910526" sldId="256"/>
        </pc:sldMkLst>
      </pc:sldChg>
      <pc:sldChg chg="modSp add mod setBg">
        <pc:chgData name="Amalia Spiliakou" userId="f4bd6b91a0b5818a" providerId="LiveId" clId="{8E947162-BF56-4F9A-9184-1F05406EBBAF}" dt="2021-09-30T10:31:43.973" v="782" actId="6549"/>
        <pc:sldMkLst>
          <pc:docMk/>
          <pc:sldMk cId="2251308207" sldId="259"/>
        </pc:sldMkLst>
        <pc:spChg chg="mod">
          <ac:chgData name="Amalia Spiliakou" userId="f4bd6b91a0b5818a" providerId="LiveId" clId="{8E947162-BF56-4F9A-9184-1F05406EBBAF}" dt="2021-09-30T10:31:43.973" v="782" actId="6549"/>
          <ac:spMkLst>
            <pc:docMk/>
            <pc:sldMk cId="2251308207" sldId="259"/>
            <ac:spMk id="2" creationId="{A61E4BFD-7CB7-4B2B-A417-5BF5CB9BB222}"/>
          </ac:spMkLst>
        </pc:spChg>
      </pc:sldChg>
      <pc:sldChg chg="addSp modSp mod setBg modClrScheme chgLayout">
        <pc:chgData name="Amalia Spiliakou" userId="f4bd6b91a0b5818a" providerId="LiveId" clId="{8E947162-BF56-4F9A-9184-1F05406EBBAF}" dt="2021-10-31T06:47:16.476" v="836" actId="20577"/>
        <pc:sldMkLst>
          <pc:docMk/>
          <pc:sldMk cId="3495371658" sldId="260"/>
        </pc:sldMkLst>
        <pc:spChg chg="add mod ord">
          <ac:chgData name="Amalia Spiliakou" userId="f4bd6b91a0b5818a" providerId="LiveId" clId="{8E947162-BF56-4F9A-9184-1F05406EBBAF}" dt="2021-10-31T06:47:16.476" v="836" actId="20577"/>
          <ac:spMkLst>
            <pc:docMk/>
            <pc:sldMk cId="3495371658" sldId="260"/>
            <ac:spMk id="2" creationId="{53109AC0-8990-4405-BEDD-9DF8D2B87440}"/>
          </ac:spMkLst>
        </pc:spChg>
        <pc:picChg chg="mod">
          <ac:chgData name="Amalia Spiliakou" userId="f4bd6b91a0b5818a" providerId="LiveId" clId="{8E947162-BF56-4F9A-9184-1F05406EBBAF}" dt="2021-09-30T10:07:12.739" v="118" actId="1038"/>
          <ac:picMkLst>
            <pc:docMk/>
            <pc:sldMk cId="3495371658" sldId="260"/>
            <ac:picMk id="2050" creationId="{03AB9A8F-B5DD-481C-A1CF-BC8FA640C6B0}"/>
          </ac:picMkLst>
        </pc:picChg>
      </pc:sldChg>
      <pc:sldChg chg="addSp delSp modSp mod setBg modClrScheme chgLayout">
        <pc:chgData name="Amalia Spiliakou" userId="f4bd6b91a0b5818a" providerId="LiveId" clId="{8E947162-BF56-4F9A-9184-1F05406EBBAF}" dt="2021-09-30T10:22:50.741" v="619"/>
        <pc:sldMkLst>
          <pc:docMk/>
          <pc:sldMk cId="2734530757" sldId="261"/>
        </pc:sldMkLst>
        <pc:spChg chg="add mod ord">
          <ac:chgData name="Amalia Spiliakou" userId="f4bd6b91a0b5818a" providerId="LiveId" clId="{8E947162-BF56-4F9A-9184-1F05406EBBAF}" dt="2021-09-30T10:22:50.741" v="619"/>
          <ac:spMkLst>
            <pc:docMk/>
            <pc:sldMk cId="2734530757" sldId="261"/>
            <ac:spMk id="2" creationId="{55A53966-3593-43C9-9EA4-F8CFD23AF52A}"/>
          </ac:spMkLst>
        </pc:spChg>
        <pc:spChg chg="add del">
          <ac:chgData name="Amalia Spiliakou" userId="f4bd6b91a0b5818a" providerId="LiveId" clId="{8E947162-BF56-4F9A-9184-1F05406EBBAF}" dt="2021-09-30T10:12:04.325" v="263" actId="26606"/>
          <ac:spMkLst>
            <pc:docMk/>
            <pc:sldMk cId="2734530757" sldId="261"/>
            <ac:spMk id="71" creationId="{C1DD1A8A-57D5-4A81-AD04-532B043C5611}"/>
          </ac:spMkLst>
        </pc:spChg>
        <pc:spChg chg="add del">
          <ac:chgData name="Amalia Spiliakou" userId="f4bd6b91a0b5818a" providerId="LiveId" clId="{8E947162-BF56-4F9A-9184-1F05406EBBAF}" dt="2021-09-30T10:12:04.325" v="263" actId="26606"/>
          <ac:spMkLst>
            <pc:docMk/>
            <pc:sldMk cId="2734530757" sldId="261"/>
            <ac:spMk id="73" creationId="{007891EC-4501-44ED-A8C8-B11B6DB767AB}"/>
          </ac:spMkLst>
        </pc:spChg>
        <pc:picChg chg="add del mod">
          <ac:chgData name="Amalia Spiliakou" userId="f4bd6b91a0b5818a" providerId="LiveId" clId="{8E947162-BF56-4F9A-9184-1F05406EBBAF}" dt="2021-09-30T10:12:04.325" v="263" actId="26606"/>
          <ac:picMkLst>
            <pc:docMk/>
            <pc:sldMk cId="2734530757" sldId="261"/>
            <ac:picMk id="4098" creationId="{B0DE7F9B-35C4-495B-930D-F334919CC87A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11-19T06:01:21.193" v="840" actId="1076"/>
        <pc:sldMkLst>
          <pc:docMk/>
          <pc:sldMk cId="2033200182" sldId="263"/>
        </pc:sldMkLst>
        <pc:spChg chg="add mod ord">
          <ac:chgData name="Amalia Spiliakou" userId="f4bd6b91a0b5818a" providerId="LiveId" clId="{8E947162-BF56-4F9A-9184-1F05406EBBAF}" dt="2021-09-30T10:29:24.113" v="744" actId="207"/>
          <ac:spMkLst>
            <pc:docMk/>
            <pc:sldMk cId="2033200182" sldId="263"/>
            <ac:spMk id="2" creationId="{242802A5-5D4F-4963-ADAC-329850F160E5}"/>
          </ac:spMkLst>
        </pc:spChg>
        <pc:picChg chg="mod">
          <ac:chgData name="Amalia Spiliakou" userId="f4bd6b91a0b5818a" providerId="LiveId" clId="{8E947162-BF56-4F9A-9184-1F05406EBBAF}" dt="2021-11-19T06:01:21.193" v="840" actId="1076"/>
          <ac:picMkLst>
            <pc:docMk/>
            <pc:sldMk cId="2033200182" sldId="263"/>
            <ac:picMk id="5122" creationId="{38B170D7-A714-41EF-AB1C-6D6D32B5E4CE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09-30T10:27:18.650" v="732"/>
        <pc:sldMkLst>
          <pc:docMk/>
          <pc:sldMk cId="2588940065" sldId="264"/>
        </pc:sldMkLst>
        <pc:spChg chg="add mod ord">
          <ac:chgData name="Amalia Spiliakou" userId="f4bd6b91a0b5818a" providerId="LiveId" clId="{8E947162-BF56-4F9A-9184-1F05406EBBAF}" dt="2021-09-30T10:27:14.355" v="731" actId="207"/>
          <ac:spMkLst>
            <pc:docMk/>
            <pc:sldMk cId="2588940065" sldId="264"/>
            <ac:spMk id="2" creationId="{5FEF0A08-0928-4BC5-B67D-B8787D0BC452}"/>
          </ac:spMkLst>
        </pc:spChg>
        <pc:picChg chg="mod">
          <ac:chgData name="Amalia Spiliakou" userId="f4bd6b91a0b5818a" providerId="LiveId" clId="{8E947162-BF56-4F9A-9184-1F05406EBBAF}" dt="2021-09-30T09:50:15.608" v="22" actId="14100"/>
          <ac:picMkLst>
            <pc:docMk/>
            <pc:sldMk cId="2588940065" sldId="264"/>
            <ac:picMk id="6146" creationId="{232EC5E4-B33F-4B63-8197-53CE324440E2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11-24T06:04:05.437" v="1090" actId="1036"/>
        <pc:sldMkLst>
          <pc:docMk/>
          <pc:sldMk cId="272713036" sldId="265"/>
        </pc:sldMkLst>
        <pc:spChg chg="add mod ord">
          <ac:chgData name="Amalia Spiliakou" userId="f4bd6b91a0b5818a" providerId="LiveId" clId="{8E947162-BF56-4F9A-9184-1F05406EBBAF}" dt="2021-09-30T10:27:27.802" v="733" actId="207"/>
          <ac:spMkLst>
            <pc:docMk/>
            <pc:sldMk cId="272713036" sldId="265"/>
            <ac:spMk id="2" creationId="{077E653E-39A3-472F-B6B0-737883BE8FD3}"/>
          </ac:spMkLst>
        </pc:spChg>
        <pc:picChg chg="mod">
          <ac:chgData name="Amalia Spiliakou" userId="f4bd6b91a0b5818a" providerId="LiveId" clId="{8E947162-BF56-4F9A-9184-1F05406EBBAF}" dt="2021-11-24T06:04:05.437" v="1090" actId="1036"/>
          <ac:picMkLst>
            <pc:docMk/>
            <pc:sldMk cId="272713036" sldId="265"/>
            <ac:picMk id="7170" creationId="{F6F403AB-A36F-407E-A1BB-3151E6A3859F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09-30T10:28:00.225" v="738"/>
        <pc:sldMkLst>
          <pc:docMk/>
          <pc:sldMk cId="4210549266" sldId="266"/>
        </pc:sldMkLst>
        <pc:spChg chg="add mod ord">
          <ac:chgData name="Amalia Spiliakou" userId="f4bd6b91a0b5818a" providerId="LiveId" clId="{8E947162-BF56-4F9A-9184-1F05406EBBAF}" dt="2021-09-30T10:27:56.986" v="737" actId="207"/>
          <ac:spMkLst>
            <pc:docMk/>
            <pc:sldMk cId="4210549266" sldId="266"/>
            <ac:spMk id="2" creationId="{B0C236A8-1D4C-40C2-BCDD-42420072CE04}"/>
          </ac:spMkLst>
        </pc:spChg>
        <pc:picChg chg="mod">
          <ac:chgData name="Amalia Spiliakou" userId="f4bd6b91a0b5818a" providerId="LiveId" clId="{8E947162-BF56-4F9A-9184-1F05406EBBAF}" dt="2021-09-30T10:07:59.187" v="126" actId="1076"/>
          <ac:picMkLst>
            <pc:docMk/>
            <pc:sldMk cId="4210549266" sldId="266"/>
            <ac:picMk id="8194" creationId="{E6C986B9-0D2D-42D1-B8CB-D8B8D2910EC1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09-30T11:30:44.283" v="835" actId="6549"/>
        <pc:sldMkLst>
          <pc:docMk/>
          <pc:sldMk cId="1064746359" sldId="267"/>
        </pc:sldMkLst>
        <pc:spChg chg="add mod ord">
          <ac:chgData name="Amalia Spiliakou" userId="f4bd6b91a0b5818a" providerId="LiveId" clId="{8E947162-BF56-4F9A-9184-1F05406EBBAF}" dt="2021-09-30T11:30:44.283" v="835" actId="6549"/>
          <ac:spMkLst>
            <pc:docMk/>
            <pc:sldMk cId="1064746359" sldId="267"/>
            <ac:spMk id="2" creationId="{75A2DDE6-FA47-4CA0-8CB3-D4EC43ED55A7}"/>
          </ac:spMkLst>
        </pc:spChg>
        <pc:picChg chg="mod">
          <ac:chgData name="Amalia Spiliakou" userId="f4bd6b91a0b5818a" providerId="LiveId" clId="{8E947162-BF56-4F9A-9184-1F05406EBBAF}" dt="2021-09-30T10:09:11.601" v="250" actId="1038"/>
          <ac:picMkLst>
            <pc:docMk/>
            <pc:sldMk cId="1064746359" sldId="267"/>
            <ac:picMk id="9218" creationId="{DDCD4BC6-4E7E-4D37-9176-5904984D065D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09-30T10:29:41.753" v="746"/>
        <pc:sldMkLst>
          <pc:docMk/>
          <pc:sldMk cId="1297933920" sldId="270"/>
        </pc:sldMkLst>
        <pc:spChg chg="add mod ord">
          <ac:chgData name="Amalia Spiliakou" userId="f4bd6b91a0b5818a" providerId="LiveId" clId="{8E947162-BF56-4F9A-9184-1F05406EBBAF}" dt="2021-09-30T10:29:37.552" v="745" actId="207"/>
          <ac:spMkLst>
            <pc:docMk/>
            <pc:sldMk cId="1297933920" sldId="270"/>
            <ac:spMk id="2" creationId="{C1D797BC-AF1A-41A7-B901-929767A47864}"/>
          </ac:spMkLst>
        </pc:spChg>
        <pc:picChg chg="mod">
          <ac:chgData name="Amalia Spiliakou" userId="f4bd6b91a0b5818a" providerId="LiveId" clId="{8E947162-BF56-4F9A-9184-1F05406EBBAF}" dt="2021-09-30T10:13:49.340" v="341" actId="1076"/>
          <ac:picMkLst>
            <pc:docMk/>
            <pc:sldMk cId="1297933920" sldId="270"/>
            <ac:picMk id="12290" creationId="{D5B7DFD6-4118-432C-92B5-BE0DFEF04B01}"/>
          </ac:picMkLst>
        </pc:picChg>
      </pc:sldChg>
      <pc:sldChg chg="addSp modSp mod setBg modClrScheme chgLayout">
        <pc:chgData name="Amalia Spiliakou" userId="f4bd6b91a0b5818a" providerId="LiveId" clId="{8E947162-BF56-4F9A-9184-1F05406EBBAF}" dt="2021-09-30T10:29:54.098" v="748"/>
        <pc:sldMkLst>
          <pc:docMk/>
          <pc:sldMk cId="2220618808" sldId="271"/>
        </pc:sldMkLst>
        <pc:spChg chg="add mod ord">
          <ac:chgData name="Amalia Spiliakou" userId="f4bd6b91a0b5818a" providerId="LiveId" clId="{8E947162-BF56-4F9A-9184-1F05406EBBAF}" dt="2021-09-30T10:29:50.439" v="747" actId="207"/>
          <ac:spMkLst>
            <pc:docMk/>
            <pc:sldMk cId="2220618808" sldId="271"/>
            <ac:spMk id="2" creationId="{FE0A6049-E993-4279-AA5F-A4C0424E4FEA}"/>
          </ac:spMkLst>
        </pc:spChg>
        <pc:picChg chg="mod">
          <ac:chgData name="Amalia Spiliakou" userId="f4bd6b91a0b5818a" providerId="LiveId" clId="{8E947162-BF56-4F9A-9184-1F05406EBBAF}" dt="2021-09-30T10:14:47.850" v="425" actId="14100"/>
          <ac:picMkLst>
            <pc:docMk/>
            <pc:sldMk cId="2220618808" sldId="271"/>
            <ac:picMk id="13314" creationId="{50FB7FBC-B354-4E6C-A33A-7263A543B4FC}"/>
          </ac:picMkLst>
        </pc:picChg>
      </pc:sldChg>
      <pc:sldChg chg="modSp add mod setBg">
        <pc:chgData name="Amalia Spiliakou" userId="f4bd6b91a0b5818a" providerId="LiveId" clId="{8E947162-BF56-4F9A-9184-1F05406EBBAF}" dt="2021-09-30T10:30:25.427" v="752" actId="6549"/>
        <pc:sldMkLst>
          <pc:docMk/>
          <pc:sldMk cId="66868435" sldId="272"/>
        </pc:sldMkLst>
        <pc:spChg chg="mod">
          <ac:chgData name="Amalia Spiliakou" userId="f4bd6b91a0b5818a" providerId="LiveId" clId="{8E947162-BF56-4F9A-9184-1F05406EBBAF}" dt="2021-09-30T10:30:25.427" v="752" actId="6549"/>
          <ac:spMkLst>
            <pc:docMk/>
            <pc:sldMk cId="66868435" sldId="272"/>
            <ac:spMk id="2" creationId="{A61E4BFD-7CB7-4B2B-A417-5BF5CB9BB222}"/>
          </ac:spMkLst>
        </pc:spChg>
      </pc:sldChg>
      <pc:sldChg chg="addSp modSp new del mod setBg">
        <pc:chgData name="Amalia Spiliakou" userId="f4bd6b91a0b5818a" providerId="LiveId" clId="{8E947162-BF56-4F9A-9184-1F05406EBBAF}" dt="2021-11-19T06:09:17.671" v="848" actId="47"/>
        <pc:sldMkLst>
          <pc:docMk/>
          <pc:sldMk cId="4219854964" sldId="273"/>
        </pc:sldMkLst>
        <pc:spChg chg="mod ord">
          <ac:chgData name="Amalia Spiliakou" userId="f4bd6b91a0b5818a" providerId="LiveId" clId="{8E947162-BF56-4F9A-9184-1F05406EBBAF}" dt="2021-11-19T06:07:36.895" v="846" actId="26606"/>
          <ac:spMkLst>
            <pc:docMk/>
            <pc:sldMk cId="4219854964" sldId="273"/>
            <ac:spMk id="2" creationId="{8B6935C9-65A5-4641-ADF3-0CEE52430A8B}"/>
          </ac:spMkLst>
        </pc:spChg>
        <pc:spChg chg="add">
          <ac:chgData name="Amalia Spiliakou" userId="f4bd6b91a0b5818a" providerId="LiveId" clId="{8E947162-BF56-4F9A-9184-1F05406EBBAF}" dt="2021-11-19T06:07:36.895" v="846" actId="26606"/>
          <ac:spMkLst>
            <pc:docMk/>
            <pc:sldMk cId="4219854964" sldId="273"/>
            <ac:spMk id="71" creationId="{7B51B11D-BBCD-47C7-A599-1EDA2F22FE08}"/>
          </ac:spMkLst>
        </pc:spChg>
        <pc:picChg chg="add mod">
          <ac:chgData name="Amalia Spiliakou" userId="f4bd6b91a0b5818a" providerId="LiveId" clId="{8E947162-BF56-4F9A-9184-1F05406EBBAF}" dt="2021-11-19T06:07:36.895" v="846" actId="26606"/>
          <ac:picMkLst>
            <pc:docMk/>
            <pc:sldMk cId="4219854964" sldId="273"/>
            <ac:picMk id="1026" creationId="{565CBDCE-4B98-4A38-BFA0-32D9FB5D238D}"/>
          </ac:picMkLst>
        </pc:picChg>
        <pc:cxnChg chg="add">
          <ac:chgData name="Amalia Spiliakou" userId="f4bd6b91a0b5818a" providerId="LiveId" clId="{8E947162-BF56-4F9A-9184-1F05406EBBAF}" dt="2021-11-19T06:07:36.895" v="846" actId="26606"/>
          <ac:cxnSpMkLst>
            <pc:docMk/>
            <pc:sldMk cId="4219854964" sldId="273"/>
            <ac:cxnSpMk id="73" creationId="{6A810F53-4CAC-492E-A2F9-C147AA509B57}"/>
          </ac:cxnSpMkLst>
        </pc:cxnChg>
      </pc:sldChg>
      <pc:sldChg chg="addSp delSp modSp new del mod setBg modClrScheme chgLayout">
        <pc:chgData name="Amalia Spiliakou" userId="f4bd6b91a0b5818a" providerId="LiveId" clId="{8E947162-BF56-4F9A-9184-1F05406EBBAF}" dt="2021-11-19T07:27:21.583" v="918" actId="47"/>
        <pc:sldMkLst>
          <pc:docMk/>
          <pc:sldMk cId="286125121" sldId="274"/>
        </pc:sldMkLst>
        <pc:spChg chg="del">
          <ac:chgData name="Amalia Spiliakou" userId="f4bd6b91a0b5818a" providerId="LiveId" clId="{8E947162-BF56-4F9A-9184-1F05406EBBAF}" dt="2021-11-19T06:09:53.079" v="850" actId="700"/>
          <ac:spMkLst>
            <pc:docMk/>
            <pc:sldMk cId="286125121" sldId="274"/>
            <ac:spMk id="2" creationId="{042882B2-2795-4A19-988C-984C9D5BD516}"/>
          </ac:spMkLst>
        </pc:spChg>
        <pc:spChg chg="add del mod ord">
          <ac:chgData name="Amalia Spiliakou" userId="f4bd6b91a0b5818a" providerId="LiveId" clId="{8E947162-BF56-4F9A-9184-1F05406EBBAF}" dt="2021-11-19T06:10:15.164" v="854" actId="700"/>
          <ac:spMkLst>
            <pc:docMk/>
            <pc:sldMk cId="286125121" sldId="274"/>
            <ac:spMk id="3" creationId="{C7CAAC18-A9CD-40B7-9CA1-88EE3FF81268}"/>
          </ac:spMkLst>
        </pc:spChg>
        <pc:spChg chg="add mod ord">
          <ac:chgData name="Amalia Spiliakou" userId="f4bd6b91a0b5818a" providerId="LiveId" clId="{8E947162-BF56-4F9A-9184-1F05406EBBAF}" dt="2021-11-19T06:22:11.891" v="907" actId="20577"/>
          <ac:spMkLst>
            <pc:docMk/>
            <pc:sldMk cId="286125121" sldId="274"/>
            <ac:spMk id="4" creationId="{DE40DCF5-1B9C-4056-B26A-69EDBEB9D6D2}"/>
          </ac:spMkLst>
        </pc:spChg>
        <pc:picChg chg="add del">
          <ac:chgData name="Amalia Spiliakou" userId="f4bd6b91a0b5818a" providerId="LiveId" clId="{8E947162-BF56-4F9A-9184-1F05406EBBAF}" dt="2021-11-19T06:09:57.204" v="851" actId="478"/>
          <ac:picMkLst>
            <pc:docMk/>
            <pc:sldMk cId="286125121" sldId="274"/>
            <ac:picMk id="1026" creationId="{78B05A77-FDB5-4246-958B-EF2F85C4D911}"/>
          </ac:picMkLst>
        </pc:picChg>
        <pc:picChg chg="add mod">
          <ac:chgData name="Amalia Spiliakou" userId="f4bd6b91a0b5818a" providerId="LiveId" clId="{8E947162-BF56-4F9A-9184-1F05406EBBAF}" dt="2021-11-19T06:10:08.184" v="853" actId="1076"/>
          <ac:picMkLst>
            <pc:docMk/>
            <pc:sldMk cId="286125121" sldId="274"/>
            <ac:picMk id="1028" creationId="{82F36198-A045-4A7C-A598-5B0069C92EBE}"/>
          </ac:picMkLst>
        </pc:picChg>
      </pc:sldChg>
      <pc:sldChg chg="addSp modSp new mod setBg">
        <pc:chgData name="Amalia Spiliakou" userId="f4bd6b91a0b5818a" providerId="LiveId" clId="{8E947162-BF56-4F9A-9184-1F05406EBBAF}" dt="2021-11-19T07:29:13.170" v="955" actId="207"/>
        <pc:sldMkLst>
          <pc:docMk/>
          <pc:sldMk cId="1484813333" sldId="275"/>
        </pc:sldMkLst>
        <pc:spChg chg="mod">
          <ac:chgData name="Amalia Spiliakou" userId="f4bd6b91a0b5818a" providerId="LiveId" clId="{8E947162-BF56-4F9A-9184-1F05406EBBAF}" dt="2021-11-19T07:29:13.170" v="955" actId="207"/>
          <ac:spMkLst>
            <pc:docMk/>
            <pc:sldMk cId="1484813333" sldId="275"/>
            <ac:spMk id="2" creationId="{B8C6BC41-6F5E-46BD-95DD-D058CA8E1295}"/>
          </ac:spMkLst>
        </pc:spChg>
        <pc:picChg chg="add mod">
          <ac:chgData name="Amalia Spiliakou" userId="f4bd6b91a0b5818a" providerId="LiveId" clId="{8E947162-BF56-4F9A-9184-1F05406EBBAF}" dt="2021-11-19T07:27:48.820" v="920" actId="1076"/>
          <ac:picMkLst>
            <pc:docMk/>
            <pc:sldMk cId="1484813333" sldId="275"/>
            <ac:picMk id="2050" creationId="{8C0B5BB5-B945-4978-A0F5-657824805FC0}"/>
          </ac:picMkLst>
        </pc:picChg>
      </pc:sldChg>
      <pc:sldChg chg="addSp modSp new mod setBg">
        <pc:chgData name="Amalia Spiliakou" userId="f4bd6b91a0b5818a" providerId="LiveId" clId="{8E947162-BF56-4F9A-9184-1F05406EBBAF}" dt="2021-11-19T09:22:21.703" v="1077"/>
        <pc:sldMkLst>
          <pc:docMk/>
          <pc:sldMk cId="2562426190" sldId="276"/>
        </pc:sldMkLst>
        <pc:spChg chg="mod">
          <ac:chgData name="Amalia Spiliakou" userId="f4bd6b91a0b5818a" providerId="LiveId" clId="{8E947162-BF56-4F9A-9184-1F05406EBBAF}" dt="2021-11-19T09:22:17.111" v="1076" actId="207"/>
          <ac:spMkLst>
            <pc:docMk/>
            <pc:sldMk cId="2562426190" sldId="276"/>
            <ac:spMk id="2" creationId="{8BB098CA-5CF8-469E-97A4-A550726C5231}"/>
          </ac:spMkLst>
        </pc:spChg>
        <pc:picChg chg="add mod">
          <ac:chgData name="Amalia Spiliakou" userId="f4bd6b91a0b5818a" providerId="LiveId" clId="{8E947162-BF56-4F9A-9184-1F05406EBBAF}" dt="2021-11-19T07:33:24.813" v="961" actId="14100"/>
          <ac:picMkLst>
            <pc:docMk/>
            <pc:sldMk cId="2562426190" sldId="276"/>
            <ac:picMk id="3074" creationId="{C10C9521-D0CA-451A-B3E5-CD95CBAB1A5B}"/>
          </ac:picMkLst>
        </pc:picChg>
      </pc:sldChg>
      <pc:sldChg chg="addSp delSp modSp new mod setBg">
        <pc:chgData name="Amalia Spiliakou" userId="f4bd6b91a0b5818a" providerId="LiveId" clId="{8E947162-BF56-4F9A-9184-1F05406EBBAF}" dt="2021-11-19T09:19:52.253" v="1028"/>
        <pc:sldMkLst>
          <pc:docMk/>
          <pc:sldMk cId="864751294" sldId="277"/>
        </pc:sldMkLst>
        <pc:spChg chg="mod">
          <ac:chgData name="Amalia Spiliakou" userId="f4bd6b91a0b5818a" providerId="LiveId" clId="{8E947162-BF56-4F9A-9184-1F05406EBBAF}" dt="2021-11-19T09:19:11.386" v="1026" actId="207"/>
          <ac:spMkLst>
            <pc:docMk/>
            <pc:sldMk cId="864751294" sldId="277"/>
            <ac:spMk id="2" creationId="{12409B91-ED2D-4ED6-909E-A08BBA0544A3}"/>
          </ac:spMkLst>
        </pc:spChg>
        <pc:graphicFrameChg chg="add del mod">
          <ac:chgData name="Amalia Spiliakou" userId="f4bd6b91a0b5818a" providerId="LiveId" clId="{8E947162-BF56-4F9A-9184-1F05406EBBAF}" dt="2021-11-19T09:16:25.388" v="973" actId="478"/>
          <ac:graphicFrameMkLst>
            <pc:docMk/>
            <pc:sldMk cId="864751294" sldId="277"/>
            <ac:graphicFrameMk id="3" creationId="{796FA02E-B94B-47AF-8DDD-459D4836909E}"/>
          </ac:graphicFrameMkLst>
        </pc:graphicFrameChg>
        <pc:picChg chg="add mod">
          <ac:chgData name="Amalia Spiliakou" userId="f4bd6b91a0b5818a" providerId="LiveId" clId="{8E947162-BF56-4F9A-9184-1F05406EBBAF}" dt="2021-11-19T09:15:27.600" v="967" actId="1076"/>
          <ac:picMkLst>
            <pc:docMk/>
            <pc:sldMk cId="864751294" sldId="277"/>
            <ac:picMk id="4098" creationId="{CCE7931D-5DEC-4BD4-806E-6855B704C8B2}"/>
          </ac:picMkLst>
        </pc:picChg>
        <pc:picChg chg="add del mod">
          <ac:chgData name="Amalia Spiliakou" userId="f4bd6b91a0b5818a" providerId="LiveId" clId="{8E947162-BF56-4F9A-9184-1F05406EBBAF}" dt="2021-11-19T09:16:25.388" v="973" actId="478"/>
          <ac:picMkLst>
            <pc:docMk/>
            <pc:sldMk cId="864751294" sldId="277"/>
            <ac:picMk id="4099" creationId="{7E2F17FF-346F-40DE-B282-A21A0B75755B}"/>
          </ac:picMkLst>
        </pc:picChg>
        <pc:picChg chg="add del mod">
          <ac:chgData name="Amalia Spiliakou" userId="f4bd6b91a0b5818a" providerId="LiveId" clId="{8E947162-BF56-4F9A-9184-1F05406EBBAF}" dt="2021-11-19T09:16:25.388" v="973" actId="478"/>
          <ac:picMkLst>
            <pc:docMk/>
            <pc:sldMk cId="864751294" sldId="277"/>
            <ac:picMk id="4100" creationId="{4550B37E-1829-46F6-B1D7-6505EBEB1850}"/>
          </ac:picMkLst>
        </pc:picChg>
        <pc:picChg chg="add del mod">
          <ac:chgData name="Amalia Spiliakou" userId="f4bd6b91a0b5818a" providerId="LiveId" clId="{8E947162-BF56-4F9A-9184-1F05406EBBAF}" dt="2021-11-19T09:16:25.388" v="973" actId="478"/>
          <ac:picMkLst>
            <pc:docMk/>
            <pc:sldMk cId="864751294" sldId="277"/>
            <ac:picMk id="4101" creationId="{121D0A63-E499-41DB-BEB2-CEC796F7951E}"/>
          </ac:picMkLst>
        </pc:picChg>
      </pc:sldChg>
      <pc:sldChg chg="addSp new del">
        <pc:chgData name="Amalia Spiliakou" userId="f4bd6b91a0b5818a" providerId="LiveId" clId="{8E947162-BF56-4F9A-9184-1F05406EBBAF}" dt="2021-11-19T09:38:33.788" v="1083" actId="47"/>
        <pc:sldMkLst>
          <pc:docMk/>
          <pc:sldMk cId="1267944121" sldId="278"/>
        </pc:sldMkLst>
        <pc:picChg chg="add">
          <ac:chgData name="Amalia Spiliakou" userId="f4bd6b91a0b5818a" providerId="LiveId" clId="{8E947162-BF56-4F9A-9184-1F05406EBBAF}" dt="2021-11-19T09:38:23.876" v="1082"/>
          <ac:picMkLst>
            <pc:docMk/>
            <pc:sldMk cId="1267944121" sldId="278"/>
            <ac:picMk id="1026" creationId="{109C9321-9685-4F84-B688-78168D8C8FAF}"/>
          </ac:picMkLst>
        </pc:picChg>
      </pc:sldChg>
      <pc:sldChg chg="addSp delSp modSp new del">
        <pc:chgData name="Amalia Spiliakou" userId="f4bd6b91a0b5818a" providerId="LiveId" clId="{8E947162-BF56-4F9A-9184-1F05406EBBAF}" dt="2021-11-24T06:02:30.675" v="1089" actId="47"/>
        <pc:sldMkLst>
          <pc:docMk/>
          <pc:sldMk cId="2410857799" sldId="278"/>
        </pc:sldMkLst>
        <pc:picChg chg="add del mod">
          <ac:chgData name="Amalia Spiliakou" userId="f4bd6b91a0b5818a" providerId="LiveId" clId="{8E947162-BF56-4F9A-9184-1F05406EBBAF}" dt="2021-11-19T09:39:17.030" v="1088" actId="478"/>
          <ac:picMkLst>
            <pc:docMk/>
            <pc:sldMk cId="2410857799" sldId="278"/>
            <ac:picMk id="2050" creationId="{7CB332DB-2959-418A-B83E-BE604894B0F1}"/>
          </ac:picMkLst>
        </pc:picChg>
      </pc:sldChg>
      <pc:sldChg chg="addSp new del">
        <pc:chgData name="Amalia Spiliakou" userId="f4bd6b91a0b5818a" providerId="LiveId" clId="{8E947162-BF56-4F9A-9184-1F05406EBBAF}" dt="2021-11-19T09:35:46.862" v="1080" actId="47"/>
        <pc:sldMkLst>
          <pc:docMk/>
          <pc:sldMk cId="2676310786" sldId="278"/>
        </pc:sldMkLst>
        <pc:picChg chg="add">
          <ac:chgData name="Amalia Spiliakou" userId="f4bd6b91a0b5818a" providerId="LiveId" clId="{8E947162-BF56-4F9A-9184-1F05406EBBAF}" dt="2021-11-19T09:35:12.735" v="1079"/>
          <ac:picMkLst>
            <pc:docMk/>
            <pc:sldMk cId="2676310786" sldId="278"/>
            <ac:picMk id="5122" creationId="{BC9DDA84-FF31-4612-B921-ECFC9AD72365}"/>
          </ac:picMkLst>
        </pc:picChg>
      </pc:sldChg>
      <pc:sldMasterChg chg="modSp modSldLayout">
        <pc:chgData name="Amalia Spiliakou" userId="f4bd6b91a0b5818a" providerId="LiveId" clId="{8E947162-BF56-4F9A-9184-1F05406EBBAF}" dt="2021-09-30T09:47:39.180" v="1"/>
        <pc:sldMasterMkLst>
          <pc:docMk/>
          <pc:sldMasterMk cId="906331921" sldId="2147483648"/>
        </pc:sldMasterMkLst>
        <pc:spChg chg="mod">
          <ac:chgData name="Amalia Spiliakou" userId="f4bd6b91a0b5818a" providerId="LiveId" clId="{8E947162-BF56-4F9A-9184-1F05406EBBAF}" dt="2021-09-30T09:47:39.180" v="1"/>
          <ac:spMkLst>
            <pc:docMk/>
            <pc:sldMasterMk cId="906331921" sldId="2147483648"/>
            <ac:spMk id="2" creationId="{44E194CC-8EC8-47CC-8360-E314DC32129D}"/>
          </ac:spMkLst>
        </pc:spChg>
        <pc:spChg chg="mod">
          <ac:chgData name="Amalia Spiliakou" userId="f4bd6b91a0b5818a" providerId="LiveId" clId="{8E947162-BF56-4F9A-9184-1F05406EBBAF}" dt="2021-09-30T09:47:39.180" v="1"/>
          <ac:spMkLst>
            <pc:docMk/>
            <pc:sldMasterMk cId="906331921" sldId="2147483648"/>
            <ac:spMk id="3" creationId="{12412695-3847-4EB7-8CAF-26A3CD19A418}"/>
          </ac:spMkLst>
        </pc:spChg>
        <pc:spChg chg="mod">
          <ac:chgData name="Amalia Spiliakou" userId="f4bd6b91a0b5818a" providerId="LiveId" clId="{8E947162-BF56-4F9A-9184-1F05406EBBAF}" dt="2021-09-30T09:47:39.180" v="1"/>
          <ac:spMkLst>
            <pc:docMk/>
            <pc:sldMasterMk cId="906331921" sldId="2147483648"/>
            <ac:spMk id="4" creationId="{8C8ABADF-40B7-4E94-AEB5-D348D334F3E0}"/>
          </ac:spMkLst>
        </pc:spChg>
        <pc:spChg chg="mod">
          <ac:chgData name="Amalia Spiliakou" userId="f4bd6b91a0b5818a" providerId="LiveId" clId="{8E947162-BF56-4F9A-9184-1F05406EBBAF}" dt="2021-09-30T09:47:39.180" v="1"/>
          <ac:spMkLst>
            <pc:docMk/>
            <pc:sldMasterMk cId="906331921" sldId="2147483648"/>
            <ac:spMk id="5" creationId="{3172FB8A-8792-4B1B-AEAA-DE580A25191B}"/>
          </ac:spMkLst>
        </pc:spChg>
        <pc:spChg chg="mod">
          <ac:chgData name="Amalia Spiliakou" userId="f4bd6b91a0b5818a" providerId="LiveId" clId="{8E947162-BF56-4F9A-9184-1F05406EBBAF}" dt="2021-09-30T09:47:39.180" v="1"/>
          <ac:spMkLst>
            <pc:docMk/>
            <pc:sldMasterMk cId="906331921" sldId="2147483648"/>
            <ac:spMk id="6" creationId="{2634673D-1779-4581-84A5-5EC68F620BE1}"/>
          </ac:spMkLst>
        </pc:sp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4010372699" sldId="2147483649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4010372699" sldId="2147483649"/>
              <ac:spMk id="2" creationId="{92DC16E7-7B79-449B-BBAD-9E8CFD347E41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4010372699" sldId="2147483649"/>
              <ac:spMk id="3" creationId="{CFBB55F2-100B-42E6-A940-131715B27576}"/>
            </ac:spMkLst>
          </pc:spChg>
        </pc:sldLayout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2389853142" sldId="2147483651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2389853142" sldId="2147483651"/>
              <ac:spMk id="2" creationId="{18A661A7-172B-4762-95CA-CE1DA922C465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2389853142" sldId="2147483651"/>
              <ac:spMk id="3" creationId="{A5C343C4-77EF-43EA-A4C1-A71E8644843F}"/>
            </ac:spMkLst>
          </pc:spChg>
        </pc:sldLayout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3802442075" sldId="2147483652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802442075" sldId="2147483652"/>
              <ac:spMk id="3" creationId="{C96F8388-D12B-410F-9DAE-C650291FB497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802442075" sldId="2147483652"/>
              <ac:spMk id="4" creationId="{250B2F12-9512-481D-B22B-B511E2BA88B6}"/>
            </ac:spMkLst>
          </pc:spChg>
        </pc:sldLayout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3959693809" sldId="2147483653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959693809" sldId="2147483653"/>
              <ac:spMk id="2" creationId="{776CD0B5-7DB4-4643-BD19-9D4E629292AC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959693809" sldId="2147483653"/>
              <ac:spMk id="3" creationId="{3CE8984E-B903-4064-AEE3-D7672A894352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959693809" sldId="2147483653"/>
              <ac:spMk id="4" creationId="{27339F06-08BB-4A47-A84B-9DA0BAB119E7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959693809" sldId="2147483653"/>
              <ac:spMk id="5" creationId="{1AD2FE40-708C-437A-9711-FDA7DC65E99F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959693809" sldId="2147483653"/>
              <ac:spMk id="6" creationId="{78057D72-316D-4FAD-B599-C3685967D525}"/>
            </ac:spMkLst>
          </pc:spChg>
        </pc:sldLayout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2428070150" sldId="2147483656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2428070150" sldId="2147483656"/>
              <ac:spMk id="2" creationId="{69E059E7-95FB-4754-B04F-19DAED71FD7E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2428070150" sldId="2147483656"/>
              <ac:spMk id="3" creationId="{7451E5C7-67F5-4049-85BB-B4FB2F99F4A7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2428070150" sldId="2147483656"/>
              <ac:spMk id="4" creationId="{D947470A-5B45-4C89-9FB4-FE33CC99713B}"/>
            </ac:spMkLst>
          </pc:spChg>
        </pc:sldLayout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3061773755" sldId="2147483657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061773755" sldId="2147483657"/>
              <ac:spMk id="2" creationId="{D9DE12B7-649E-43C3-8BC7-01E1CDA1D008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061773755" sldId="2147483657"/>
              <ac:spMk id="3" creationId="{CA82D500-E704-47E0-96ED-C238F1763F6F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3061773755" sldId="2147483657"/>
              <ac:spMk id="4" creationId="{40BC9AA2-0418-4D2B-AE09-C56DC12EAFDA}"/>
            </ac:spMkLst>
          </pc:spChg>
        </pc:sldLayoutChg>
        <pc:sldLayoutChg chg="modSp">
          <pc:chgData name="Amalia Spiliakou" userId="f4bd6b91a0b5818a" providerId="LiveId" clId="{8E947162-BF56-4F9A-9184-1F05406EBBAF}" dt="2021-09-30T09:47:39.180" v="1"/>
          <pc:sldLayoutMkLst>
            <pc:docMk/>
            <pc:sldMasterMk cId="906331921" sldId="2147483648"/>
            <pc:sldLayoutMk cId="1002963113" sldId="2147483659"/>
          </pc:sldLayoutMkLst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1002963113" sldId="2147483659"/>
              <ac:spMk id="2" creationId="{3AA2D3E3-A600-4F7B-BEFA-5FD933EEE8BC}"/>
            </ac:spMkLst>
          </pc:spChg>
          <pc:spChg chg="mod">
            <ac:chgData name="Amalia Spiliakou" userId="f4bd6b91a0b5818a" providerId="LiveId" clId="{8E947162-BF56-4F9A-9184-1F05406EBBAF}" dt="2021-09-30T09:47:39.180" v="1"/>
            <ac:spMkLst>
              <pc:docMk/>
              <pc:sldMasterMk cId="906331921" sldId="2147483648"/>
              <pc:sldLayoutMk cId="1002963113" sldId="2147483659"/>
              <ac:spMk id="3" creationId="{1C318C50-634A-43F8-B001-7BD78F932D19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03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7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9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4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65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1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6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1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9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7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6EB60-2651-41C0-B70B-807E777A95F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8B77C-35BB-48F0-B996-D56889D1B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Camille_Pissarro_-_Self-portrait2_-_Tate_Britain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chrysanthemums-in-a-chinese-vase-187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pink-peonies-187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d/da/Bouquet_of_Flowers_by_Camille_Pissarro%2C_High_Museum_of_Art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commons.wikimedia.org/wiki/File:Pissarro_-_Pissarro_and_Durand-Ruel_Snollaerts,_481.pn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roses-in-a-glass-187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vase-of-flower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ouquet_of_Flowers_(Bouquet_de_Fleurs)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issarro_-_Bouquet_of_Violets,_1900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vase-of-flowers-tulips-and-garnets-1900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upload.wikimedia.org/wikipedia/commons/9/93/Pissarro_-_Bouquet_de_fleurs%2C_um_1900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roses-of-nice-1902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675084" y="672483"/>
            <a:ext cx="7793831" cy="5513033"/>
          </a:xfrm>
          <a:custGeom>
            <a:avLst/>
            <a:gdLst>
              <a:gd name="connsiteX0" fmla="*/ 0 w 7793831"/>
              <a:gd name="connsiteY0" fmla="*/ 0 h 5513033"/>
              <a:gd name="connsiteX1" fmla="*/ 599525 w 7793831"/>
              <a:gd name="connsiteY1" fmla="*/ 0 h 5513033"/>
              <a:gd name="connsiteX2" fmla="*/ 1199051 w 7793831"/>
              <a:gd name="connsiteY2" fmla="*/ 0 h 5513033"/>
              <a:gd name="connsiteX3" fmla="*/ 1642700 w 7793831"/>
              <a:gd name="connsiteY3" fmla="*/ 0 h 5513033"/>
              <a:gd name="connsiteX4" fmla="*/ 2086349 w 7793831"/>
              <a:gd name="connsiteY4" fmla="*/ 0 h 5513033"/>
              <a:gd name="connsiteX5" fmla="*/ 2529997 w 7793831"/>
              <a:gd name="connsiteY5" fmla="*/ 0 h 5513033"/>
              <a:gd name="connsiteX6" fmla="*/ 2895708 w 7793831"/>
              <a:gd name="connsiteY6" fmla="*/ 0 h 5513033"/>
              <a:gd name="connsiteX7" fmla="*/ 3651110 w 7793831"/>
              <a:gd name="connsiteY7" fmla="*/ 0 h 5513033"/>
              <a:gd name="connsiteX8" fmla="*/ 4094759 w 7793831"/>
              <a:gd name="connsiteY8" fmla="*/ 0 h 5513033"/>
              <a:gd name="connsiteX9" fmla="*/ 4772223 w 7793831"/>
              <a:gd name="connsiteY9" fmla="*/ 0 h 5513033"/>
              <a:gd name="connsiteX10" fmla="*/ 5371748 w 7793831"/>
              <a:gd name="connsiteY10" fmla="*/ 0 h 5513033"/>
              <a:gd name="connsiteX11" fmla="*/ 5893335 w 7793831"/>
              <a:gd name="connsiteY11" fmla="*/ 0 h 5513033"/>
              <a:gd name="connsiteX12" fmla="*/ 6414922 w 7793831"/>
              <a:gd name="connsiteY12" fmla="*/ 0 h 5513033"/>
              <a:gd name="connsiteX13" fmla="*/ 6780633 w 7793831"/>
              <a:gd name="connsiteY13" fmla="*/ 0 h 5513033"/>
              <a:gd name="connsiteX14" fmla="*/ 7146344 w 7793831"/>
              <a:gd name="connsiteY14" fmla="*/ 0 h 5513033"/>
              <a:gd name="connsiteX15" fmla="*/ 7793831 w 7793831"/>
              <a:gd name="connsiteY15" fmla="*/ 0 h 5513033"/>
              <a:gd name="connsiteX16" fmla="*/ 7793831 w 7793831"/>
              <a:gd name="connsiteY16" fmla="*/ 482388 h 5513033"/>
              <a:gd name="connsiteX17" fmla="*/ 7793831 w 7793831"/>
              <a:gd name="connsiteY17" fmla="*/ 1148544 h 5513033"/>
              <a:gd name="connsiteX18" fmla="*/ 7793831 w 7793831"/>
              <a:gd name="connsiteY18" fmla="*/ 1722816 h 5513033"/>
              <a:gd name="connsiteX19" fmla="*/ 7793831 w 7793831"/>
              <a:gd name="connsiteY19" fmla="*/ 2205204 h 5513033"/>
              <a:gd name="connsiteX20" fmla="*/ 7793831 w 7793831"/>
              <a:gd name="connsiteY20" fmla="*/ 2733535 h 5513033"/>
              <a:gd name="connsiteX21" fmla="*/ 7793831 w 7793831"/>
              <a:gd name="connsiteY21" fmla="*/ 3169981 h 5513033"/>
              <a:gd name="connsiteX22" fmla="*/ 7793831 w 7793831"/>
              <a:gd name="connsiteY22" fmla="*/ 3790195 h 5513033"/>
              <a:gd name="connsiteX23" fmla="*/ 7793831 w 7793831"/>
              <a:gd name="connsiteY23" fmla="*/ 4594176 h 5513033"/>
              <a:gd name="connsiteX24" fmla="*/ 7496734 w 7793831"/>
              <a:gd name="connsiteY24" fmla="*/ 4891273 h 5513033"/>
              <a:gd name="connsiteX25" fmla="*/ 7181260 w 7793831"/>
              <a:gd name="connsiteY25" fmla="*/ 5206747 h 5513033"/>
              <a:gd name="connsiteX26" fmla="*/ 6874974 w 7793831"/>
              <a:gd name="connsiteY26" fmla="*/ 5513033 h 5513033"/>
              <a:gd name="connsiteX27" fmla="*/ 6508309 w 7793831"/>
              <a:gd name="connsiteY27" fmla="*/ 5513033 h 5513033"/>
              <a:gd name="connsiteX28" fmla="*/ 5935394 w 7793831"/>
              <a:gd name="connsiteY28" fmla="*/ 5513033 h 5513033"/>
              <a:gd name="connsiteX29" fmla="*/ 5568729 w 7793831"/>
              <a:gd name="connsiteY29" fmla="*/ 5513033 h 5513033"/>
              <a:gd name="connsiteX30" fmla="*/ 5202064 w 7793831"/>
              <a:gd name="connsiteY30" fmla="*/ 5513033 h 5513033"/>
              <a:gd name="connsiteX31" fmla="*/ 4766649 w 7793831"/>
              <a:gd name="connsiteY31" fmla="*/ 5513033 h 5513033"/>
              <a:gd name="connsiteX32" fmla="*/ 4331234 w 7793831"/>
              <a:gd name="connsiteY32" fmla="*/ 5513033 h 5513033"/>
              <a:gd name="connsiteX33" fmla="*/ 3827069 w 7793831"/>
              <a:gd name="connsiteY33" fmla="*/ 5513033 h 5513033"/>
              <a:gd name="connsiteX34" fmla="*/ 3391654 w 7793831"/>
              <a:gd name="connsiteY34" fmla="*/ 5513033 h 5513033"/>
              <a:gd name="connsiteX35" fmla="*/ 2956239 w 7793831"/>
              <a:gd name="connsiteY35" fmla="*/ 5513033 h 5513033"/>
              <a:gd name="connsiteX36" fmla="*/ 2383324 w 7793831"/>
              <a:gd name="connsiteY36" fmla="*/ 5513033 h 5513033"/>
              <a:gd name="connsiteX37" fmla="*/ 1741660 w 7793831"/>
              <a:gd name="connsiteY37" fmla="*/ 5513033 h 5513033"/>
              <a:gd name="connsiteX38" fmla="*/ 1168746 w 7793831"/>
              <a:gd name="connsiteY38" fmla="*/ 5513033 h 5513033"/>
              <a:gd name="connsiteX39" fmla="*/ 802080 w 7793831"/>
              <a:gd name="connsiteY39" fmla="*/ 5513033 h 5513033"/>
              <a:gd name="connsiteX40" fmla="*/ 0 w 7793831"/>
              <a:gd name="connsiteY40" fmla="*/ 5513033 h 5513033"/>
              <a:gd name="connsiteX41" fmla="*/ 0 w 7793831"/>
              <a:gd name="connsiteY41" fmla="*/ 4906599 h 5513033"/>
              <a:gd name="connsiteX42" fmla="*/ 0 w 7793831"/>
              <a:gd name="connsiteY42" fmla="*/ 4410426 h 5513033"/>
              <a:gd name="connsiteX43" fmla="*/ 0 w 7793831"/>
              <a:gd name="connsiteY43" fmla="*/ 3803993 h 5513033"/>
              <a:gd name="connsiteX44" fmla="*/ 0 w 7793831"/>
              <a:gd name="connsiteY44" fmla="*/ 3307820 h 5513033"/>
              <a:gd name="connsiteX45" fmla="*/ 0 w 7793831"/>
              <a:gd name="connsiteY45" fmla="*/ 2756517 h 5513033"/>
              <a:gd name="connsiteX46" fmla="*/ 0 w 7793831"/>
              <a:gd name="connsiteY46" fmla="*/ 2150083 h 5513033"/>
              <a:gd name="connsiteX47" fmla="*/ 0 w 7793831"/>
              <a:gd name="connsiteY47" fmla="*/ 1488519 h 5513033"/>
              <a:gd name="connsiteX48" fmla="*/ 0 w 7793831"/>
              <a:gd name="connsiteY48" fmla="*/ 1102607 h 5513033"/>
              <a:gd name="connsiteX49" fmla="*/ 0 w 7793831"/>
              <a:gd name="connsiteY49" fmla="*/ 606434 h 5513033"/>
              <a:gd name="connsiteX50" fmla="*/ 0 w 7793831"/>
              <a:gd name="connsiteY50" fmla="*/ 0 h 5513033"/>
              <a:gd name="connsiteX0" fmla="*/ 6874974 w 7793831"/>
              <a:gd name="connsiteY0" fmla="*/ 5513033 h 5513033"/>
              <a:gd name="connsiteX1" fmla="*/ 6961346 w 7793831"/>
              <a:gd name="connsiteY1" fmla="*/ 5167543 h 5513033"/>
              <a:gd name="connsiteX2" fmla="*/ 7058745 w 7793831"/>
              <a:gd name="connsiteY2" fmla="*/ 4777947 h 5513033"/>
              <a:gd name="connsiteX3" fmla="*/ 7433639 w 7793831"/>
              <a:gd name="connsiteY3" fmla="*/ 4684224 h 5513033"/>
              <a:gd name="connsiteX4" fmla="*/ 7793831 w 7793831"/>
              <a:gd name="connsiteY4" fmla="*/ 4594176 h 5513033"/>
              <a:gd name="connsiteX5" fmla="*/ 7515111 w 7793831"/>
              <a:gd name="connsiteY5" fmla="*/ 4872896 h 5513033"/>
              <a:gd name="connsiteX6" fmla="*/ 7199637 w 7793831"/>
              <a:gd name="connsiteY6" fmla="*/ 5188370 h 5513033"/>
              <a:gd name="connsiteX7" fmla="*/ 6874974 w 7793831"/>
              <a:gd name="connsiteY7" fmla="*/ 5513033 h 5513033"/>
              <a:gd name="connsiteX0" fmla="*/ 6874974 w 7793831"/>
              <a:gd name="connsiteY0" fmla="*/ 5513033 h 5513033"/>
              <a:gd name="connsiteX1" fmla="*/ 6966860 w 7793831"/>
              <a:gd name="connsiteY1" fmla="*/ 5145490 h 5513033"/>
              <a:gd name="connsiteX2" fmla="*/ 7058745 w 7793831"/>
              <a:gd name="connsiteY2" fmla="*/ 4777947 h 5513033"/>
              <a:gd name="connsiteX3" fmla="*/ 7440990 w 7793831"/>
              <a:gd name="connsiteY3" fmla="*/ 4682386 h 5513033"/>
              <a:gd name="connsiteX4" fmla="*/ 7793831 w 7793831"/>
              <a:gd name="connsiteY4" fmla="*/ 4594176 h 5513033"/>
              <a:gd name="connsiteX5" fmla="*/ 7515111 w 7793831"/>
              <a:gd name="connsiteY5" fmla="*/ 4872896 h 5513033"/>
              <a:gd name="connsiteX6" fmla="*/ 7199637 w 7793831"/>
              <a:gd name="connsiteY6" fmla="*/ 5188370 h 5513033"/>
              <a:gd name="connsiteX7" fmla="*/ 6874974 w 7793831"/>
              <a:gd name="connsiteY7" fmla="*/ 5513033 h 5513033"/>
              <a:gd name="connsiteX8" fmla="*/ 6508309 w 7793831"/>
              <a:gd name="connsiteY8" fmla="*/ 5513033 h 5513033"/>
              <a:gd name="connsiteX9" fmla="*/ 5935394 w 7793831"/>
              <a:gd name="connsiteY9" fmla="*/ 5513033 h 5513033"/>
              <a:gd name="connsiteX10" fmla="*/ 5431229 w 7793831"/>
              <a:gd name="connsiteY10" fmla="*/ 5513033 h 5513033"/>
              <a:gd name="connsiteX11" fmla="*/ 4789565 w 7793831"/>
              <a:gd name="connsiteY11" fmla="*/ 5513033 h 5513033"/>
              <a:gd name="connsiteX12" fmla="*/ 4079151 w 7793831"/>
              <a:gd name="connsiteY12" fmla="*/ 5513033 h 5513033"/>
              <a:gd name="connsiteX13" fmla="*/ 3712486 w 7793831"/>
              <a:gd name="connsiteY13" fmla="*/ 5513033 h 5513033"/>
              <a:gd name="connsiteX14" fmla="*/ 3002072 w 7793831"/>
              <a:gd name="connsiteY14" fmla="*/ 5513033 h 5513033"/>
              <a:gd name="connsiteX15" fmla="*/ 2497907 w 7793831"/>
              <a:gd name="connsiteY15" fmla="*/ 5513033 h 5513033"/>
              <a:gd name="connsiteX16" fmla="*/ 1787493 w 7793831"/>
              <a:gd name="connsiteY16" fmla="*/ 5513033 h 5513033"/>
              <a:gd name="connsiteX17" fmla="*/ 1145829 w 7793831"/>
              <a:gd name="connsiteY17" fmla="*/ 5513033 h 5513033"/>
              <a:gd name="connsiteX18" fmla="*/ 0 w 7793831"/>
              <a:gd name="connsiteY18" fmla="*/ 5513033 h 5513033"/>
              <a:gd name="connsiteX19" fmla="*/ 0 w 7793831"/>
              <a:gd name="connsiteY19" fmla="*/ 5127121 h 5513033"/>
              <a:gd name="connsiteX20" fmla="*/ 0 w 7793831"/>
              <a:gd name="connsiteY20" fmla="*/ 4575817 h 5513033"/>
              <a:gd name="connsiteX21" fmla="*/ 0 w 7793831"/>
              <a:gd name="connsiteY21" fmla="*/ 4134775 h 5513033"/>
              <a:gd name="connsiteX22" fmla="*/ 0 w 7793831"/>
              <a:gd name="connsiteY22" fmla="*/ 3528341 h 5513033"/>
              <a:gd name="connsiteX23" fmla="*/ 0 w 7793831"/>
              <a:gd name="connsiteY23" fmla="*/ 3087298 h 5513033"/>
              <a:gd name="connsiteX24" fmla="*/ 0 w 7793831"/>
              <a:gd name="connsiteY24" fmla="*/ 2591126 h 5513033"/>
              <a:gd name="connsiteX25" fmla="*/ 0 w 7793831"/>
              <a:gd name="connsiteY25" fmla="*/ 1929562 h 5513033"/>
              <a:gd name="connsiteX26" fmla="*/ 0 w 7793831"/>
              <a:gd name="connsiteY26" fmla="*/ 1433389 h 5513033"/>
              <a:gd name="connsiteX27" fmla="*/ 0 w 7793831"/>
              <a:gd name="connsiteY27" fmla="*/ 1047476 h 5513033"/>
              <a:gd name="connsiteX28" fmla="*/ 0 w 7793831"/>
              <a:gd name="connsiteY28" fmla="*/ 0 h 5513033"/>
              <a:gd name="connsiteX29" fmla="*/ 365711 w 7793831"/>
              <a:gd name="connsiteY29" fmla="*/ 0 h 5513033"/>
              <a:gd name="connsiteX30" fmla="*/ 1043174 w 7793831"/>
              <a:gd name="connsiteY30" fmla="*/ 0 h 5513033"/>
              <a:gd name="connsiteX31" fmla="*/ 1720638 w 7793831"/>
              <a:gd name="connsiteY31" fmla="*/ 0 h 5513033"/>
              <a:gd name="connsiteX32" fmla="*/ 2398102 w 7793831"/>
              <a:gd name="connsiteY32" fmla="*/ 0 h 5513033"/>
              <a:gd name="connsiteX33" fmla="*/ 2919689 w 7793831"/>
              <a:gd name="connsiteY33" fmla="*/ 0 h 5513033"/>
              <a:gd name="connsiteX34" fmla="*/ 3597153 w 7793831"/>
              <a:gd name="connsiteY34" fmla="*/ 0 h 5513033"/>
              <a:gd name="connsiteX35" fmla="*/ 4118740 w 7793831"/>
              <a:gd name="connsiteY35" fmla="*/ 0 h 5513033"/>
              <a:gd name="connsiteX36" fmla="*/ 4484450 w 7793831"/>
              <a:gd name="connsiteY36" fmla="*/ 0 h 5513033"/>
              <a:gd name="connsiteX37" fmla="*/ 5239853 w 7793831"/>
              <a:gd name="connsiteY37" fmla="*/ 0 h 5513033"/>
              <a:gd name="connsiteX38" fmla="*/ 5683501 w 7793831"/>
              <a:gd name="connsiteY38" fmla="*/ 0 h 5513033"/>
              <a:gd name="connsiteX39" fmla="*/ 6205089 w 7793831"/>
              <a:gd name="connsiteY39" fmla="*/ 0 h 5513033"/>
              <a:gd name="connsiteX40" fmla="*/ 6960491 w 7793831"/>
              <a:gd name="connsiteY40" fmla="*/ 0 h 5513033"/>
              <a:gd name="connsiteX41" fmla="*/ 7793831 w 7793831"/>
              <a:gd name="connsiteY41" fmla="*/ 0 h 5513033"/>
              <a:gd name="connsiteX42" fmla="*/ 7793831 w 7793831"/>
              <a:gd name="connsiteY42" fmla="*/ 436447 h 5513033"/>
              <a:gd name="connsiteX43" fmla="*/ 7793831 w 7793831"/>
              <a:gd name="connsiteY43" fmla="*/ 918835 h 5513033"/>
              <a:gd name="connsiteX44" fmla="*/ 7793831 w 7793831"/>
              <a:gd name="connsiteY44" fmla="*/ 1493107 h 5513033"/>
              <a:gd name="connsiteX45" fmla="*/ 7793831 w 7793831"/>
              <a:gd name="connsiteY45" fmla="*/ 2159263 h 5513033"/>
              <a:gd name="connsiteX46" fmla="*/ 7793831 w 7793831"/>
              <a:gd name="connsiteY46" fmla="*/ 2825418 h 5513033"/>
              <a:gd name="connsiteX47" fmla="*/ 7793831 w 7793831"/>
              <a:gd name="connsiteY47" fmla="*/ 3399690 h 5513033"/>
              <a:gd name="connsiteX48" fmla="*/ 7793831 w 7793831"/>
              <a:gd name="connsiteY48" fmla="*/ 3973962 h 5513033"/>
              <a:gd name="connsiteX49" fmla="*/ 7793831 w 7793831"/>
              <a:gd name="connsiteY49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793831" h="5513033" stroke="0" extrusionOk="0">
                <a:moveTo>
                  <a:pt x="0" y="0"/>
                </a:moveTo>
                <a:cubicBezTo>
                  <a:pt x="280950" y="-69345"/>
                  <a:pt x="468505" y="56682"/>
                  <a:pt x="599525" y="0"/>
                </a:cubicBezTo>
                <a:cubicBezTo>
                  <a:pt x="730545" y="-56682"/>
                  <a:pt x="993814" y="2212"/>
                  <a:pt x="1199051" y="0"/>
                </a:cubicBezTo>
                <a:cubicBezTo>
                  <a:pt x="1404288" y="-2212"/>
                  <a:pt x="1439767" y="18253"/>
                  <a:pt x="1642700" y="0"/>
                </a:cubicBezTo>
                <a:cubicBezTo>
                  <a:pt x="1845633" y="-18253"/>
                  <a:pt x="1936769" y="19210"/>
                  <a:pt x="2086349" y="0"/>
                </a:cubicBezTo>
                <a:cubicBezTo>
                  <a:pt x="2235929" y="-19210"/>
                  <a:pt x="2371595" y="8099"/>
                  <a:pt x="2529997" y="0"/>
                </a:cubicBezTo>
                <a:cubicBezTo>
                  <a:pt x="2688399" y="-8099"/>
                  <a:pt x="2730308" y="648"/>
                  <a:pt x="2895708" y="0"/>
                </a:cubicBezTo>
                <a:cubicBezTo>
                  <a:pt x="3061108" y="-648"/>
                  <a:pt x="3479751" y="85632"/>
                  <a:pt x="3651110" y="0"/>
                </a:cubicBezTo>
                <a:cubicBezTo>
                  <a:pt x="3822469" y="-85632"/>
                  <a:pt x="3927316" y="3417"/>
                  <a:pt x="4094759" y="0"/>
                </a:cubicBezTo>
                <a:cubicBezTo>
                  <a:pt x="4262202" y="-3417"/>
                  <a:pt x="4596246" y="67697"/>
                  <a:pt x="4772223" y="0"/>
                </a:cubicBezTo>
                <a:cubicBezTo>
                  <a:pt x="4948200" y="-67697"/>
                  <a:pt x="5132891" y="6781"/>
                  <a:pt x="5371748" y="0"/>
                </a:cubicBezTo>
                <a:cubicBezTo>
                  <a:pt x="5610605" y="-6781"/>
                  <a:pt x="5710884" y="18976"/>
                  <a:pt x="5893335" y="0"/>
                </a:cubicBezTo>
                <a:cubicBezTo>
                  <a:pt x="6075786" y="-18976"/>
                  <a:pt x="6259007" y="31620"/>
                  <a:pt x="6414922" y="0"/>
                </a:cubicBezTo>
                <a:cubicBezTo>
                  <a:pt x="6570837" y="-31620"/>
                  <a:pt x="6643474" y="5794"/>
                  <a:pt x="6780633" y="0"/>
                </a:cubicBezTo>
                <a:cubicBezTo>
                  <a:pt x="6917792" y="-5794"/>
                  <a:pt x="7022678" y="7427"/>
                  <a:pt x="7146344" y="0"/>
                </a:cubicBezTo>
                <a:cubicBezTo>
                  <a:pt x="7270010" y="-7427"/>
                  <a:pt x="7523043" y="42111"/>
                  <a:pt x="7793831" y="0"/>
                </a:cubicBezTo>
                <a:cubicBezTo>
                  <a:pt x="7821599" y="187997"/>
                  <a:pt x="7750776" y="286357"/>
                  <a:pt x="7793831" y="482388"/>
                </a:cubicBezTo>
                <a:cubicBezTo>
                  <a:pt x="7836886" y="678419"/>
                  <a:pt x="7759738" y="873889"/>
                  <a:pt x="7793831" y="1148544"/>
                </a:cubicBezTo>
                <a:cubicBezTo>
                  <a:pt x="7827924" y="1423199"/>
                  <a:pt x="7770011" y="1442953"/>
                  <a:pt x="7793831" y="1722816"/>
                </a:cubicBezTo>
                <a:cubicBezTo>
                  <a:pt x="7817651" y="2002679"/>
                  <a:pt x="7750454" y="2045765"/>
                  <a:pt x="7793831" y="2205204"/>
                </a:cubicBezTo>
                <a:cubicBezTo>
                  <a:pt x="7837208" y="2364643"/>
                  <a:pt x="7755898" y="2523596"/>
                  <a:pt x="7793831" y="2733535"/>
                </a:cubicBezTo>
                <a:cubicBezTo>
                  <a:pt x="7831764" y="2943474"/>
                  <a:pt x="7781492" y="3014092"/>
                  <a:pt x="7793831" y="3169981"/>
                </a:cubicBezTo>
                <a:cubicBezTo>
                  <a:pt x="7806170" y="3325870"/>
                  <a:pt x="7736226" y="3501315"/>
                  <a:pt x="7793831" y="3790195"/>
                </a:cubicBezTo>
                <a:cubicBezTo>
                  <a:pt x="7851436" y="4079075"/>
                  <a:pt x="7727514" y="4323602"/>
                  <a:pt x="7793831" y="4594176"/>
                </a:cubicBezTo>
                <a:cubicBezTo>
                  <a:pt x="7679580" y="4774227"/>
                  <a:pt x="7559672" y="4777192"/>
                  <a:pt x="7496734" y="4891273"/>
                </a:cubicBezTo>
                <a:cubicBezTo>
                  <a:pt x="7433796" y="5005354"/>
                  <a:pt x="7294740" y="5050839"/>
                  <a:pt x="7181260" y="5206747"/>
                </a:cubicBezTo>
                <a:cubicBezTo>
                  <a:pt x="7067780" y="5362655"/>
                  <a:pt x="6940664" y="5373863"/>
                  <a:pt x="6874974" y="5513033"/>
                </a:cubicBezTo>
                <a:cubicBezTo>
                  <a:pt x="6756010" y="5537210"/>
                  <a:pt x="6665692" y="5501463"/>
                  <a:pt x="6508309" y="5513033"/>
                </a:cubicBezTo>
                <a:cubicBezTo>
                  <a:pt x="6350926" y="5524603"/>
                  <a:pt x="6159360" y="5480598"/>
                  <a:pt x="5935394" y="5513033"/>
                </a:cubicBezTo>
                <a:cubicBezTo>
                  <a:pt x="5711428" y="5545468"/>
                  <a:pt x="5651016" y="5493014"/>
                  <a:pt x="5568729" y="5513033"/>
                </a:cubicBezTo>
                <a:cubicBezTo>
                  <a:pt x="5486443" y="5533052"/>
                  <a:pt x="5343685" y="5494309"/>
                  <a:pt x="5202064" y="5513033"/>
                </a:cubicBezTo>
                <a:cubicBezTo>
                  <a:pt x="5060444" y="5531757"/>
                  <a:pt x="4955997" y="5495101"/>
                  <a:pt x="4766649" y="5513033"/>
                </a:cubicBezTo>
                <a:cubicBezTo>
                  <a:pt x="4577301" y="5530965"/>
                  <a:pt x="4434466" y="5492616"/>
                  <a:pt x="4331234" y="5513033"/>
                </a:cubicBezTo>
                <a:cubicBezTo>
                  <a:pt x="4228002" y="5533450"/>
                  <a:pt x="4076242" y="5483002"/>
                  <a:pt x="3827069" y="5513033"/>
                </a:cubicBezTo>
                <a:cubicBezTo>
                  <a:pt x="3577896" y="5543064"/>
                  <a:pt x="3548806" y="5488445"/>
                  <a:pt x="3391654" y="5513033"/>
                </a:cubicBezTo>
                <a:cubicBezTo>
                  <a:pt x="3234503" y="5537621"/>
                  <a:pt x="3163806" y="5463665"/>
                  <a:pt x="2956239" y="5513033"/>
                </a:cubicBezTo>
                <a:cubicBezTo>
                  <a:pt x="2748672" y="5562401"/>
                  <a:pt x="2601746" y="5478541"/>
                  <a:pt x="2383324" y="5513033"/>
                </a:cubicBezTo>
                <a:cubicBezTo>
                  <a:pt x="2164902" y="5547525"/>
                  <a:pt x="1966579" y="5505393"/>
                  <a:pt x="1741660" y="5513033"/>
                </a:cubicBezTo>
                <a:cubicBezTo>
                  <a:pt x="1516741" y="5520673"/>
                  <a:pt x="1422559" y="5494622"/>
                  <a:pt x="1168746" y="5513033"/>
                </a:cubicBezTo>
                <a:cubicBezTo>
                  <a:pt x="914933" y="5531444"/>
                  <a:pt x="883361" y="5475384"/>
                  <a:pt x="802080" y="5513033"/>
                </a:cubicBezTo>
                <a:cubicBezTo>
                  <a:pt x="720799" y="5550682"/>
                  <a:pt x="396239" y="5492056"/>
                  <a:pt x="0" y="5513033"/>
                </a:cubicBezTo>
                <a:cubicBezTo>
                  <a:pt x="-60973" y="5257145"/>
                  <a:pt x="64890" y="5107826"/>
                  <a:pt x="0" y="4906599"/>
                </a:cubicBezTo>
                <a:cubicBezTo>
                  <a:pt x="-64890" y="4705372"/>
                  <a:pt x="1725" y="4566033"/>
                  <a:pt x="0" y="4410426"/>
                </a:cubicBezTo>
                <a:cubicBezTo>
                  <a:pt x="-1725" y="4254819"/>
                  <a:pt x="62036" y="3951662"/>
                  <a:pt x="0" y="3803993"/>
                </a:cubicBezTo>
                <a:cubicBezTo>
                  <a:pt x="-62036" y="3656324"/>
                  <a:pt x="21629" y="3433484"/>
                  <a:pt x="0" y="3307820"/>
                </a:cubicBezTo>
                <a:cubicBezTo>
                  <a:pt x="-21629" y="3182156"/>
                  <a:pt x="61771" y="3004425"/>
                  <a:pt x="0" y="2756517"/>
                </a:cubicBezTo>
                <a:cubicBezTo>
                  <a:pt x="-61771" y="2508609"/>
                  <a:pt x="1980" y="2290589"/>
                  <a:pt x="0" y="2150083"/>
                </a:cubicBezTo>
                <a:cubicBezTo>
                  <a:pt x="-1980" y="2009577"/>
                  <a:pt x="19456" y="1724806"/>
                  <a:pt x="0" y="1488519"/>
                </a:cubicBezTo>
                <a:cubicBezTo>
                  <a:pt x="-19456" y="1252232"/>
                  <a:pt x="30748" y="1287239"/>
                  <a:pt x="0" y="1102607"/>
                </a:cubicBezTo>
                <a:cubicBezTo>
                  <a:pt x="-30748" y="917975"/>
                  <a:pt x="2139" y="812894"/>
                  <a:pt x="0" y="606434"/>
                </a:cubicBezTo>
                <a:cubicBezTo>
                  <a:pt x="-2139" y="399974"/>
                  <a:pt x="57735" y="252499"/>
                  <a:pt x="0" y="0"/>
                </a:cubicBezTo>
                <a:close/>
              </a:path>
              <a:path w="7793831" h="5513033" fill="darkenLess" stroke="0" extrusionOk="0">
                <a:moveTo>
                  <a:pt x="6874974" y="5513033"/>
                </a:moveTo>
                <a:cubicBezTo>
                  <a:pt x="6895912" y="5352045"/>
                  <a:pt x="6974171" y="5260442"/>
                  <a:pt x="6961346" y="5167543"/>
                </a:cubicBezTo>
                <a:cubicBezTo>
                  <a:pt x="6948522" y="5074644"/>
                  <a:pt x="7067574" y="4889091"/>
                  <a:pt x="7058745" y="4777947"/>
                </a:cubicBezTo>
                <a:cubicBezTo>
                  <a:pt x="7178463" y="4708528"/>
                  <a:pt x="7331680" y="4743482"/>
                  <a:pt x="7433639" y="4684224"/>
                </a:cubicBezTo>
                <a:cubicBezTo>
                  <a:pt x="7535598" y="4624966"/>
                  <a:pt x="7712166" y="4618067"/>
                  <a:pt x="7793831" y="4594176"/>
                </a:cubicBezTo>
                <a:cubicBezTo>
                  <a:pt x="7680796" y="4755391"/>
                  <a:pt x="7627110" y="4722742"/>
                  <a:pt x="7515111" y="4872896"/>
                </a:cubicBezTo>
                <a:cubicBezTo>
                  <a:pt x="7403112" y="5023050"/>
                  <a:pt x="7289221" y="5033239"/>
                  <a:pt x="7199637" y="5188370"/>
                </a:cubicBezTo>
                <a:cubicBezTo>
                  <a:pt x="7110053" y="5343501"/>
                  <a:pt x="6942310" y="5415335"/>
                  <a:pt x="6874974" y="5513033"/>
                </a:cubicBezTo>
                <a:close/>
              </a:path>
              <a:path w="7793831" h="5513033" fill="none" extrusionOk="0">
                <a:moveTo>
                  <a:pt x="6874974" y="5513033"/>
                </a:moveTo>
                <a:cubicBezTo>
                  <a:pt x="6871982" y="5344897"/>
                  <a:pt x="6954382" y="5283220"/>
                  <a:pt x="6966860" y="5145490"/>
                </a:cubicBezTo>
                <a:cubicBezTo>
                  <a:pt x="6979338" y="5007760"/>
                  <a:pt x="7058583" y="4925808"/>
                  <a:pt x="7058745" y="4777947"/>
                </a:cubicBezTo>
                <a:cubicBezTo>
                  <a:pt x="7170540" y="4710539"/>
                  <a:pt x="7280886" y="4763436"/>
                  <a:pt x="7440990" y="4682386"/>
                </a:cubicBezTo>
                <a:cubicBezTo>
                  <a:pt x="7601094" y="4601336"/>
                  <a:pt x="7652890" y="4648560"/>
                  <a:pt x="7793831" y="4594176"/>
                </a:cubicBezTo>
                <a:cubicBezTo>
                  <a:pt x="7739263" y="4679221"/>
                  <a:pt x="7568323" y="4802313"/>
                  <a:pt x="7515111" y="4872896"/>
                </a:cubicBezTo>
                <a:cubicBezTo>
                  <a:pt x="7461899" y="4943479"/>
                  <a:pt x="7261516" y="5071196"/>
                  <a:pt x="7199637" y="5188370"/>
                </a:cubicBezTo>
                <a:cubicBezTo>
                  <a:pt x="7137758" y="5305544"/>
                  <a:pt x="6912921" y="5412777"/>
                  <a:pt x="6874974" y="5513033"/>
                </a:cubicBezTo>
                <a:cubicBezTo>
                  <a:pt x="6759826" y="5549860"/>
                  <a:pt x="6663409" y="5496283"/>
                  <a:pt x="6508309" y="5513033"/>
                </a:cubicBezTo>
                <a:cubicBezTo>
                  <a:pt x="6353209" y="5529783"/>
                  <a:pt x="6151554" y="5504981"/>
                  <a:pt x="5935394" y="5513033"/>
                </a:cubicBezTo>
                <a:cubicBezTo>
                  <a:pt x="5719234" y="5521085"/>
                  <a:pt x="5612266" y="5491648"/>
                  <a:pt x="5431229" y="5513033"/>
                </a:cubicBezTo>
                <a:cubicBezTo>
                  <a:pt x="5250192" y="5534418"/>
                  <a:pt x="5094458" y="5488494"/>
                  <a:pt x="4789565" y="5513033"/>
                </a:cubicBezTo>
                <a:cubicBezTo>
                  <a:pt x="4484672" y="5537572"/>
                  <a:pt x="4272674" y="5504278"/>
                  <a:pt x="4079151" y="5513033"/>
                </a:cubicBezTo>
                <a:cubicBezTo>
                  <a:pt x="3885628" y="5521788"/>
                  <a:pt x="3865515" y="5498290"/>
                  <a:pt x="3712486" y="5513033"/>
                </a:cubicBezTo>
                <a:cubicBezTo>
                  <a:pt x="3559458" y="5527776"/>
                  <a:pt x="3201890" y="5437940"/>
                  <a:pt x="3002072" y="5513033"/>
                </a:cubicBezTo>
                <a:cubicBezTo>
                  <a:pt x="2802254" y="5588126"/>
                  <a:pt x="2658651" y="5471774"/>
                  <a:pt x="2497907" y="5513033"/>
                </a:cubicBezTo>
                <a:cubicBezTo>
                  <a:pt x="2337163" y="5554292"/>
                  <a:pt x="2122339" y="5438074"/>
                  <a:pt x="1787493" y="5513033"/>
                </a:cubicBezTo>
                <a:cubicBezTo>
                  <a:pt x="1452647" y="5587992"/>
                  <a:pt x="1306765" y="5460595"/>
                  <a:pt x="1145829" y="5513033"/>
                </a:cubicBezTo>
                <a:cubicBezTo>
                  <a:pt x="984893" y="5565471"/>
                  <a:pt x="413091" y="5427750"/>
                  <a:pt x="0" y="5513033"/>
                </a:cubicBezTo>
                <a:cubicBezTo>
                  <a:pt x="-13181" y="5400798"/>
                  <a:pt x="33963" y="5262125"/>
                  <a:pt x="0" y="5127121"/>
                </a:cubicBezTo>
                <a:cubicBezTo>
                  <a:pt x="-33963" y="4992117"/>
                  <a:pt x="10703" y="4764585"/>
                  <a:pt x="0" y="4575817"/>
                </a:cubicBezTo>
                <a:cubicBezTo>
                  <a:pt x="-10703" y="4387049"/>
                  <a:pt x="26474" y="4294942"/>
                  <a:pt x="0" y="4134775"/>
                </a:cubicBezTo>
                <a:cubicBezTo>
                  <a:pt x="-26474" y="3974608"/>
                  <a:pt x="19362" y="3737506"/>
                  <a:pt x="0" y="3528341"/>
                </a:cubicBezTo>
                <a:cubicBezTo>
                  <a:pt x="-19362" y="3319176"/>
                  <a:pt x="39990" y="3268016"/>
                  <a:pt x="0" y="3087298"/>
                </a:cubicBezTo>
                <a:cubicBezTo>
                  <a:pt x="-39990" y="2906580"/>
                  <a:pt x="23104" y="2733222"/>
                  <a:pt x="0" y="2591126"/>
                </a:cubicBezTo>
                <a:cubicBezTo>
                  <a:pt x="-23104" y="2449030"/>
                  <a:pt x="18178" y="2162504"/>
                  <a:pt x="0" y="1929562"/>
                </a:cubicBezTo>
                <a:cubicBezTo>
                  <a:pt x="-18178" y="1696620"/>
                  <a:pt x="41733" y="1627920"/>
                  <a:pt x="0" y="1433389"/>
                </a:cubicBezTo>
                <a:cubicBezTo>
                  <a:pt x="-41733" y="1238858"/>
                  <a:pt x="37658" y="1163343"/>
                  <a:pt x="0" y="1047476"/>
                </a:cubicBezTo>
                <a:cubicBezTo>
                  <a:pt x="-37658" y="931609"/>
                  <a:pt x="104814" y="401661"/>
                  <a:pt x="0" y="0"/>
                </a:cubicBezTo>
                <a:cubicBezTo>
                  <a:pt x="114944" y="-25181"/>
                  <a:pt x="283224" y="13873"/>
                  <a:pt x="365711" y="0"/>
                </a:cubicBezTo>
                <a:cubicBezTo>
                  <a:pt x="448198" y="-13873"/>
                  <a:pt x="733428" y="38778"/>
                  <a:pt x="1043174" y="0"/>
                </a:cubicBezTo>
                <a:cubicBezTo>
                  <a:pt x="1352920" y="-38778"/>
                  <a:pt x="1537765" y="58746"/>
                  <a:pt x="1720638" y="0"/>
                </a:cubicBezTo>
                <a:cubicBezTo>
                  <a:pt x="1903511" y="-58746"/>
                  <a:pt x="2250408" y="49005"/>
                  <a:pt x="2398102" y="0"/>
                </a:cubicBezTo>
                <a:cubicBezTo>
                  <a:pt x="2545796" y="-49005"/>
                  <a:pt x="2811158" y="28606"/>
                  <a:pt x="2919689" y="0"/>
                </a:cubicBezTo>
                <a:cubicBezTo>
                  <a:pt x="3028220" y="-28606"/>
                  <a:pt x="3427415" y="28529"/>
                  <a:pt x="3597153" y="0"/>
                </a:cubicBezTo>
                <a:cubicBezTo>
                  <a:pt x="3766891" y="-28529"/>
                  <a:pt x="3984389" y="39315"/>
                  <a:pt x="4118740" y="0"/>
                </a:cubicBezTo>
                <a:cubicBezTo>
                  <a:pt x="4253091" y="-39315"/>
                  <a:pt x="4312372" y="19765"/>
                  <a:pt x="4484450" y="0"/>
                </a:cubicBezTo>
                <a:cubicBezTo>
                  <a:pt x="4656528" y="-19765"/>
                  <a:pt x="4885619" y="66379"/>
                  <a:pt x="5239853" y="0"/>
                </a:cubicBezTo>
                <a:cubicBezTo>
                  <a:pt x="5594087" y="-66379"/>
                  <a:pt x="5499621" y="44141"/>
                  <a:pt x="5683501" y="0"/>
                </a:cubicBezTo>
                <a:cubicBezTo>
                  <a:pt x="5867381" y="-44141"/>
                  <a:pt x="5998964" y="21065"/>
                  <a:pt x="6205089" y="0"/>
                </a:cubicBezTo>
                <a:cubicBezTo>
                  <a:pt x="6411214" y="-21065"/>
                  <a:pt x="6653117" y="86309"/>
                  <a:pt x="6960491" y="0"/>
                </a:cubicBezTo>
                <a:cubicBezTo>
                  <a:pt x="7267865" y="-86309"/>
                  <a:pt x="7384093" y="51098"/>
                  <a:pt x="7793831" y="0"/>
                </a:cubicBezTo>
                <a:cubicBezTo>
                  <a:pt x="7821621" y="217292"/>
                  <a:pt x="7775446" y="346669"/>
                  <a:pt x="7793831" y="436447"/>
                </a:cubicBezTo>
                <a:cubicBezTo>
                  <a:pt x="7812216" y="526225"/>
                  <a:pt x="7761167" y="690116"/>
                  <a:pt x="7793831" y="918835"/>
                </a:cubicBezTo>
                <a:cubicBezTo>
                  <a:pt x="7826495" y="1147554"/>
                  <a:pt x="7734224" y="1264494"/>
                  <a:pt x="7793831" y="1493107"/>
                </a:cubicBezTo>
                <a:cubicBezTo>
                  <a:pt x="7853438" y="1721720"/>
                  <a:pt x="7763850" y="1882657"/>
                  <a:pt x="7793831" y="2159263"/>
                </a:cubicBezTo>
                <a:cubicBezTo>
                  <a:pt x="7823812" y="2435869"/>
                  <a:pt x="7751244" y="2595307"/>
                  <a:pt x="7793831" y="2825418"/>
                </a:cubicBezTo>
                <a:cubicBezTo>
                  <a:pt x="7836418" y="3055529"/>
                  <a:pt x="7737967" y="3126668"/>
                  <a:pt x="7793831" y="3399690"/>
                </a:cubicBezTo>
                <a:cubicBezTo>
                  <a:pt x="7849695" y="3672712"/>
                  <a:pt x="7731338" y="3761603"/>
                  <a:pt x="7793831" y="3973962"/>
                </a:cubicBezTo>
                <a:cubicBezTo>
                  <a:pt x="7856324" y="4186321"/>
                  <a:pt x="7778612" y="4339877"/>
                  <a:pt x="7793831" y="4594176"/>
                </a:cubicBezTo>
              </a:path>
              <a:path w="7793831" h="5513033" fill="none" stroke="0" extrusionOk="0">
                <a:moveTo>
                  <a:pt x="6874974" y="5513033"/>
                </a:moveTo>
                <a:cubicBezTo>
                  <a:pt x="6915059" y="5347529"/>
                  <a:pt x="6933127" y="5280686"/>
                  <a:pt x="6963184" y="5160192"/>
                </a:cubicBezTo>
                <a:cubicBezTo>
                  <a:pt x="6993241" y="5039698"/>
                  <a:pt x="7037054" y="4928771"/>
                  <a:pt x="7058745" y="4777947"/>
                </a:cubicBezTo>
                <a:cubicBezTo>
                  <a:pt x="7192456" y="4708055"/>
                  <a:pt x="7342231" y="4723272"/>
                  <a:pt x="7440990" y="4682386"/>
                </a:cubicBezTo>
                <a:cubicBezTo>
                  <a:pt x="7539749" y="4641500"/>
                  <a:pt x="7696670" y="4634707"/>
                  <a:pt x="7793831" y="4594176"/>
                </a:cubicBezTo>
                <a:cubicBezTo>
                  <a:pt x="7681065" y="4762197"/>
                  <a:pt x="7583018" y="4751679"/>
                  <a:pt x="7487545" y="4900462"/>
                </a:cubicBezTo>
                <a:cubicBezTo>
                  <a:pt x="7392072" y="5049245"/>
                  <a:pt x="7240168" y="5080314"/>
                  <a:pt x="7199637" y="5188370"/>
                </a:cubicBezTo>
                <a:cubicBezTo>
                  <a:pt x="7159106" y="5296426"/>
                  <a:pt x="7010011" y="5331456"/>
                  <a:pt x="6874974" y="5513033"/>
                </a:cubicBezTo>
                <a:cubicBezTo>
                  <a:pt x="6696740" y="5575085"/>
                  <a:pt x="6450904" y="5459798"/>
                  <a:pt x="6233310" y="5513033"/>
                </a:cubicBezTo>
                <a:cubicBezTo>
                  <a:pt x="6015716" y="5566268"/>
                  <a:pt x="5934583" y="5471271"/>
                  <a:pt x="5797895" y="5513033"/>
                </a:cubicBezTo>
                <a:cubicBezTo>
                  <a:pt x="5661207" y="5554795"/>
                  <a:pt x="5528621" y="5496645"/>
                  <a:pt x="5362480" y="5513033"/>
                </a:cubicBezTo>
                <a:cubicBezTo>
                  <a:pt x="5196340" y="5529421"/>
                  <a:pt x="5027889" y="5500289"/>
                  <a:pt x="4789565" y="5513033"/>
                </a:cubicBezTo>
                <a:cubicBezTo>
                  <a:pt x="4551242" y="5525777"/>
                  <a:pt x="4560143" y="5510581"/>
                  <a:pt x="4354150" y="5513033"/>
                </a:cubicBezTo>
                <a:cubicBezTo>
                  <a:pt x="4148158" y="5515485"/>
                  <a:pt x="3952685" y="5500178"/>
                  <a:pt x="3849985" y="5513033"/>
                </a:cubicBezTo>
                <a:cubicBezTo>
                  <a:pt x="3747285" y="5525888"/>
                  <a:pt x="3646454" y="5500682"/>
                  <a:pt x="3483320" y="5513033"/>
                </a:cubicBezTo>
                <a:cubicBezTo>
                  <a:pt x="3320186" y="5525384"/>
                  <a:pt x="3262031" y="5475138"/>
                  <a:pt x="3116655" y="5513033"/>
                </a:cubicBezTo>
                <a:cubicBezTo>
                  <a:pt x="2971279" y="5550928"/>
                  <a:pt x="2829486" y="5502199"/>
                  <a:pt x="2681240" y="5513033"/>
                </a:cubicBezTo>
                <a:cubicBezTo>
                  <a:pt x="2532994" y="5523867"/>
                  <a:pt x="2436913" y="5477229"/>
                  <a:pt x="2314575" y="5513033"/>
                </a:cubicBezTo>
                <a:cubicBezTo>
                  <a:pt x="2192238" y="5548837"/>
                  <a:pt x="1922746" y="5476687"/>
                  <a:pt x="1741660" y="5513033"/>
                </a:cubicBezTo>
                <a:cubicBezTo>
                  <a:pt x="1560574" y="5549379"/>
                  <a:pt x="1533844" y="5485945"/>
                  <a:pt x="1374995" y="5513033"/>
                </a:cubicBezTo>
                <a:cubicBezTo>
                  <a:pt x="1216146" y="5540121"/>
                  <a:pt x="1042229" y="5460047"/>
                  <a:pt x="802080" y="5513033"/>
                </a:cubicBezTo>
                <a:cubicBezTo>
                  <a:pt x="561932" y="5566019"/>
                  <a:pt x="269556" y="5426913"/>
                  <a:pt x="0" y="5513033"/>
                </a:cubicBezTo>
                <a:cubicBezTo>
                  <a:pt x="-5539" y="5349084"/>
                  <a:pt x="49650" y="5170036"/>
                  <a:pt x="0" y="5016860"/>
                </a:cubicBezTo>
                <a:cubicBezTo>
                  <a:pt x="-49650" y="4863684"/>
                  <a:pt x="25828" y="4693174"/>
                  <a:pt x="0" y="4410426"/>
                </a:cubicBezTo>
                <a:cubicBezTo>
                  <a:pt x="-25828" y="4127678"/>
                  <a:pt x="36021" y="4165416"/>
                  <a:pt x="0" y="3969384"/>
                </a:cubicBezTo>
                <a:cubicBezTo>
                  <a:pt x="-36021" y="3773352"/>
                  <a:pt x="471" y="3742425"/>
                  <a:pt x="0" y="3528341"/>
                </a:cubicBezTo>
                <a:cubicBezTo>
                  <a:pt x="-471" y="3314257"/>
                  <a:pt x="16823" y="3299913"/>
                  <a:pt x="0" y="3142429"/>
                </a:cubicBezTo>
                <a:cubicBezTo>
                  <a:pt x="-16823" y="2984945"/>
                  <a:pt x="14414" y="2646154"/>
                  <a:pt x="0" y="2480865"/>
                </a:cubicBezTo>
                <a:cubicBezTo>
                  <a:pt x="-14414" y="2315576"/>
                  <a:pt x="53317" y="2087105"/>
                  <a:pt x="0" y="1929562"/>
                </a:cubicBezTo>
                <a:cubicBezTo>
                  <a:pt x="-53317" y="1772019"/>
                  <a:pt x="21780" y="1618435"/>
                  <a:pt x="0" y="1378258"/>
                </a:cubicBezTo>
                <a:cubicBezTo>
                  <a:pt x="-21780" y="1138081"/>
                  <a:pt x="52596" y="997417"/>
                  <a:pt x="0" y="882085"/>
                </a:cubicBezTo>
                <a:cubicBezTo>
                  <a:pt x="-52596" y="766753"/>
                  <a:pt x="89274" y="311578"/>
                  <a:pt x="0" y="0"/>
                </a:cubicBezTo>
                <a:cubicBezTo>
                  <a:pt x="170347" y="-14348"/>
                  <a:pt x="234957" y="23985"/>
                  <a:pt x="443649" y="0"/>
                </a:cubicBezTo>
                <a:cubicBezTo>
                  <a:pt x="652341" y="-23985"/>
                  <a:pt x="804493" y="35877"/>
                  <a:pt x="1121113" y="0"/>
                </a:cubicBezTo>
                <a:cubicBezTo>
                  <a:pt x="1437733" y="-35877"/>
                  <a:pt x="1408057" y="40961"/>
                  <a:pt x="1486823" y="0"/>
                </a:cubicBezTo>
                <a:cubicBezTo>
                  <a:pt x="1565589" y="-40961"/>
                  <a:pt x="1810180" y="63546"/>
                  <a:pt x="2086349" y="0"/>
                </a:cubicBezTo>
                <a:cubicBezTo>
                  <a:pt x="2362518" y="-63546"/>
                  <a:pt x="2501437" y="44292"/>
                  <a:pt x="2763812" y="0"/>
                </a:cubicBezTo>
                <a:cubicBezTo>
                  <a:pt x="3026187" y="-44292"/>
                  <a:pt x="3274344" y="81071"/>
                  <a:pt x="3519214" y="0"/>
                </a:cubicBezTo>
                <a:cubicBezTo>
                  <a:pt x="3764084" y="-81071"/>
                  <a:pt x="4084478" y="53150"/>
                  <a:pt x="4274617" y="0"/>
                </a:cubicBezTo>
                <a:cubicBezTo>
                  <a:pt x="4464756" y="-53150"/>
                  <a:pt x="4654190" y="40540"/>
                  <a:pt x="4796204" y="0"/>
                </a:cubicBezTo>
                <a:cubicBezTo>
                  <a:pt x="4938218" y="-40540"/>
                  <a:pt x="5036963" y="30575"/>
                  <a:pt x="5161914" y="0"/>
                </a:cubicBezTo>
                <a:cubicBezTo>
                  <a:pt x="5286865" y="-30575"/>
                  <a:pt x="5462573" y="22823"/>
                  <a:pt x="5605563" y="0"/>
                </a:cubicBezTo>
                <a:cubicBezTo>
                  <a:pt x="5748553" y="-22823"/>
                  <a:pt x="5984373" y="56658"/>
                  <a:pt x="6205089" y="0"/>
                </a:cubicBezTo>
                <a:cubicBezTo>
                  <a:pt x="6425805" y="-56658"/>
                  <a:pt x="6661599" y="49342"/>
                  <a:pt x="6804614" y="0"/>
                </a:cubicBezTo>
                <a:cubicBezTo>
                  <a:pt x="6947630" y="-49342"/>
                  <a:pt x="7435506" y="82743"/>
                  <a:pt x="7793831" y="0"/>
                </a:cubicBezTo>
                <a:cubicBezTo>
                  <a:pt x="7793923" y="109511"/>
                  <a:pt x="7756067" y="268884"/>
                  <a:pt x="7793831" y="482388"/>
                </a:cubicBezTo>
                <a:cubicBezTo>
                  <a:pt x="7831595" y="695892"/>
                  <a:pt x="7759676" y="886085"/>
                  <a:pt x="7793831" y="1010719"/>
                </a:cubicBezTo>
                <a:cubicBezTo>
                  <a:pt x="7827986" y="1135353"/>
                  <a:pt x="7766917" y="1348507"/>
                  <a:pt x="7793831" y="1584991"/>
                </a:cubicBezTo>
                <a:cubicBezTo>
                  <a:pt x="7820745" y="1821475"/>
                  <a:pt x="7747535" y="1879162"/>
                  <a:pt x="7793831" y="2021437"/>
                </a:cubicBezTo>
                <a:cubicBezTo>
                  <a:pt x="7840127" y="2163712"/>
                  <a:pt x="7761651" y="2413023"/>
                  <a:pt x="7793831" y="2549768"/>
                </a:cubicBezTo>
                <a:cubicBezTo>
                  <a:pt x="7826011" y="2686513"/>
                  <a:pt x="7762689" y="2953168"/>
                  <a:pt x="7793831" y="3215923"/>
                </a:cubicBezTo>
                <a:cubicBezTo>
                  <a:pt x="7824973" y="3478678"/>
                  <a:pt x="7736762" y="3528355"/>
                  <a:pt x="7793831" y="3698312"/>
                </a:cubicBezTo>
                <a:cubicBezTo>
                  <a:pt x="7850900" y="3868269"/>
                  <a:pt x="7741463" y="4270602"/>
                  <a:pt x="7793831" y="459417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5400" dirty="0">
                <a:solidFill>
                  <a:srgbClr val="15210D"/>
                </a:solidFill>
                <a:latin typeface="Curlz MT" panose="04040404050702020202" pitchFamily="82" charset="0"/>
              </a:rPr>
              <a:t>Camille Pissarro</a:t>
            </a:r>
            <a:r>
              <a:rPr lang="it-IT" sz="5400">
                <a:solidFill>
                  <a:srgbClr val="15210D"/>
                </a:solidFill>
                <a:latin typeface="Curlz MT" panose="04040404050702020202" pitchFamily="82" charset="0"/>
              </a:rPr>
              <a:t>, 1830–1903</a:t>
            </a:r>
            <a:r>
              <a:rPr lang="en-US" sz="5400">
                <a:solidFill>
                  <a:srgbClr val="15210D"/>
                </a:solidFill>
                <a:latin typeface="Curlz MT" panose="04040404050702020202" pitchFamily="82" charset="0"/>
              </a:rPr>
              <a:t> </a:t>
            </a:r>
            <a:endParaRPr lang="en-US" sz="54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en-US" sz="5400" dirty="0">
                <a:solidFill>
                  <a:srgbClr val="15210D"/>
                </a:solidFill>
                <a:latin typeface="Curlz MT" panose="04040404050702020202" pitchFamily="82" charset="0"/>
              </a:rPr>
              <a:t>Still Life Flower Paintings</a:t>
            </a:r>
          </a:p>
        </p:txBody>
      </p:sp>
    </p:spTree>
    <p:extLst>
      <p:ext uri="{BB962C8B-B14F-4D97-AF65-F5344CB8AC3E}">
        <p14:creationId xmlns:p14="http://schemas.microsoft.com/office/powerpoint/2010/main" val="22513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09B91-ED2D-4ED6-909E-A08BBA054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48" y="365126"/>
            <a:ext cx="3185789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Self-Portrait with Hat</a:t>
            </a:r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1903, Oil on Canvas, 41x33 cm, Tate Britain, UK</a:t>
            </a: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https://commons.wikimedia.org/wiki/File:Camille_Pissarro_-_Self-portrait2_-_Tate_Britain.jpg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Curlz MT" panose="04040404050702020202" pitchFamily="82" charset="0"/>
              </a:rPr>
            </a:br>
            <a:endParaRPr lang="en-US" sz="2400" dirty="0">
              <a:latin typeface="Curlz MT" panose="04040404050702020202" pitchFamily="82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CE7931D-5DEC-4BD4-806E-6855B704C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852" y="0"/>
            <a:ext cx="5448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75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hrysanthemums In a Chinese Vase, 1873 - Camille Pissarro">
            <a:extLst>
              <a:ext uri="{FF2B5EF4-FFF2-40B4-BE49-F238E27FC236}">
                <a16:creationId xmlns:a16="http://schemas.microsoft.com/office/drawing/2014/main" id="{232EC5E4-B33F-4B63-8197-53CE32444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88" y="0"/>
            <a:ext cx="571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EF0A08-0928-4BC5-B67D-B8787D0B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512" y="365126"/>
            <a:ext cx="243469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Chrysanthemums In a Chinese Vase, 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1873, Oil on Canvas, 50 x 61 cm, Private Collection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https://www.wikiart.org/en/camille-pissarro/chrysanthemums-in-a-chinese-vase-1873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940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nk Peonies, 1873 - Camille Pissarro">
            <a:extLst>
              <a:ext uri="{FF2B5EF4-FFF2-40B4-BE49-F238E27FC236}">
                <a16:creationId xmlns:a16="http://schemas.microsoft.com/office/drawing/2014/main" id="{F6F403AB-A36F-407E-A1BB-3151E6A38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062" y="5902"/>
            <a:ext cx="5626000" cy="686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7E653E-39A3-472F-B6B0-737883BE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38" y="365126"/>
            <a:ext cx="264310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Pink Peonies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1873, Oil  on Canvas, 73 x 60 cm, Ashmolean Museum, Oxford, UK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https://www.wikiart.org/en/camille-pissarro/pink-peonies-1873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3AB9A8F-B5DD-481C-A1CF-BC8FA640C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758" y="0"/>
            <a:ext cx="56880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09AC0-8990-4405-BEDD-9DF8D2B87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28" y="365126"/>
            <a:ext cx="224111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br>
              <a:rPr lang="en-US" sz="2800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Bouquet of Flowers, </a:t>
            </a:r>
            <a:b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circa 1873, </a:t>
            </a: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Oil on Canvas, 54.9x46.4 cm, High Museum of Art</a:t>
            </a:r>
            <a:r>
              <a:rPr lang="en-US" sz="280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Atlanta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GA, USA</a:t>
            </a: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https://upload.wikimedia.org/wikipedia/commons/d/da/Bouquet_of_Flowers_by_Camille_Pissarro%2C_High_Museum_of_Art.jpg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7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098CA-5CF8-469E-97A4-A550726C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7219" y="365126"/>
            <a:ext cx="332552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br>
              <a:rPr lang="en-US" sz="2400" b="1" dirty="0">
                <a:latin typeface="Curlz MT" panose="04040404050702020202" pitchFamily="82" charset="0"/>
              </a:rPr>
            </a:b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STill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 Life,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1876, Oil on Canvas, 82x65 cm, Matsuoka Museum of Art, Tokyo, Japan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https://commons.wikimedia.org/wiki/File:Pissarro_-_Pissarro_and_Durand-Ruel_Snollaerts,_481.png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b="1" dirty="0">
              <a:latin typeface="Curlz MT" panose="04040404050702020202" pitchFamily="82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0C9521-D0CA-451A-B3E5-CD95CBAB1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9" y="100568"/>
            <a:ext cx="5511699" cy="664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426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oses in a Glass, 1877 - Camille Pissarro">
            <a:extLst>
              <a:ext uri="{FF2B5EF4-FFF2-40B4-BE49-F238E27FC236}">
                <a16:creationId xmlns:a16="http://schemas.microsoft.com/office/drawing/2014/main" id="{E6C986B9-0D2D-42D1-B8CB-D8B8D2910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6" y="0"/>
            <a:ext cx="5495278" cy="686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C236A8-1D4C-40C2-BCDD-42420072C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326" y="365126"/>
            <a:ext cx="26011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Roses in a Glass, 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1877, Oil on Canvas, Private Collection</a:t>
            </a:r>
            <a:br>
              <a:rPr lang="en-US" sz="2800" dirty="0"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https://www.wikiart.org/en/camille-pissarro/roses-in-a-glass-1877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549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ase of Flowers, c.1877 - c.1878 - Camille Pissarro">
            <a:extLst>
              <a:ext uri="{FF2B5EF4-FFF2-40B4-BE49-F238E27FC236}">
                <a16:creationId xmlns:a16="http://schemas.microsoft.com/office/drawing/2014/main" id="{DDCD4BC6-4E7E-4D37-9176-5904984D0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79" y="-1"/>
            <a:ext cx="535323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A2DDE6-FA47-4CA0-8CB3-D4EC43ED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88" y="365126"/>
            <a:ext cx="273433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Vase of Flowers, 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c.1877 - c.1878, 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Oil on Canvas, 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81 x 64 cm, 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nl-NL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Van Gogh Museum, Amsterdam, Netherlands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https://www.wikiart.org/en/camille-pissarro/vase-of-flowers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746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0DE7F9B-35C4-495B-930D-F334919CC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73" y="2927"/>
            <a:ext cx="8336132" cy="68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A53966-3593-43C9-9EA4-F8CFD23AF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36488"/>
            <a:ext cx="3082216" cy="1961965"/>
          </a:xfrm>
        </p:spPr>
        <p:txBody>
          <a:bodyPr>
            <a:normAutofit fontScale="90000"/>
          </a:bodyPr>
          <a:lstStyle/>
          <a:p>
            <a:r>
              <a:rPr lang="en-US" sz="25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Bouquet of Flowers, </a:t>
            </a: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1898, Oil on Canvas, 54x65.4 cm, M. H. de Young Memorial Museum, San Francisco, CA, USA</a:t>
            </a:r>
            <a:b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https://commons.wikimedia.org/wiki/File:Bouquet_of_Flowers_(Bouquet_de_Fleurs).jpg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53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38B170D7-A714-41EF-AB1C-6D6D32B5E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1" y="-3699"/>
            <a:ext cx="5660902" cy="686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2802A5-5D4F-4963-ADAC-329850F16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253" y="365126"/>
            <a:ext cx="2808395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rgbClr val="F3EBF9"/>
                </a:solidFill>
                <a:latin typeface="Curlz MT" panose="04040404050702020202" pitchFamily="82" charset="0"/>
              </a:rPr>
              <a:t>Bouquet of Violets, </a:t>
            </a:r>
            <a:r>
              <a:rPr lang="en-US" sz="2800" dirty="0">
                <a:solidFill>
                  <a:srgbClr val="F3EBF9"/>
                </a:solidFill>
                <a:latin typeface="Curlz MT" panose="04040404050702020202" pitchFamily="82" charset="0"/>
              </a:rPr>
              <a:t>1900, Oil on Canvas, 83.8 × 73.7 × 5.7 cm, Des Moines Art Center, IW, USA</a:t>
            </a:r>
            <a:br>
              <a:rPr lang="en-US" sz="2800" dirty="0">
                <a:solidFill>
                  <a:srgbClr val="F3EBF9"/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https://commons.wikimedia.org/wiki/File:Pissarro_-_Bouquet_of_Violets,_1900.jpg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Curlz MT" panose="040404040507020202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3200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Vase of Flowers, Tulips and Garnets, 1900 - Camille Pissarro">
            <a:extLst>
              <a:ext uri="{FF2B5EF4-FFF2-40B4-BE49-F238E27FC236}">
                <a16:creationId xmlns:a16="http://schemas.microsoft.com/office/drawing/2014/main" id="{D5B7DFD6-4118-432C-92B5-BE0DFEF04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89" y="-1613"/>
            <a:ext cx="5361931" cy="685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D797BC-AF1A-41A7-B901-929767A4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975" y="365126"/>
            <a:ext cx="313363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Vase of Flowers, Tulips and Garnets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1900, Oil on Canvas, Private Collection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https://www.wikiart.org/en/camille-pissarro/vase-of-flowers-tulips-and-garnets-1900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933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C41-6F5E-46BD-95DD-D058CA8E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44" y="365126"/>
            <a:ext cx="3218880" cy="1325563"/>
          </a:xfrm>
        </p:spPr>
        <p:txBody>
          <a:bodyPr>
            <a:normAutofit fontScale="90000"/>
          </a:bodyPr>
          <a:lstStyle/>
          <a:p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latin typeface="Curlz MT" panose="04040404050702020202" pitchFamily="82" charset="0"/>
              </a:rPr>
            </a:br>
            <a:b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5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Bouquet of Flowers</a:t>
            </a:r>
            <a:r>
              <a:rPr lang="en-US" sz="25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1900, Oil on Canvas, 18x14 cm, </a:t>
            </a:r>
            <a:r>
              <a:rPr lang="en-US" sz="25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Kunstmuseum</a:t>
            </a:r>
            <a:r>
              <a:rPr lang="en-US" sz="25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Basel, Switzerland </a:t>
            </a:r>
            <a:br>
              <a:rPr lang="en-US" sz="2500" dirty="0">
                <a:solidFill>
                  <a:schemeClr val="tx2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https://upload.wikimedia.org/wikipedia/commons/9/93/Pissarro_-_Bouquet_de_fleurs%2C_um_1900.jpg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C0B5BB5-B945-4978-A0F5-657824805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094" y="0"/>
            <a:ext cx="5160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813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oses of Nice, 1902 - Camille Pissarro">
            <a:extLst>
              <a:ext uri="{FF2B5EF4-FFF2-40B4-BE49-F238E27FC236}">
                <a16:creationId xmlns:a16="http://schemas.microsoft.com/office/drawing/2014/main" id="{50FB7FBC-B354-4E6C-A33A-7263A543B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56" y="1724"/>
            <a:ext cx="5736417" cy="685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A6049-E993-4279-AA5F-A4C0424E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348" y="365126"/>
            <a:ext cx="269659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br>
              <a:rPr lang="en-US" sz="2800" b="1" dirty="0"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Roses of Nice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1902, Oil on Canvas, Private Collection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https://www.wikiart.org/en/camille-pissarro/roses-of-nice-1902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618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675084" y="739066"/>
            <a:ext cx="7793831" cy="5379868"/>
          </a:xfrm>
          <a:custGeom>
            <a:avLst/>
            <a:gdLst>
              <a:gd name="connsiteX0" fmla="*/ 0 w 7793831"/>
              <a:gd name="connsiteY0" fmla="*/ 0 h 5379868"/>
              <a:gd name="connsiteX1" fmla="*/ 599525 w 7793831"/>
              <a:gd name="connsiteY1" fmla="*/ 0 h 5379868"/>
              <a:gd name="connsiteX2" fmla="*/ 1199051 w 7793831"/>
              <a:gd name="connsiteY2" fmla="*/ 0 h 5379868"/>
              <a:gd name="connsiteX3" fmla="*/ 1642700 w 7793831"/>
              <a:gd name="connsiteY3" fmla="*/ 0 h 5379868"/>
              <a:gd name="connsiteX4" fmla="*/ 2086349 w 7793831"/>
              <a:gd name="connsiteY4" fmla="*/ 0 h 5379868"/>
              <a:gd name="connsiteX5" fmla="*/ 2529997 w 7793831"/>
              <a:gd name="connsiteY5" fmla="*/ 0 h 5379868"/>
              <a:gd name="connsiteX6" fmla="*/ 2895708 w 7793831"/>
              <a:gd name="connsiteY6" fmla="*/ 0 h 5379868"/>
              <a:gd name="connsiteX7" fmla="*/ 3651110 w 7793831"/>
              <a:gd name="connsiteY7" fmla="*/ 0 h 5379868"/>
              <a:gd name="connsiteX8" fmla="*/ 4094759 w 7793831"/>
              <a:gd name="connsiteY8" fmla="*/ 0 h 5379868"/>
              <a:gd name="connsiteX9" fmla="*/ 4772223 w 7793831"/>
              <a:gd name="connsiteY9" fmla="*/ 0 h 5379868"/>
              <a:gd name="connsiteX10" fmla="*/ 5371748 w 7793831"/>
              <a:gd name="connsiteY10" fmla="*/ 0 h 5379868"/>
              <a:gd name="connsiteX11" fmla="*/ 5893335 w 7793831"/>
              <a:gd name="connsiteY11" fmla="*/ 0 h 5379868"/>
              <a:gd name="connsiteX12" fmla="*/ 6414922 w 7793831"/>
              <a:gd name="connsiteY12" fmla="*/ 0 h 5379868"/>
              <a:gd name="connsiteX13" fmla="*/ 6780633 w 7793831"/>
              <a:gd name="connsiteY13" fmla="*/ 0 h 5379868"/>
              <a:gd name="connsiteX14" fmla="*/ 7146344 w 7793831"/>
              <a:gd name="connsiteY14" fmla="*/ 0 h 5379868"/>
              <a:gd name="connsiteX15" fmla="*/ 7793831 w 7793831"/>
              <a:gd name="connsiteY15" fmla="*/ 0 h 5379868"/>
              <a:gd name="connsiteX16" fmla="*/ 7793831 w 7793831"/>
              <a:gd name="connsiteY16" fmla="*/ 470737 h 5379868"/>
              <a:gd name="connsiteX17" fmla="*/ 7793831 w 7793831"/>
              <a:gd name="connsiteY17" fmla="*/ 1120801 h 5379868"/>
              <a:gd name="connsiteX18" fmla="*/ 7793831 w 7793831"/>
              <a:gd name="connsiteY18" fmla="*/ 1681202 h 5379868"/>
              <a:gd name="connsiteX19" fmla="*/ 7793831 w 7793831"/>
              <a:gd name="connsiteY19" fmla="*/ 2151938 h 5379868"/>
              <a:gd name="connsiteX20" fmla="*/ 7793831 w 7793831"/>
              <a:gd name="connsiteY20" fmla="*/ 2667507 h 5379868"/>
              <a:gd name="connsiteX21" fmla="*/ 7793831 w 7793831"/>
              <a:gd name="connsiteY21" fmla="*/ 3093411 h 5379868"/>
              <a:gd name="connsiteX22" fmla="*/ 7793831 w 7793831"/>
              <a:gd name="connsiteY22" fmla="*/ 3698644 h 5379868"/>
              <a:gd name="connsiteX23" fmla="*/ 7793831 w 7793831"/>
              <a:gd name="connsiteY23" fmla="*/ 4483205 h 5379868"/>
              <a:gd name="connsiteX24" fmla="*/ 7503910 w 7793831"/>
              <a:gd name="connsiteY24" fmla="*/ 4773126 h 5379868"/>
              <a:gd name="connsiteX25" fmla="*/ 7196056 w 7793831"/>
              <a:gd name="connsiteY25" fmla="*/ 5080980 h 5379868"/>
              <a:gd name="connsiteX26" fmla="*/ 6897168 w 7793831"/>
              <a:gd name="connsiteY26" fmla="*/ 5379868 h 5379868"/>
              <a:gd name="connsiteX27" fmla="*/ 6529319 w 7793831"/>
              <a:gd name="connsiteY27" fmla="*/ 5379868 h 5379868"/>
              <a:gd name="connsiteX28" fmla="*/ 5954555 w 7793831"/>
              <a:gd name="connsiteY28" fmla="*/ 5379868 h 5379868"/>
              <a:gd name="connsiteX29" fmla="*/ 5586706 w 7793831"/>
              <a:gd name="connsiteY29" fmla="*/ 5379868 h 5379868"/>
              <a:gd name="connsiteX30" fmla="*/ 5218857 w 7793831"/>
              <a:gd name="connsiteY30" fmla="*/ 5379868 h 5379868"/>
              <a:gd name="connsiteX31" fmla="*/ 4782036 w 7793831"/>
              <a:gd name="connsiteY31" fmla="*/ 5379868 h 5379868"/>
              <a:gd name="connsiteX32" fmla="*/ 4345216 w 7793831"/>
              <a:gd name="connsiteY32" fmla="*/ 5379868 h 5379868"/>
              <a:gd name="connsiteX33" fmla="*/ 3839424 w 7793831"/>
              <a:gd name="connsiteY33" fmla="*/ 5379868 h 5379868"/>
              <a:gd name="connsiteX34" fmla="*/ 3402603 w 7793831"/>
              <a:gd name="connsiteY34" fmla="*/ 5379868 h 5379868"/>
              <a:gd name="connsiteX35" fmla="*/ 2965782 w 7793831"/>
              <a:gd name="connsiteY35" fmla="*/ 5379868 h 5379868"/>
              <a:gd name="connsiteX36" fmla="*/ 2391018 w 7793831"/>
              <a:gd name="connsiteY36" fmla="*/ 5379868 h 5379868"/>
              <a:gd name="connsiteX37" fmla="*/ 1747283 w 7793831"/>
              <a:gd name="connsiteY37" fmla="*/ 5379868 h 5379868"/>
              <a:gd name="connsiteX38" fmla="*/ 1172519 w 7793831"/>
              <a:gd name="connsiteY38" fmla="*/ 5379868 h 5379868"/>
              <a:gd name="connsiteX39" fmla="*/ 804670 w 7793831"/>
              <a:gd name="connsiteY39" fmla="*/ 5379868 h 5379868"/>
              <a:gd name="connsiteX40" fmla="*/ 0 w 7793831"/>
              <a:gd name="connsiteY40" fmla="*/ 5379868 h 5379868"/>
              <a:gd name="connsiteX41" fmla="*/ 0 w 7793831"/>
              <a:gd name="connsiteY41" fmla="*/ 4728306 h 5379868"/>
              <a:gd name="connsiteX42" fmla="*/ 0 w 7793831"/>
              <a:gd name="connsiteY42" fmla="*/ 4184342 h 5379868"/>
              <a:gd name="connsiteX43" fmla="*/ 0 w 7793831"/>
              <a:gd name="connsiteY43" fmla="*/ 3532780 h 5379868"/>
              <a:gd name="connsiteX44" fmla="*/ 0 w 7793831"/>
              <a:gd name="connsiteY44" fmla="*/ 2988816 h 5379868"/>
              <a:gd name="connsiteX45" fmla="*/ 0 w 7793831"/>
              <a:gd name="connsiteY45" fmla="*/ 2391052 h 5379868"/>
              <a:gd name="connsiteX46" fmla="*/ 0 w 7793831"/>
              <a:gd name="connsiteY46" fmla="*/ 1739491 h 5379868"/>
              <a:gd name="connsiteX47" fmla="*/ 0 w 7793831"/>
              <a:gd name="connsiteY47" fmla="*/ 1034130 h 5379868"/>
              <a:gd name="connsiteX48" fmla="*/ 0 w 7793831"/>
              <a:gd name="connsiteY48" fmla="*/ 597763 h 5379868"/>
              <a:gd name="connsiteX49" fmla="*/ 0 w 7793831"/>
              <a:gd name="connsiteY49" fmla="*/ 0 h 5379868"/>
              <a:gd name="connsiteX0" fmla="*/ 6897168 w 7793831"/>
              <a:gd name="connsiteY0" fmla="*/ 5379868 h 5379868"/>
              <a:gd name="connsiteX1" fmla="*/ 6981455 w 7793831"/>
              <a:gd name="connsiteY1" fmla="*/ 5042723 h 5379868"/>
              <a:gd name="connsiteX2" fmla="*/ 7076501 w 7793831"/>
              <a:gd name="connsiteY2" fmla="*/ 4662538 h 5379868"/>
              <a:gd name="connsiteX3" fmla="*/ 7427993 w 7793831"/>
              <a:gd name="connsiteY3" fmla="*/ 4574665 h 5379868"/>
              <a:gd name="connsiteX4" fmla="*/ 7793831 w 7793831"/>
              <a:gd name="connsiteY4" fmla="*/ 4483205 h 5379868"/>
              <a:gd name="connsiteX5" fmla="*/ 7477010 w 7793831"/>
              <a:gd name="connsiteY5" fmla="*/ 4800026 h 5379868"/>
              <a:gd name="connsiteX6" fmla="*/ 7187089 w 7793831"/>
              <a:gd name="connsiteY6" fmla="*/ 5089947 h 5379868"/>
              <a:gd name="connsiteX7" fmla="*/ 6897168 w 7793831"/>
              <a:gd name="connsiteY7" fmla="*/ 5379868 h 5379868"/>
              <a:gd name="connsiteX0" fmla="*/ 6897168 w 7793831"/>
              <a:gd name="connsiteY0" fmla="*/ 5379868 h 5379868"/>
              <a:gd name="connsiteX1" fmla="*/ 6983248 w 7793831"/>
              <a:gd name="connsiteY1" fmla="*/ 5035550 h 5379868"/>
              <a:gd name="connsiteX2" fmla="*/ 7076501 w 7793831"/>
              <a:gd name="connsiteY2" fmla="*/ 4662538 h 5379868"/>
              <a:gd name="connsiteX3" fmla="*/ 7449513 w 7793831"/>
              <a:gd name="connsiteY3" fmla="*/ 4569285 h 5379868"/>
              <a:gd name="connsiteX4" fmla="*/ 7793831 w 7793831"/>
              <a:gd name="connsiteY4" fmla="*/ 4483205 h 5379868"/>
              <a:gd name="connsiteX5" fmla="*/ 7503910 w 7793831"/>
              <a:gd name="connsiteY5" fmla="*/ 4773126 h 5379868"/>
              <a:gd name="connsiteX6" fmla="*/ 7205022 w 7793831"/>
              <a:gd name="connsiteY6" fmla="*/ 5072014 h 5379868"/>
              <a:gd name="connsiteX7" fmla="*/ 6897168 w 7793831"/>
              <a:gd name="connsiteY7" fmla="*/ 5379868 h 5379868"/>
              <a:gd name="connsiteX8" fmla="*/ 6253432 w 7793831"/>
              <a:gd name="connsiteY8" fmla="*/ 5379868 h 5379868"/>
              <a:gd name="connsiteX9" fmla="*/ 5540725 w 7793831"/>
              <a:gd name="connsiteY9" fmla="*/ 5379868 h 5379868"/>
              <a:gd name="connsiteX10" fmla="*/ 4965961 w 7793831"/>
              <a:gd name="connsiteY10" fmla="*/ 5379868 h 5379868"/>
              <a:gd name="connsiteX11" fmla="*/ 4391197 w 7793831"/>
              <a:gd name="connsiteY11" fmla="*/ 5379868 h 5379868"/>
              <a:gd name="connsiteX12" fmla="*/ 3885405 w 7793831"/>
              <a:gd name="connsiteY12" fmla="*/ 5379868 h 5379868"/>
              <a:gd name="connsiteX13" fmla="*/ 3241669 w 7793831"/>
              <a:gd name="connsiteY13" fmla="*/ 5379868 h 5379868"/>
              <a:gd name="connsiteX14" fmla="*/ 2528962 w 7793831"/>
              <a:gd name="connsiteY14" fmla="*/ 5379868 h 5379868"/>
              <a:gd name="connsiteX15" fmla="*/ 2161113 w 7793831"/>
              <a:gd name="connsiteY15" fmla="*/ 5379868 h 5379868"/>
              <a:gd name="connsiteX16" fmla="*/ 1448405 w 7793831"/>
              <a:gd name="connsiteY16" fmla="*/ 5379868 h 5379868"/>
              <a:gd name="connsiteX17" fmla="*/ 942613 w 7793831"/>
              <a:gd name="connsiteY17" fmla="*/ 5379868 h 5379868"/>
              <a:gd name="connsiteX18" fmla="*/ 0 w 7793831"/>
              <a:gd name="connsiteY18" fmla="*/ 5379868 h 5379868"/>
              <a:gd name="connsiteX19" fmla="*/ 0 w 7793831"/>
              <a:gd name="connsiteY19" fmla="*/ 4728306 h 5379868"/>
              <a:gd name="connsiteX20" fmla="*/ 0 w 7793831"/>
              <a:gd name="connsiteY20" fmla="*/ 4184342 h 5379868"/>
              <a:gd name="connsiteX21" fmla="*/ 0 w 7793831"/>
              <a:gd name="connsiteY21" fmla="*/ 3694176 h 5379868"/>
              <a:gd name="connsiteX22" fmla="*/ 0 w 7793831"/>
              <a:gd name="connsiteY22" fmla="*/ 3096413 h 5379868"/>
              <a:gd name="connsiteX23" fmla="*/ 0 w 7793831"/>
              <a:gd name="connsiteY23" fmla="*/ 2606247 h 5379868"/>
              <a:gd name="connsiteX24" fmla="*/ 0 w 7793831"/>
              <a:gd name="connsiteY24" fmla="*/ 1954685 h 5379868"/>
              <a:gd name="connsiteX25" fmla="*/ 0 w 7793831"/>
              <a:gd name="connsiteY25" fmla="*/ 1464520 h 5379868"/>
              <a:gd name="connsiteX26" fmla="*/ 0 w 7793831"/>
              <a:gd name="connsiteY26" fmla="*/ 920555 h 5379868"/>
              <a:gd name="connsiteX27" fmla="*/ 0 w 7793831"/>
              <a:gd name="connsiteY27" fmla="*/ 0 h 5379868"/>
              <a:gd name="connsiteX28" fmla="*/ 521587 w 7793831"/>
              <a:gd name="connsiteY28" fmla="*/ 0 h 5379868"/>
              <a:gd name="connsiteX29" fmla="*/ 1199051 w 7793831"/>
              <a:gd name="connsiteY29" fmla="*/ 0 h 5379868"/>
              <a:gd name="connsiteX30" fmla="*/ 1954453 w 7793831"/>
              <a:gd name="connsiteY30" fmla="*/ 0 h 5379868"/>
              <a:gd name="connsiteX31" fmla="*/ 2320164 w 7793831"/>
              <a:gd name="connsiteY31" fmla="*/ 0 h 5379868"/>
              <a:gd name="connsiteX32" fmla="*/ 2997627 w 7793831"/>
              <a:gd name="connsiteY32" fmla="*/ 0 h 5379868"/>
              <a:gd name="connsiteX33" fmla="*/ 3675091 w 7793831"/>
              <a:gd name="connsiteY33" fmla="*/ 0 h 5379868"/>
              <a:gd name="connsiteX34" fmla="*/ 4352555 w 7793831"/>
              <a:gd name="connsiteY34" fmla="*/ 0 h 5379868"/>
              <a:gd name="connsiteX35" fmla="*/ 4874142 w 7793831"/>
              <a:gd name="connsiteY35" fmla="*/ 0 h 5379868"/>
              <a:gd name="connsiteX36" fmla="*/ 5551606 w 7793831"/>
              <a:gd name="connsiteY36" fmla="*/ 0 h 5379868"/>
              <a:gd name="connsiteX37" fmla="*/ 6073193 w 7793831"/>
              <a:gd name="connsiteY37" fmla="*/ 0 h 5379868"/>
              <a:gd name="connsiteX38" fmla="*/ 6438903 w 7793831"/>
              <a:gd name="connsiteY38" fmla="*/ 0 h 5379868"/>
              <a:gd name="connsiteX39" fmla="*/ 7194306 w 7793831"/>
              <a:gd name="connsiteY39" fmla="*/ 0 h 5379868"/>
              <a:gd name="connsiteX40" fmla="*/ 7793831 w 7793831"/>
              <a:gd name="connsiteY40" fmla="*/ 0 h 5379868"/>
              <a:gd name="connsiteX41" fmla="*/ 7793831 w 7793831"/>
              <a:gd name="connsiteY41" fmla="*/ 515569 h 5379868"/>
              <a:gd name="connsiteX42" fmla="*/ 7793831 w 7793831"/>
              <a:gd name="connsiteY42" fmla="*/ 941473 h 5379868"/>
              <a:gd name="connsiteX43" fmla="*/ 7793831 w 7793831"/>
              <a:gd name="connsiteY43" fmla="*/ 1457042 h 5379868"/>
              <a:gd name="connsiteX44" fmla="*/ 7793831 w 7793831"/>
              <a:gd name="connsiteY44" fmla="*/ 1882946 h 5379868"/>
              <a:gd name="connsiteX45" fmla="*/ 7793831 w 7793831"/>
              <a:gd name="connsiteY45" fmla="*/ 2353683 h 5379868"/>
              <a:gd name="connsiteX46" fmla="*/ 7793831 w 7793831"/>
              <a:gd name="connsiteY46" fmla="*/ 2914083 h 5379868"/>
              <a:gd name="connsiteX47" fmla="*/ 7793831 w 7793831"/>
              <a:gd name="connsiteY47" fmla="*/ 3564148 h 5379868"/>
              <a:gd name="connsiteX48" fmla="*/ 7793831 w 7793831"/>
              <a:gd name="connsiteY48" fmla="*/ 4483205 h 537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793831" h="5379868" stroke="0" extrusionOk="0">
                <a:moveTo>
                  <a:pt x="0" y="0"/>
                </a:moveTo>
                <a:cubicBezTo>
                  <a:pt x="280950" y="-69345"/>
                  <a:pt x="468505" y="56682"/>
                  <a:pt x="599525" y="0"/>
                </a:cubicBezTo>
                <a:cubicBezTo>
                  <a:pt x="730545" y="-56682"/>
                  <a:pt x="993814" y="2212"/>
                  <a:pt x="1199051" y="0"/>
                </a:cubicBezTo>
                <a:cubicBezTo>
                  <a:pt x="1404288" y="-2212"/>
                  <a:pt x="1439767" y="18253"/>
                  <a:pt x="1642700" y="0"/>
                </a:cubicBezTo>
                <a:cubicBezTo>
                  <a:pt x="1845633" y="-18253"/>
                  <a:pt x="1936769" y="19210"/>
                  <a:pt x="2086349" y="0"/>
                </a:cubicBezTo>
                <a:cubicBezTo>
                  <a:pt x="2235929" y="-19210"/>
                  <a:pt x="2371595" y="8099"/>
                  <a:pt x="2529997" y="0"/>
                </a:cubicBezTo>
                <a:cubicBezTo>
                  <a:pt x="2688399" y="-8099"/>
                  <a:pt x="2730308" y="648"/>
                  <a:pt x="2895708" y="0"/>
                </a:cubicBezTo>
                <a:cubicBezTo>
                  <a:pt x="3061108" y="-648"/>
                  <a:pt x="3479751" y="85632"/>
                  <a:pt x="3651110" y="0"/>
                </a:cubicBezTo>
                <a:cubicBezTo>
                  <a:pt x="3822469" y="-85632"/>
                  <a:pt x="3927316" y="3417"/>
                  <a:pt x="4094759" y="0"/>
                </a:cubicBezTo>
                <a:cubicBezTo>
                  <a:pt x="4262202" y="-3417"/>
                  <a:pt x="4596246" y="67697"/>
                  <a:pt x="4772223" y="0"/>
                </a:cubicBezTo>
                <a:cubicBezTo>
                  <a:pt x="4948200" y="-67697"/>
                  <a:pt x="5132891" y="6781"/>
                  <a:pt x="5371748" y="0"/>
                </a:cubicBezTo>
                <a:cubicBezTo>
                  <a:pt x="5610605" y="-6781"/>
                  <a:pt x="5710884" y="18976"/>
                  <a:pt x="5893335" y="0"/>
                </a:cubicBezTo>
                <a:cubicBezTo>
                  <a:pt x="6075786" y="-18976"/>
                  <a:pt x="6259007" y="31620"/>
                  <a:pt x="6414922" y="0"/>
                </a:cubicBezTo>
                <a:cubicBezTo>
                  <a:pt x="6570837" y="-31620"/>
                  <a:pt x="6643474" y="5794"/>
                  <a:pt x="6780633" y="0"/>
                </a:cubicBezTo>
                <a:cubicBezTo>
                  <a:pt x="6917792" y="-5794"/>
                  <a:pt x="7022678" y="7427"/>
                  <a:pt x="7146344" y="0"/>
                </a:cubicBezTo>
                <a:cubicBezTo>
                  <a:pt x="7270010" y="-7427"/>
                  <a:pt x="7523043" y="42111"/>
                  <a:pt x="7793831" y="0"/>
                </a:cubicBezTo>
                <a:cubicBezTo>
                  <a:pt x="7828297" y="141175"/>
                  <a:pt x="7790597" y="281009"/>
                  <a:pt x="7793831" y="470737"/>
                </a:cubicBezTo>
                <a:cubicBezTo>
                  <a:pt x="7797065" y="660465"/>
                  <a:pt x="7753113" y="828696"/>
                  <a:pt x="7793831" y="1120801"/>
                </a:cubicBezTo>
                <a:cubicBezTo>
                  <a:pt x="7834549" y="1412906"/>
                  <a:pt x="7780414" y="1566472"/>
                  <a:pt x="7793831" y="1681202"/>
                </a:cubicBezTo>
                <a:cubicBezTo>
                  <a:pt x="7807248" y="1795932"/>
                  <a:pt x="7759560" y="1929987"/>
                  <a:pt x="7793831" y="2151938"/>
                </a:cubicBezTo>
                <a:cubicBezTo>
                  <a:pt x="7828102" y="2373889"/>
                  <a:pt x="7753384" y="2462664"/>
                  <a:pt x="7793831" y="2667507"/>
                </a:cubicBezTo>
                <a:cubicBezTo>
                  <a:pt x="7834278" y="2872350"/>
                  <a:pt x="7760485" y="2997319"/>
                  <a:pt x="7793831" y="3093411"/>
                </a:cubicBezTo>
                <a:cubicBezTo>
                  <a:pt x="7827177" y="3189503"/>
                  <a:pt x="7787681" y="3448207"/>
                  <a:pt x="7793831" y="3698644"/>
                </a:cubicBezTo>
                <a:cubicBezTo>
                  <a:pt x="7799981" y="3949081"/>
                  <a:pt x="7723474" y="4248398"/>
                  <a:pt x="7793831" y="4483205"/>
                </a:cubicBezTo>
                <a:cubicBezTo>
                  <a:pt x="7690808" y="4627966"/>
                  <a:pt x="7599067" y="4617801"/>
                  <a:pt x="7503910" y="4773126"/>
                </a:cubicBezTo>
                <a:cubicBezTo>
                  <a:pt x="7408753" y="4928451"/>
                  <a:pt x="7244974" y="4968693"/>
                  <a:pt x="7196056" y="5080980"/>
                </a:cubicBezTo>
                <a:cubicBezTo>
                  <a:pt x="7147138" y="5193267"/>
                  <a:pt x="7017602" y="5253025"/>
                  <a:pt x="6897168" y="5379868"/>
                </a:cubicBezTo>
                <a:cubicBezTo>
                  <a:pt x="6813589" y="5395456"/>
                  <a:pt x="6664721" y="5360591"/>
                  <a:pt x="6529319" y="5379868"/>
                </a:cubicBezTo>
                <a:cubicBezTo>
                  <a:pt x="6393917" y="5399145"/>
                  <a:pt x="6225370" y="5341091"/>
                  <a:pt x="5954555" y="5379868"/>
                </a:cubicBezTo>
                <a:cubicBezTo>
                  <a:pt x="5683740" y="5418645"/>
                  <a:pt x="5733495" y="5357333"/>
                  <a:pt x="5586706" y="5379868"/>
                </a:cubicBezTo>
                <a:cubicBezTo>
                  <a:pt x="5439917" y="5402403"/>
                  <a:pt x="5377965" y="5346529"/>
                  <a:pt x="5218857" y="5379868"/>
                </a:cubicBezTo>
                <a:cubicBezTo>
                  <a:pt x="5059749" y="5413207"/>
                  <a:pt x="4928231" y="5361953"/>
                  <a:pt x="4782036" y="5379868"/>
                </a:cubicBezTo>
                <a:cubicBezTo>
                  <a:pt x="4635841" y="5397783"/>
                  <a:pt x="4515141" y="5337672"/>
                  <a:pt x="4345216" y="5379868"/>
                </a:cubicBezTo>
                <a:cubicBezTo>
                  <a:pt x="4175291" y="5422064"/>
                  <a:pt x="4060185" y="5376218"/>
                  <a:pt x="3839424" y="5379868"/>
                </a:cubicBezTo>
                <a:cubicBezTo>
                  <a:pt x="3618663" y="5383518"/>
                  <a:pt x="3611023" y="5365691"/>
                  <a:pt x="3402603" y="5379868"/>
                </a:cubicBezTo>
                <a:cubicBezTo>
                  <a:pt x="3194183" y="5394045"/>
                  <a:pt x="3146776" y="5338914"/>
                  <a:pt x="2965782" y="5379868"/>
                </a:cubicBezTo>
                <a:cubicBezTo>
                  <a:pt x="2784788" y="5420822"/>
                  <a:pt x="2601471" y="5363313"/>
                  <a:pt x="2391018" y="5379868"/>
                </a:cubicBezTo>
                <a:cubicBezTo>
                  <a:pt x="2180565" y="5396423"/>
                  <a:pt x="2009358" y="5363712"/>
                  <a:pt x="1747283" y="5379868"/>
                </a:cubicBezTo>
                <a:cubicBezTo>
                  <a:pt x="1485209" y="5396024"/>
                  <a:pt x="1333925" y="5333399"/>
                  <a:pt x="1172519" y="5379868"/>
                </a:cubicBezTo>
                <a:cubicBezTo>
                  <a:pt x="1011113" y="5426337"/>
                  <a:pt x="951407" y="5367197"/>
                  <a:pt x="804670" y="5379868"/>
                </a:cubicBezTo>
                <a:cubicBezTo>
                  <a:pt x="657933" y="5392539"/>
                  <a:pt x="227861" y="5344996"/>
                  <a:pt x="0" y="5379868"/>
                </a:cubicBezTo>
                <a:cubicBezTo>
                  <a:pt x="-566" y="5220546"/>
                  <a:pt x="73434" y="4998755"/>
                  <a:pt x="0" y="4728306"/>
                </a:cubicBezTo>
                <a:cubicBezTo>
                  <a:pt x="-73434" y="4457857"/>
                  <a:pt x="45297" y="4361901"/>
                  <a:pt x="0" y="4184342"/>
                </a:cubicBezTo>
                <a:cubicBezTo>
                  <a:pt x="-45297" y="4006783"/>
                  <a:pt x="28532" y="3694179"/>
                  <a:pt x="0" y="3532780"/>
                </a:cubicBezTo>
                <a:cubicBezTo>
                  <a:pt x="-28532" y="3371381"/>
                  <a:pt x="5250" y="3152591"/>
                  <a:pt x="0" y="2988816"/>
                </a:cubicBezTo>
                <a:cubicBezTo>
                  <a:pt x="-5250" y="2825041"/>
                  <a:pt x="3493" y="2556409"/>
                  <a:pt x="0" y="2391052"/>
                </a:cubicBezTo>
                <a:cubicBezTo>
                  <a:pt x="-3493" y="2225695"/>
                  <a:pt x="16753" y="1878024"/>
                  <a:pt x="0" y="1739491"/>
                </a:cubicBezTo>
                <a:cubicBezTo>
                  <a:pt x="-16753" y="1600958"/>
                  <a:pt x="28249" y="1345832"/>
                  <a:pt x="0" y="1034130"/>
                </a:cubicBezTo>
                <a:cubicBezTo>
                  <a:pt x="-28249" y="722428"/>
                  <a:pt x="38578" y="809160"/>
                  <a:pt x="0" y="597763"/>
                </a:cubicBezTo>
                <a:cubicBezTo>
                  <a:pt x="-38578" y="386366"/>
                  <a:pt x="42922" y="290652"/>
                  <a:pt x="0" y="0"/>
                </a:cubicBezTo>
                <a:close/>
              </a:path>
              <a:path w="7793831" h="5379868" fill="darkenLess" stroke="0" extrusionOk="0">
                <a:moveTo>
                  <a:pt x="6897168" y="5379868"/>
                </a:moveTo>
                <a:cubicBezTo>
                  <a:pt x="6899072" y="5291911"/>
                  <a:pt x="6993662" y="5160881"/>
                  <a:pt x="6981455" y="5042723"/>
                </a:cubicBezTo>
                <a:cubicBezTo>
                  <a:pt x="6969248" y="4924565"/>
                  <a:pt x="7075669" y="4812987"/>
                  <a:pt x="7076501" y="4662538"/>
                </a:cubicBezTo>
                <a:cubicBezTo>
                  <a:pt x="7184348" y="4598864"/>
                  <a:pt x="7339629" y="4604007"/>
                  <a:pt x="7427993" y="4574665"/>
                </a:cubicBezTo>
                <a:cubicBezTo>
                  <a:pt x="7516357" y="4545323"/>
                  <a:pt x="7698940" y="4537759"/>
                  <a:pt x="7793831" y="4483205"/>
                </a:cubicBezTo>
                <a:cubicBezTo>
                  <a:pt x="7728820" y="4582497"/>
                  <a:pt x="7558704" y="4667740"/>
                  <a:pt x="7477010" y="4800026"/>
                </a:cubicBezTo>
                <a:cubicBezTo>
                  <a:pt x="7395316" y="4932312"/>
                  <a:pt x="7321544" y="4935103"/>
                  <a:pt x="7187089" y="5089947"/>
                </a:cubicBezTo>
                <a:cubicBezTo>
                  <a:pt x="7052634" y="5244791"/>
                  <a:pt x="7005972" y="5215040"/>
                  <a:pt x="6897168" y="5379868"/>
                </a:cubicBezTo>
                <a:close/>
              </a:path>
              <a:path w="7793831" h="5379868" fill="none" extrusionOk="0">
                <a:moveTo>
                  <a:pt x="6897168" y="5379868"/>
                </a:moveTo>
                <a:cubicBezTo>
                  <a:pt x="6915193" y="5304570"/>
                  <a:pt x="6978029" y="5211716"/>
                  <a:pt x="6983248" y="5035550"/>
                </a:cubicBezTo>
                <a:cubicBezTo>
                  <a:pt x="6988466" y="4859384"/>
                  <a:pt x="7047076" y="4846878"/>
                  <a:pt x="7076501" y="4662538"/>
                </a:cubicBezTo>
                <a:cubicBezTo>
                  <a:pt x="7232915" y="4589815"/>
                  <a:pt x="7330341" y="4638384"/>
                  <a:pt x="7449513" y="4569285"/>
                </a:cubicBezTo>
                <a:cubicBezTo>
                  <a:pt x="7568685" y="4500186"/>
                  <a:pt x="7626907" y="4535174"/>
                  <a:pt x="7793831" y="4483205"/>
                </a:cubicBezTo>
                <a:cubicBezTo>
                  <a:pt x="7734218" y="4567871"/>
                  <a:pt x="7563968" y="4710616"/>
                  <a:pt x="7503910" y="4773126"/>
                </a:cubicBezTo>
                <a:cubicBezTo>
                  <a:pt x="7443852" y="4835636"/>
                  <a:pt x="7309114" y="4904956"/>
                  <a:pt x="7205022" y="5072014"/>
                </a:cubicBezTo>
                <a:cubicBezTo>
                  <a:pt x="7100930" y="5239072"/>
                  <a:pt x="6957951" y="5265352"/>
                  <a:pt x="6897168" y="5379868"/>
                </a:cubicBezTo>
                <a:cubicBezTo>
                  <a:pt x="6681463" y="5457009"/>
                  <a:pt x="6413140" y="5330063"/>
                  <a:pt x="6253432" y="5379868"/>
                </a:cubicBezTo>
                <a:cubicBezTo>
                  <a:pt x="6093724" y="5429673"/>
                  <a:pt x="5779979" y="5295925"/>
                  <a:pt x="5540725" y="5379868"/>
                </a:cubicBezTo>
                <a:cubicBezTo>
                  <a:pt x="5301471" y="5463811"/>
                  <a:pt x="5173306" y="5337823"/>
                  <a:pt x="4965961" y="5379868"/>
                </a:cubicBezTo>
                <a:cubicBezTo>
                  <a:pt x="4758616" y="5421913"/>
                  <a:pt x="4510715" y="5360444"/>
                  <a:pt x="4391197" y="5379868"/>
                </a:cubicBezTo>
                <a:cubicBezTo>
                  <a:pt x="4271679" y="5399292"/>
                  <a:pt x="4082435" y="5336890"/>
                  <a:pt x="3885405" y="5379868"/>
                </a:cubicBezTo>
                <a:cubicBezTo>
                  <a:pt x="3688375" y="5422846"/>
                  <a:pt x="3404229" y="5327018"/>
                  <a:pt x="3241669" y="5379868"/>
                </a:cubicBezTo>
                <a:cubicBezTo>
                  <a:pt x="3079109" y="5432718"/>
                  <a:pt x="2700091" y="5311861"/>
                  <a:pt x="2528962" y="5379868"/>
                </a:cubicBezTo>
                <a:cubicBezTo>
                  <a:pt x="2357833" y="5447875"/>
                  <a:pt x="2262040" y="5356117"/>
                  <a:pt x="2161113" y="5379868"/>
                </a:cubicBezTo>
                <a:cubicBezTo>
                  <a:pt x="2060186" y="5403619"/>
                  <a:pt x="1658014" y="5323488"/>
                  <a:pt x="1448405" y="5379868"/>
                </a:cubicBezTo>
                <a:cubicBezTo>
                  <a:pt x="1238796" y="5436248"/>
                  <a:pt x="1081391" y="5375403"/>
                  <a:pt x="942613" y="5379868"/>
                </a:cubicBezTo>
                <a:cubicBezTo>
                  <a:pt x="803835" y="5384333"/>
                  <a:pt x="392244" y="5361049"/>
                  <a:pt x="0" y="5379868"/>
                </a:cubicBezTo>
                <a:cubicBezTo>
                  <a:pt x="-15602" y="5223400"/>
                  <a:pt x="60898" y="5013117"/>
                  <a:pt x="0" y="4728306"/>
                </a:cubicBezTo>
                <a:cubicBezTo>
                  <a:pt x="-60898" y="4443495"/>
                  <a:pt x="46151" y="4436225"/>
                  <a:pt x="0" y="4184342"/>
                </a:cubicBezTo>
                <a:cubicBezTo>
                  <a:pt x="-46151" y="3932459"/>
                  <a:pt x="18612" y="3828286"/>
                  <a:pt x="0" y="3694176"/>
                </a:cubicBezTo>
                <a:cubicBezTo>
                  <a:pt x="-18612" y="3560066"/>
                  <a:pt x="63533" y="3338268"/>
                  <a:pt x="0" y="3096413"/>
                </a:cubicBezTo>
                <a:cubicBezTo>
                  <a:pt x="-63533" y="2854558"/>
                  <a:pt x="11649" y="2804138"/>
                  <a:pt x="0" y="2606247"/>
                </a:cubicBezTo>
                <a:cubicBezTo>
                  <a:pt x="-11649" y="2408356"/>
                  <a:pt x="27645" y="2247194"/>
                  <a:pt x="0" y="1954685"/>
                </a:cubicBezTo>
                <a:cubicBezTo>
                  <a:pt x="-27645" y="1662176"/>
                  <a:pt x="43390" y="1701726"/>
                  <a:pt x="0" y="1464520"/>
                </a:cubicBezTo>
                <a:cubicBezTo>
                  <a:pt x="-43390" y="1227314"/>
                  <a:pt x="64596" y="1081009"/>
                  <a:pt x="0" y="920555"/>
                </a:cubicBezTo>
                <a:cubicBezTo>
                  <a:pt x="-64596" y="760101"/>
                  <a:pt x="19947" y="325723"/>
                  <a:pt x="0" y="0"/>
                </a:cubicBezTo>
                <a:cubicBezTo>
                  <a:pt x="125012" y="-10302"/>
                  <a:pt x="270684" y="46967"/>
                  <a:pt x="521587" y="0"/>
                </a:cubicBezTo>
                <a:cubicBezTo>
                  <a:pt x="772490" y="-46967"/>
                  <a:pt x="902093" y="69759"/>
                  <a:pt x="1199051" y="0"/>
                </a:cubicBezTo>
                <a:cubicBezTo>
                  <a:pt x="1496009" y="-69759"/>
                  <a:pt x="1595807" y="88302"/>
                  <a:pt x="1954453" y="0"/>
                </a:cubicBezTo>
                <a:cubicBezTo>
                  <a:pt x="2313099" y="-88302"/>
                  <a:pt x="2237677" y="13873"/>
                  <a:pt x="2320164" y="0"/>
                </a:cubicBezTo>
                <a:cubicBezTo>
                  <a:pt x="2402651" y="-13873"/>
                  <a:pt x="2687881" y="38778"/>
                  <a:pt x="2997627" y="0"/>
                </a:cubicBezTo>
                <a:cubicBezTo>
                  <a:pt x="3307373" y="-38778"/>
                  <a:pt x="3492218" y="58746"/>
                  <a:pt x="3675091" y="0"/>
                </a:cubicBezTo>
                <a:cubicBezTo>
                  <a:pt x="3857964" y="-58746"/>
                  <a:pt x="4204861" y="49005"/>
                  <a:pt x="4352555" y="0"/>
                </a:cubicBezTo>
                <a:cubicBezTo>
                  <a:pt x="4500249" y="-49005"/>
                  <a:pt x="4765611" y="28606"/>
                  <a:pt x="4874142" y="0"/>
                </a:cubicBezTo>
                <a:cubicBezTo>
                  <a:pt x="4982673" y="-28606"/>
                  <a:pt x="5381868" y="28529"/>
                  <a:pt x="5551606" y="0"/>
                </a:cubicBezTo>
                <a:cubicBezTo>
                  <a:pt x="5721344" y="-28529"/>
                  <a:pt x="5938842" y="39315"/>
                  <a:pt x="6073193" y="0"/>
                </a:cubicBezTo>
                <a:cubicBezTo>
                  <a:pt x="6207544" y="-39315"/>
                  <a:pt x="6266825" y="19765"/>
                  <a:pt x="6438903" y="0"/>
                </a:cubicBezTo>
                <a:cubicBezTo>
                  <a:pt x="6610981" y="-19765"/>
                  <a:pt x="6840072" y="66379"/>
                  <a:pt x="7194306" y="0"/>
                </a:cubicBezTo>
                <a:cubicBezTo>
                  <a:pt x="7548540" y="-66379"/>
                  <a:pt x="7569561" y="23162"/>
                  <a:pt x="7793831" y="0"/>
                </a:cubicBezTo>
                <a:cubicBezTo>
                  <a:pt x="7836533" y="141490"/>
                  <a:pt x="7781832" y="283106"/>
                  <a:pt x="7793831" y="515569"/>
                </a:cubicBezTo>
                <a:cubicBezTo>
                  <a:pt x="7805830" y="748032"/>
                  <a:pt x="7776782" y="802928"/>
                  <a:pt x="7793831" y="941473"/>
                </a:cubicBezTo>
                <a:cubicBezTo>
                  <a:pt x="7810880" y="1080018"/>
                  <a:pt x="7757704" y="1303466"/>
                  <a:pt x="7793831" y="1457042"/>
                </a:cubicBezTo>
                <a:cubicBezTo>
                  <a:pt x="7829958" y="1610618"/>
                  <a:pt x="7776311" y="1712861"/>
                  <a:pt x="7793831" y="1882946"/>
                </a:cubicBezTo>
                <a:cubicBezTo>
                  <a:pt x="7811351" y="2053031"/>
                  <a:pt x="7739514" y="2223921"/>
                  <a:pt x="7793831" y="2353683"/>
                </a:cubicBezTo>
                <a:cubicBezTo>
                  <a:pt x="7848148" y="2483445"/>
                  <a:pt x="7751683" y="2761537"/>
                  <a:pt x="7793831" y="2914083"/>
                </a:cubicBezTo>
                <a:cubicBezTo>
                  <a:pt x="7835979" y="3066629"/>
                  <a:pt x="7729754" y="3242631"/>
                  <a:pt x="7793831" y="3564148"/>
                </a:cubicBezTo>
                <a:cubicBezTo>
                  <a:pt x="7857908" y="3885666"/>
                  <a:pt x="7789407" y="4122745"/>
                  <a:pt x="7793831" y="4483205"/>
                </a:cubicBezTo>
              </a:path>
              <a:path w="7793831" h="5379868" fill="none" stroke="0" extrusionOk="0">
                <a:moveTo>
                  <a:pt x="6897168" y="5379868"/>
                </a:moveTo>
                <a:cubicBezTo>
                  <a:pt x="6919916" y="5219091"/>
                  <a:pt x="6966875" y="5133635"/>
                  <a:pt x="6983248" y="5035550"/>
                </a:cubicBezTo>
                <a:cubicBezTo>
                  <a:pt x="6999621" y="4937465"/>
                  <a:pt x="7058831" y="4755701"/>
                  <a:pt x="7076501" y="4662538"/>
                </a:cubicBezTo>
                <a:cubicBezTo>
                  <a:pt x="7205515" y="4620491"/>
                  <a:pt x="7313001" y="4623062"/>
                  <a:pt x="7420819" y="4576458"/>
                </a:cubicBezTo>
                <a:cubicBezTo>
                  <a:pt x="7528637" y="4529854"/>
                  <a:pt x="7674160" y="4517820"/>
                  <a:pt x="7793831" y="4483205"/>
                </a:cubicBezTo>
                <a:cubicBezTo>
                  <a:pt x="7714513" y="4579822"/>
                  <a:pt x="7606983" y="4626493"/>
                  <a:pt x="7477010" y="4800026"/>
                </a:cubicBezTo>
                <a:cubicBezTo>
                  <a:pt x="7347037" y="4973559"/>
                  <a:pt x="7242692" y="5029346"/>
                  <a:pt x="7178122" y="5098914"/>
                </a:cubicBezTo>
                <a:cubicBezTo>
                  <a:pt x="7113552" y="5168482"/>
                  <a:pt x="6994021" y="5253602"/>
                  <a:pt x="6897168" y="5379868"/>
                </a:cubicBezTo>
                <a:cubicBezTo>
                  <a:pt x="6811512" y="5383784"/>
                  <a:pt x="6703457" y="5357463"/>
                  <a:pt x="6529319" y="5379868"/>
                </a:cubicBezTo>
                <a:cubicBezTo>
                  <a:pt x="6355181" y="5402273"/>
                  <a:pt x="6068444" y="5345109"/>
                  <a:pt x="5816612" y="5379868"/>
                </a:cubicBezTo>
                <a:cubicBezTo>
                  <a:pt x="5564780" y="5414627"/>
                  <a:pt x="5501065" y="5346724"/>
                  <a:pt x="5379791" y="5379868"/>
                </a:cubicBezTo>
                <a:cubicBezTo>
                  <a:pt x="5258517" y="5413012"/>
                  <a:pt x="5118366" y="5355029"/>
                  <a:pt x="4942970" y="5379868"/>
                </a:cubicBezTo>
                <a:cubicBezTo>
                  <a:pt x="4767574" y="5404707"/>
                  <a:pt x="4523771" y="5343147"/>
                  <a:pt x="4368206" y="5379868"/>
                </a:cubicBezTo>
                <a:cubicBezTo>
                  <a:pt x="4212641" y="5416589"/>
                  <a:pt x="4080994" y="5367463"/>
                  <a:pt x="3931386" y="5379868"/>
                </a:cubicBezTo>
                <a:cubicBezTo>
                  <a:pt x="3781778" y="5392273"/>
                  <a:pt x="3620605" y="5351342"/>
                  <a:pt x="3425593" y="5379868"/>
                </a:cubicBezTo>
                <a:cubicBezTo>
                  <a:pt x="3230581" y="5408394"/>
                  <a:pt x="3169060" y="5354018"/>
                  <a:pt x="3057744" y="5379868"/>
                </a:cubicBezTo>
                <a:cubicBezTo>
                  <a:pt x="2946428" y="5405718"/>
                  <a:pt x="2785742" y="5344253"/>
                  <a:pt x="2689896" y="5379868"/>
                </a:cubicBezTo>
                <a:cubicBezTo>
                  <a:pt x="2594050" y="5415483"/>
                  <a:pt x="2394924" y="5369248"/>
                  <a:pt x="2253075" y="5379868"/>
                </a:cubicBezTo>
                <a:cubicBezTo>
                  <a:pt x="2111226" y="5390488"/>
                  <a:pt x="2058973" y="5348234"/>
                  <a:pt x="1885226" y="5379868"/>
                </a:cubicBezTo>
                <a:cubicBezTo>
                  <a:pt x="1711479" y="5411502"/>
                  <a:pt x="1444976" y="5313485"/>
                  <a:pt x="1310462" y="5379868"/>
                </a:cubicBezTo>
                <a:cubicBezTo>
                  <a:pt x="1175948" y="5446251"/>
                  <a:pt x="1023639" y="5374390"/>
                  <a:pt x="942613" y="5379868"/>
                </a:cubicBezTo>
                <a:cubicBezTo>
                  <a:pt x="861587" y="5385346"/>
                  <a:pt x="188545" y="5372614"/>
                  <a:pt x="0" y="5379868"/>
                </a:cubicBezTo>
                <a:cubicBezTo>
                  <a:pt x="-22823" y="5200727"/>
                  <a:pt x="17951" y="5047359"/>
                  <a:pt x="0" y="4943501"/>
                </a:cubicBezTo>
                <a:cubicBezTo>
                  <a:pt x="-17951" y="4839643"/>
                  <a:pt x="82001" y="4479681"/>
                  <a:pt x="0" y="4238140"/>
                </a:cubicBezTo>
                <a:cubicBezTo>
                  <a:pt x="-82001" y="3996599"/>
                  <a:pt x="56385" y="3813921"/>
                  <a:pt x="0" y="3586579"/>
                </a:cubicBezTo>
                <a:cubicBezTo>
                  <a:pt x="-56385" y="3359237"/>
                  <a:pt x="34219" y="3334318"/>
                  <a:pt x="0" y="3096413"/>
                </a:cubicBezTo>
                <a:cubicBezTo>
                  <a:pt x="-34219" y="2858508"/>
                  <a:pt x="41151" y="2725389"/>
                  <a:pt x="0" y="2606247"/>
                </a:cubicBezTo>
                <a:cubicBezTo>
                  <a:pt x="-41151" y="2487105"/>
                  <a:pt x="46119" y="2378299"/>
                  <a:pt x="0" y="2169880"/>
                </a:cubicBezTo>
                <a:cubicBezTo>
                  <a:pt x="-46119" y="1961461"/>
                  <a:pt x="20573" y="1624503"/>
                  <a:pt x="0" y="1464520"/>
                </a:cubicBezTo>
                <a:cubicBezTo>
                  <a:pt x="-20573" y="1304537"/>
                  <a:pt x="63587" y="1026990"/>
                  <a:pt x="0" y="866757"/>
                </a:cubicBezTo>
                <a:cubicBezTo>
                  <a:pt x="-63587" y="706524"/>
                  <a:pt x="16816" y="383989"/>
                  <a:pt x="0" y="0"/>
                </a:cubicBezTo>
                <a:cubicBezTo>
                  <a:pt x="159757" y="-59134"/>
                  <a:pt x="290108" y="52734"/>
                  <a:pt x="521587" y="0"/>
                </a:cubicBezTo>
                <a:cubicBezTo>
                  <a:pt x="753066" y="-52734"/>
                  <a:pt x="959331" y="45913"/>
                  <a:pt x="1199051" y="0"/>
                </a:cubicBezTo>
                <a:cubicBezTo>
                  <a:pt x="1438771" y="-45913"/>
                  <a:pt x="1561067" y="33067"/>
                  <a:pt x="1798576" y="0"/>
                </a:cubicBezTo>
                <a:cubicBezTo>
                  <a:pt x="2036086" y="-33067"/>
                  <a:pt x="2159420" y="35877"/>
                  <a:pt x="2476040" y="0"/>
                </a:cubicBezTo>
                <a:cubicBezTo>
                  <a:pt x="2792660" y="-35877"/>
                  <a:pt x="2756063" y="40795"/>
                  <a:pt x="2841751" y="0"/>
                </a:cubicBezTo>
                <a:cubicBezTo>
                  <a:pt x="2927439" y="-40795"/>
                  <a:pt x="3165838" y="69138"/>
                  <a:pt x="3441276" y="0"/>
                </a:cubicBezTo>
                <a:cubicBezTo>
                  <a:pt x="3716714" y="-69138"/>
                  <a:pt x="3851038" y="41393"/>
                  <a:pt x="4118740" y="0"/>
                </a:cubicBezTo>
                <a:cubicBezTo>
                  <a:pt x="4386442" y="-41393"/>
                  <a:pt x="4629272" y="81071"/>
                  <a:pt x="4874142" y="0"/>
                </a:cubicBezTo>
                <a:cubicBezTo>
                  <a:pt x="5119012" y="-81071"/>
                  <a:pt x="5443229" y="57316"/>
                  <a:pt x="5629544" y="0"/>
                </a:cubicBezTo>
                <a:cubicBezTo>
                  <a:pt x="5815859" y="-57316"/>
                  <a:pt x="6009117" y="40540"/>
                  <a:pt x="6151131" y="0"/>
                </a:cubicBezTo>
                <a:cubicBezTo>
                  <a:pt x="6293145" y="-40540"/>
                  <a:pt x="6382461" y="19425"/>
                  <a:pt x="6516842" y="0"/>
                </a:cubicBezTo>
                <a:cubicBezTo>
                  <a:pt x="6651223" y="-19425"/>
                  <a:pt x="6817501" y="22823"/>
                  <a:pt x="6960491" y="0"/>
                </a:cubicBezTo>
                <a:cubicBezTo>
                  <a:pt x="7103481" y="-22823"/>
                  <a:pt x="7555765" y="96658"/>
                  <a:pt x="7793831" y="0"/>
                </a:cubicBezTo>
                <a:cubicBezTo>
                  <a:pt x="7794913" y="134411"/>
                  <a:pt x="7731174" y="431454"/>
                  <a:pt x="7793831" y="560401"/>
                </a:cubicBezTo>
                <a:cubicBezTo>
                  <a:pt x="7856488" y="689348"/>
                  <a:pt x="7757812" y="984571"/>
                  <a:pt x="7793831" y="1120801"/>
                </a:cubicBezTo>
                <a:cubicBezTo>
                  <a:pt x="7829850" y="1257031"/>
                  <a:pt x="7732639" y="1447640"/>
                  <a:pt x="7793831" y="1770866"/>
                </a:cubicBezTo>
                <a:cubicBezTo>
                  <a:pt x="7855023" y="2094093"/>
                  <a:pt x="7732861" y="2120411"/>
                  <a:pt x="7793831" y="2286435"/>
                </a:cubicBezTo>
                <a:cubicBezTo>
                  <a:pt x="7854801" y="2452459"/>
                  <a:pt x="7736280" y="2580109"/>
                  <a:pt x="7793831" y="2846835"/>
                </a:cubicBezTo>
                <a:cubicBezTo>
                  <a:pt x="7851382" y="3113561"/>
                  <a:pt x="7761347" y="3104193"/>
                  <a:pt x="7793831" y="3272740"/>
                </a:cubicBezTo>
                <a:cubicBezTo>
                  <a:pt x="7826315" y="3441288"/>
                  <a:pt x="7766873" y="3634242"/>
                  <a:pt x="7793831" y="3788308"/>
                </a:cubicBezTo>
                <a:cubicBezTo>
                  <a:pt x="7820789" y="3942374"/>
                  <a:pt x="7719113" y="4331341"/>
                  <a:pt x="7793831" y="4483205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en-US" sz="7200" dirty="0">
                <a:solidFill>
                  <a:srgbClr val="15210D"/>
                </a:solidFill>
                <a:latin typeface="Curlz MT" panose="04040404050702020202" pitchFamily="82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66868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780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Curlz MT</vt:lpstr>
      <vt:lpstr>Times New Roman</vt:lpstr>
      <vt:lpstr>Office Theme</vt:lpstr>
      <vt:lpstr>PowerPoint Presentation</vt:lpstr>
      <vt:lpstr>                             Self-Portrait with Hat, 1903, Oil on Canvas, 41x33 cm, Tate Britain, UK https://commons.wikimedia.org/wiki/File:Camille_Pissarro_-_Self-portrait2_-_Tate_Britain.jpg  </vt:lpstr>
      <vt:lpstr>                    Chrysanthemums In a Chinese Vase, 1873, Oil on Canvas, 50 x 61 cm, Private Collection https://www.wikiart.org/en/camille-pissarro/chrysanthemums-in-a-chinese-vase-1873  </vt:lpstr>
      <vt:lpstr>                      Pink Peonies, 1873, Oil  on Canvas, 73 x 60 cm, Ashmolean Museum, Oxford, UK https://www.wikiart.org/en/camille-pissarro/pink-peonies-1873  </vt:lpstr>
      <vt:lpstr>                   Bouquet of Flowers,  circa 1873,  Oil on Canvas, 54.9x46.4 cm, High Museum of Art, Atlanta, GA, USA https://upload.wikimedia.org/wikipedia/commons/d/da/Bouquet_of_Flowers_by_Camille_Pissarro%2C_High_Museum_of_Art.jpg  </vt:lpstr>
      <vt:lpstr>                           STill Life, circa 1876, Oil on Canvas, 82x65 cm, Matsuoka Museum of Art, Tokyo, Japan https://commons.wikimedia.org/wiki/File:Pissarro_-_Pissarro_and_Durand-Ruel_Snollaerts,_481.png  </vt:lpstr>
      <vt:lpstr>                      Roses in a Glass, 1877, Oil on Canvas, Private Collection https://www.wikiart.org/en/camille-pissarro/roses-in-a-glass-1877  </vt:lpstr>
      <vt:lpstr>                      Vase of Flowers, c.1877 - c.1878,  Oil on Canvas,  81 x 64 cm,  Van Gogh Museum, Amsterdam, Netherlands https://www.wikiart.org/en/camille-pissarro/vase-of-flowers  </vt:lpstr>
      <vt:lpstr>Bouquet of Flowers, 1898, Oil on Canvas, 54x65.4 cm, M. H. de Young Memorial Museum, San Francisco, CA, USA https://commons.wikimedia.org/wiki/File:Bouquet_of_Flowers_(Bouquet_de_Fleurs).jpg  </vt:lpstr>
      <vt:lpstr>                       Bouquet of Violets, 1900, Oil on Canvas, 83.8 × 73.7 × 5.7 cm, Des Moines Art Center, IW, USA https://commons.wikimedia.org/wiki/File:Pissarro_-_Bouquet_of_Violets,_1900.jpg   </vt:lpstr>
      <vt:lpstr>                        Vase of Flowers, Tulips and Garnets, 1900, Oil on Canvas, Private Collection https://www.wikiart.org/en/camille-pissarro/vase-of-flowers-tulips-and-garnets-1900  </vt:lpstr>
      <vt:lpstr>                         Bouquet of Flowers, 1900, Oil on Canvas, 18x14 cm, Kunstmuseum, Basel, Switzerland  https://upload.wikimedia.org/wikipedia/commons/9/93/Pissarro_-_Bouquet_de_fleurs%2C_um_1900.jpg </vt:lpstr>
      <vt:lpstr>                        Roses of Nice,  1902, Oil on Canvas, Private Collection https://www.wikiart.org/en/camille-pissarro/roses-of-nice-1902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2021-09-30T07:01:05Z</dcterms:created>
  <dcterms:modified xsi:type="dcterms:W3CDTF">2021-11-24T06:04:31Z</dcterms:modified>
</cp:coreProperties>
</file>