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447" r:id="rId2"/>
    <p:sldId id="448" r:id="rId3"/>
    <p:sldId id="449" r:id="rId4"/>
    <p:sldId id="450" r:id="rId5"/>
    <p:sldId id="451" r:id="rId6"/>
    <p:sldId id="463" r:id="rId7"/>
    <p:sldId id="456" r:id="rId8"/>
    <p:sldId id="362" r:id="rId9"/>
    <p:sldId id="455" r:id="rId10"/>
    <p:sldId id="454" r:id="rId11"/>
    <p:sldId id="457" r:id="rId12"/>
    <p:sldId id="446" r:id="rId13"/>
    <p:sldId id="458" r:id="rId14"/>
    <p:sldId id="459" r:id="rId15"/>
    <p:sldId id="366" r:id="rId16"/>
    <p:sldId id="367" r:id="rId17"/>
    <p:sldId id="461" r:id="rId18"/>
    <p:sldId id="472" r:id="rId19"/>
    <p:sldId id="460" r:id="rId20"/>
    <p:sldId id="462" r:id="rId21"/>
    <p:sldId id="464" r:id="rId22"/>
    <p:sldId id="465" r:id="rId23"/>
    <p:sldId id="372" r:id="rId24"/>
    <p:sldId id="466" r:id="rId25"/>
    <p:sldId id="467" r:id="rId26"/>
    <p:sldId id="474" r:id="rId27"/>
    <p:sldId id="468" r:id="rId28"/>
    <p:sldId id="469" r:id="rId29"/>
    <p:sldId id="470" r:id="rId30"/>
    <p:sldId id="471" r:id="rId31"/>
    <p:sldId id="473" r:id="rId32"/>
    <p:sldId id="373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515"/>
    <a:srgbClr val="191919"/>
    <a:srgbClr val="0F0F0F"/>
    <a:srgbClr val="E6EBDF"/>
    <a:srgbClr val="DEF9FA"/>
    <a:srgbClr val="D3F7F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264B94-9AC9-4943-94A7-1CA3D4D8F871}" v="235" dt="2021-12-19T16:56:43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0264B94-9AC9-4943-94A7-1CA3D4D8F871}"/>
    <pc:docChg chg="undo redo custSel addSld delSld modSld sldOrd">
      <pc:chgData name="Amalia Spiliakou" userId="f4bd6b91a0b5818a" providerId="LiveId" clId="{50264B94-9AC9-4943-94A7-1CA3D4D8F871}" dt="2021-12-19T16:59:27.795" v="1506" actId="20577"/>
      <pc:docMkLst>
        <pc:docMk/>
      </pc:docMkLst>
      <pc:sldChg chg="del">
        <pc:chgData name="Amalia Spiliakou" userId="f4bd6b91a0b5818a" providerId="LiveId" clId="{50264B94-9AC9-4943-94A7-1CA3D4D8F871}" dt="2021-12-19T15:27:30.041" v="791" actId="47"/>
        <pc:sldMkLst>
          <pc:docMk/>
          <pc:sldMk cId="3909368066" sldId="256"/>
        </pc:sldMkLst>
      </pc:sldChg>
      <pc:sldChg chg="addSp delSp modSp del mod modTransition setBg">
        <pc:chgData name="Amalia Spiliakou" userId="f4bd6b91a0b5818a" providerId="LiveId" clId="{50264B94-9AC9-4943-94A7-1CA3D4D8F871}" dt="2021-12-19T14:34:01.636" v="393" actId="47"/>
        <pc:sldMkLst>
          <pc:docMk/>
          <pc:sldMk cId="0" sldId="359"/>
        </pc:sldMkLst>
        <pc:spChg chg="add del">
          <ac:chgData name="Amalia Spiliakou" userId="f4bd6b91a0b5818a" providerId="LiveId" clId="{50264B94-9AC9-4943-94A7-1CA3D4D8F871}" dt="2021-12-19T14:30:27.838" v="316" actId="26606"/>
          <ac:spMkLst>
            <pc:docMk/>
            <pc:sldMk cId="0" sldId="359"/>
            <ac:spMk id="135" creationId="{C1DD1A8A-57D5-4A81-AD04-532B043C5611}"/>
          </ac:spMkLst>
        </pc:spChg>
        <pc:spChg chg="add del">
          <ac:chgData name="Amalia Spiliakou" userId="f4bd6b91a0b5818a" providerId="LiveId" clId="{50264B94-9AC9-4943-94A7-1CA3D4D8F871}" dt="2021-12-19T14:30:27.838" v="316" actId="26606"/>
          <ac:spMkLst>
            <pc:docMk/>
            <pc:sldMk cId="0" sldId="359"/>
            <ac:spMk id="137" creationId="{007891EC-4501-44ED-A8C8-B11B6DB767AB}"/>
          </ac:spMkLst>
        </pc:spChg>
        <pc:spChg chg="add del">
          <ac:chgData name="Amalia Spiliakou" userId="f4bd6b91a0b5818a" providerId="LiveId" clId="{50264B94-9AC9-4943-94A7-1CA3D4D8F871}" dt="2021-12-19T14:30:27.823" v="315" actId="26606"/>
          <ac:spMkLst>
            <pc:docMk/>
            <pc:sldMk cId="0" sldId="359"/>
            <ac:spMk id="138" creationId="{C1DD1A8A-57D5-4A81-AD04-532B043C5611}"/>
          </ac:spMkLst>
        </pc:spChg>
        <pc:spChg chg="add del">
          <ac:chgData name="Amalia Spiliakou" userId="f4bd6b91a0b5818a" providerId="LiveId" clId="{50264B94-9AC9-4943-94A7-1CA3D4D8F871}" dt="2021-12-19T14:30:27.823" v="315" actId="26606"/>
          <ac:spMkLst>
            <pc:docMk/>
            <pc:sldMk cId="0" sldId="359"/>
            <ac:spMk id="139" creationId="{007891EC-4501-44ED-A8C8-B11B6DB767AB}"/>
          </ac:spMkLst>
        </pc:spChg>
        <pc:spChg chg="mod ord">
          <ac:chgData name="Amalia Spiliakou" userId="f4bd6b91a0b5818a" providerId="LiveId" clId="{50264B94-9AC9-4943-94A7-1CA3D4D8F871}" dt="2021-12-19T14:30:27.838" v="316" actId="26606"/>
          <ac:spMkLst>
            <pc:docMk/>
            <pc:sldMk cId="0" sldId="359"/>
            <ac:spMk id="179202" creationId="{C49CE483-43AC-41ED-9299-627597033F4D}"/>
          </ac:spMkLst>
        </pc:spChg>
        <pc:spChg chg="add">
          <ac:chgData name="Amalia Spiliakou" userId="f4bd6b91a0b5818a" providerId="LiveId" clId="{50264B94-9AC9-4943-94A7-1CA3D4D8F871}" dt="2021-12-19T14:30:27.838" v="316" actId="26606"/>
          <ac:spMkLst>
            <pc:docMk/>
            <pc:sldMk cId="0" sldId="359"/>
            <ac:spMk id="179204" creationId="{37C89E4B-3C9F-44B9-8B86-D9E3D112D8EC}"/>
          </ac:spMkLst>
        </pc:spChg>
        <pc:picChg chg="add del mod">
          <ac:chgData name="Amalia Spiliakou" userId="f4bd6b91a0b5818a" providerId="LiveId" clId="{50264B94-9AC9-4943-94A7-1CA3D4D8F871}" dt="2021-12-19T14:29:59.779" v="312" actId="478"/>
          <ac:picMkLst>
            <pc:docMk/>
            <pc:sldMk cId="0" sldId="359"/>
            <ac:picMk id="28674" creationId="{ABDBEC1B-7BE6-4AA6-953E-65C84907478C}"/>
          </ac:picMkLst>
        </pc:picChg>
        <pc:picChg chg="add mod">
          <ac:chgData name="Amalia Spiliakou" userId="f4bd6b91a0b5818a" providerId="LiveId" clId="{50264B94-9AC9-4943-94A7-1CA3D4D8F871}" dt="2021-12-19T14:30:27.854" v="317" actId="27636"/>
          <ac:picMkLst>
            <pc:docMk/>
            <pc:sldMk cId="0" sldId="359"/>
            <ac:picMk id="28676" creationId="{8B57B023-B455-4077-A7C5-B331B4BC4BD3}"/>
          </ac:picMkLst>
        </pc:picChg>
        <pc:picChg chg="del">
          <ac:chgData name="Amalia Spiliakou" userId="f4bd6b91a0b5818a" providerId="LiveId" clId="{50264B94-9AC9-4943-94A7-1CA3D4D8F871}" dt="2021-12-19T14:25:30.948" v="251" actId="478"/>
          <ac:picMkLst>
            <pc:docMk/>
            <pc:sldMk cId="0" sldId="359"/>
            <ac:picMk id="179203" creationId="{BBD6C310-DCEE-4A6C-B043-074576C25BEE}"/>
          </ac:picMkLst>
        </pc:picChg>
        <pc:cxnChg chg="add">
          <ac:chgData name="Amalia Spiliakou" userId="f4bd6b91a0b5818a" providerId="LiveId" clId="{50264B94-9AC9-4943-94A7-1CA3D4D8F871}" dt="2021-12-19T14:30:27.838" v="316" actId="26606"/>
          <ac:cxnSpMkLst>
            <pc:docMk/>
            <pc:sldMk cId="0" sldId="359"/>
            <ac:cxnSpMk id="141" creationId="{D891E407-403B-4764-86C9-33A56D3BCAA3}"/>
          </ac:cxnSpMkLst>
        </pc:cxnChg>
        <pc:cxnChg chg="add">
          <ac:chgData name="Amalia Spiliakou" userId="f4bd6b91a0b5818a" providerId="LiveId" clId="{50264B94-9AC9-4943-94A7-1CA3D4D8F871}" dt="2021-12-19T14:30:27.838" v="316" actId="26606"/>
          <ac:cxnSpMkLst>
            <pc:docMk/>
            <pc:sldMk cId="0" sldId="359"/>
            <ac:cxnSpMk id="179205" creationId="{AA2EAA10-076F-46BD-8F0F-B9A2FB77A85C}"/>
          </ac:cxnSpMkLst>
        </pc:cxnChg>
      </pc:sldChg>
      <pc:sldChg chg="del">
        <pc:chgData name="Amalia Spiliakou" userId="f4bd6b91a0b5818a" providerId="LiveId" clId="{50264B94-9AC9-4943-94A7-1CA3D4D8F871}" dt="2021-12-19T14:34:09.892" v="394" actId="47"/>
        <pc:sldMkLst>
          <pc:docMk/>
          <pc:sldMk cId="0" sldId="360"/>
        </pc:sldMkLst>
      </pc:sldChg>
      <pc:sldChg chg="del">
        <pc:chgData name="Amalia Spiliakou" userId="f4bd6b91a0b5818a" providerId="LiveId" clId="{50264B94-9AC9-4943-94A7-1CA3D4D8F871}" dt="2021-12-19T14:49:23.990" v="479" actId="47"/>
        <pc:sldMkLst>
          <pc:docMk/>
          <pc:sldMk cId="0" sldId="361"/>
        </pc:sldMkLst>
      </pc:sldChg>
      <pc:sldChg chg="addSp modSp mod ord modClrScheme chgLayout">
        <pc:chgData name="Amalia Spiliakou" userId="f4bd6b91a0b5818a" providerId="LiveId" clId="{50264B94-9AC9-4943-94A7-1CA3D4D8F871}" dt="2021-12-19T14:51:32.191" v="498" actId="14100"/>
        <pc:sldMkLst>
          <pc:docMk/>
          <pc:sldMk cId="0" sldId="362"/>
        </pc:sldMkLst>
        <pc:spChg chg="add mod ord">
          <ac:chgData name="Amalia Spiliakou" userId="f4bd6b91a0b5818a" providerId="LiveId" clId="{50264B94-9AC9-4943-94A7-1CA3D4D8F871}" dt="2021-12-19T14:51:32.191" v="498" actId="14100"/>
          <ac:spMkLst>
            <pc:docMk/>
            <pc:sldMk cId="0" sldId="362"/>
            <ac:spMk id="2" creationId="{4BBBD9C2-0407-481F-BBAE-71C71A9CC224}"/>
          </ac:spMkLst>
        </pc:spChg>
      </pc:sldChg>
      <pc:sldChg chg="del">
        <pc:chgData name="Amalia Spiliakou" userId="f4bd6b91a0b5818a" providerId="LiveId" clId="{50264B94-9AC9-4943-94A7-1CA3D4D8F871}" dt="2021-12-19T14:51:46.901" v="499" actId="47"/>
        <pc:sldMkLst>
          <pc:docMk/>
          <pc:sldMk cId="0" sldId="363"/>
        </pc:sldMkLst>
      </pc:sldChg>
      <pc:sldChg chg="del">
        <pc:chgData name="Amalia Spiliakou" userId="f4bd6b91a0b5818a" providerId="LiveId" clId="{50264B94-9AC9-4943-94A7-1CA3D4D8F871}" dt="2021-12-19T15:09:37.297" v="584" actId="47"/>
        <pc:sldMkLst>
          <pc:docMk/>
          <pc:sldMk cId="0" sldId="365"/>
        </pc:sldMkLst>
      </pc:sldChg>
      <pc:sldChg chg="addSp modSp mod">
        <pc:chgData name="Amalia Spiliakou" userId="f4bd6b91a0b5818a" providerId="LiveId" clId="{50264B94-9AC9-4943-94A7-1CA3D4D8F871}" dt="2021-12-19T15:27:12.317" v="790" actId="20577"/>
        <pc:sldMkLst>
          <pc:docMk/>
          <pc:sldMk cId="0" sldId="366"/>
        </pc:sldMkLst>
        <pc:spChg chg="mod">
          <ac:chgData name="Amalia Spiliakou" userId="f4bd6b91a0b5818a" providerId="LiveId" clId="{50264B94-9AC9-4943-94A7-1CA3D4D8F871}" dt="2021-12-19T15:27:12.317" v="790" actId="20577"/>
          <ac:spMkLst>
            <pc:docMk/>
            <pc:sldMk cId="0" sldId="366"/>
            <ac:spMk id="192514" creationId="{7A7F9ADA-3CEA-43AC-A629-C26C995C8144}"/>
          </ac:spMkLst>
        </pc:spChg>
        <pc:picChg chg="add mod">
          <ac:chgData name="Amalia Spiliakou" userId="f4bd6b91a0b5818a" providerId="LiveId" clId="{50264B94-9AC9-4943-94A7-1CA3D4D8F871}" dt="2021-12-19T15:27:04.330" v="789" actId="1035"/>
          <ac:picMkLst>
            <pc:docMk/>
            <pc:sldMk cId="0" sldId="366"/>
            <ac:picMk id="13314" creationId="{B6522C0E-24F4-43D8-89F1-76F54344B627}"/>
          </ac:picMkLst>
        </pc:picChg>
        <pc:picChg chg="mod">
          <ac:chgData name="Amalia Spiliakou" userId="f4bd6b91a0b5818a" providerId="LiveId" clId="{50264B94-9AC9-4943-94A7-1CA3D4D8F871}" dt="2021-12-19T15:25:58.969" v="773" actId="1076"/>
          <ac:picMkLst>
            <pc:docMk/>
            <pc:sldMk cId="0" sldId="366"/>
            <ac:picMk id="192515" creationId="{37D026FD-28FA-4EC7-BD8A-D737516B39A1}"/>
          </ac:picMkLst>
        </pc:picChg>
      </pc:sldChg>
      <pc:sldChg chg="addSp delSp modSp mod modTransition setBg modClrScheme delDesignElem chgLayout">
        <pc:chgData name="Amalia Spiliakou" userId="f4bd6b91a0b5818a" providerId="LiveId" clId="{50264B94-9AC9-4943-94A7-1CA3D4D8F871}" dt="2021-12-19T15:30:47.779" v="806" actId="14100"/>
        <pc:sldMkLst>
          <pc:docMk/>
          <pc:sldMk cId="0" sldId="367"/>
        </pc:sldMkLst>
        <pc:spChg chg="add mod ord">
          <ac:chgData name="Amalia Spiliakou" userId="f4bd6b91a0b5818a" providerId="LiveId" clId="{50264B94-9AC9-4943-94A7-1CA3D4D8F871}" dt="2021-12-19T15:30:47.779" v="806" actId="14100"/>
          <ac:spMkLst>
            <pc:docMk/>
            <pc:sldMk cId="0" sldId="367"/>
            <ac:spMk id="2" creationId="{81985413-7D8E-4EF0-928E-C2C6AC1B81DF}"/>
          </ac:spMkLst>
        </pc:spChg>
        <pc:spChg chg="add del">
          <ac:chgData name="Amalia Spiliakou" userId="f4bd6b91a0b5818a" providerId="LiveId" clId="{50264B94-9AC9-4943-94A7-1CA3D4D8F871}" dt="2021-12-19T15:30:05.591" v="797" actId="700"/>
          <ac:spMkLst>
            <pc:docMk/>
            <pc:sldMk cId="0" sldId="367"/>
            <ac:spMk id="71" creationId="{42A4FC2C-047E-45A5-965D-8E1E3BF09BC6}"/>
          </ac:spMkLst>
        </pc:spChg>
        <pc:picChg chg="add mod">
          <ac:chgData name="Amalia Spiliakou" userId="f4bd6b91a0b5818a" providerId="LiveId" clId="{50264B94-9AC9-4943-94A7-1CA3D4D8F871}" dt="2021-12-19T15:30:00.547" v="796" actId="26606"/>
          <ac:picMkLst>
            <pc:docMk/>
            <pc:sldMk cId="0" sldId="367"/>
            <ac:picMk id="11266" creationId="{ED65F09B-0B78-4BBF-96F3-EB86809828A1}"/>
          </ac:picMkLst>
        </pc:picChg>
        <pc:picChg chg="del">
          <ac:chgData name="Amalia Spiliakou" userId="f4bd6b91a0b5818a" providerId="LiveId" clId="{50264B94-9AC9-4943-94A7-1CA3D4D8F871}" dt="2021-12-19T15:28:32.104" v="794" actId="478"/>
          <ac:picMkLst>
            <pc:docMk/>
            <pc:sldMk cId="0" sldId="367"/>
            <ac:picMk id="194562" creationId="{6EC1258C-EA94-460F-BB77-0A158FE42907}"/>
          </ac:picMkLst>
        </pc:picChg>
      </pc:sldChg>
      <pc:sldChg chg="addSp delSp modSp del mod">
        <pc:chgData name="Amalia Spiliakou" userId="f4bd6b91a0b5818a" providerId="LiveId" clId="{50264B94-9AC9-4943-94A7-1CA3D4D8F871}" dt="2021-12-19T16:10:44.854" v="1065" actId="47"/>
        <pc:sldMkLst>
          <pc:docMk/>
          <pc:sldMk cId="0" sldId="370"/>
        </pc:sldMkLst>
        <pc:spChg chg="mod">
          <ac:chgData name="Amalia Spiliakou" userId="f4bd6b91a0b5818a" providerId="LiveId" clId="{50264B94-9AC9-4943-94A7-1CA3D4D8F871}" dt="2021-12-19T15:57:27.843" v="988" actId="14100"/>
          <ac:spMkLst>
            <pc:docMk/>
            <pc:sldMk cId="0" sldId="370"/>
            <ac:spMk id="196610" creationId="{1A094B10-77D3-441C-9121-D1359CB09373}"/>
          </ac:spMkLst>
        </pc:spChg>
        <pc:picChg chg="add mod">
          <ac:chgData name="Amalia Spiliakou" userId="f4bd6b91a0b5818a" providerId="LiveId" clId="{50264B94-9AC9-4943-94A7-1CA3D4D8F871}" dt="2021-12-19T15:56:08.020" v="975" actId="1076"/>
          <ac:picMkLst>
            <pc:docMk/>
            <pc:sldMk cId="0" sldId="370"/>
            <ac:picMk id="9218" creationId="{A0A7E3B2-0DED-4DFE-9F36-075628081EB9}"/>
          </ac:picMkLst>
        </pc:picChg>
        <pc:picChg chg="del">
          <ac:chgData name="Amalia Spiliakou" userId="f4bd6b91a0b5818a" providerId="LiveId" clId="{50264B94-9AC9-4943-94A7-1CA3D4D8F871}" dt="2021-12-19T15:56:01.436" v="973" actId="478"/>
          <ac:picMkLst>
            <pc:docMk/>
            <pc:sldMk cId="0" sldId="370"/>
            <ac:picMk id="196611" creationId="{3C282E28-16D9-4EFD-9904-EBD211B3D961}"/>
          </ac:picMkLst>
        </pc:picChg>
      </pc:sldChg>
      <pc:sldChg chg="del">
        <pc:chgData name="Amalia Spiliakou" userId="f4bd6b91a0b5818a" providerId="LiveId" clId="{50264B94-9AC9-4943-94A7-1CA3D4D8F871}" dt="2021-12-19T16:11:57.050" v="1068" actId="47"/>
        <pc:sldMkLst>
          <pc:docMk/>
          <pc:sldMk cId="0" sldId="371"/>
        </pc:sldMkLst>
      </pc:sldChg>
      <pc:sldChg chg="addSp modSp mod ord modClrScheme chgLayout">
        <pc:chgData name="Amalia Spiliakou" userId="f4bd6b91a0b5818a" providerId="LiveId" clId="{50264B94-9AC9-4943-94A7-1CA3D4D8F871}" dt="2021-12-19T16:13:24.130" v="1078" actId="14100"/>
        <pc:sldMkLst>
          <pc:docMk/>
          <pc:sldMk cId="0" sldId="372"/>
        </pc:sldMkLst>
        <pc:spChg chg="add mod ord">
          <ac:chgData name="Amalia Spiliakou" userId="f4bd6b91a0b5818a" providerId="LiveId" clId="{50264B94-9AC9-4943-94A7-1CA3D4D8F871}" dt="2021-12-19T16:13:24.130" v="1078" actId="14100"/>
          <ac:spMkLst>
            <pc:docMk/>
            <pc:sldMk cId="0" sldId="372"/>
            <ac:spMk id="2" creationId="{22F047CE-8B7D-4462-8278-5C48E44B9256}"/>
          </ac:spMkLst>
        </pc:spChg>
        <pc:picChg chg="add">
          <ac:chgData name="Amalia Spiliakou" userId="f4bd6b91a0b5818a" providerId="LiveId" clId="{50264B94-9AC9-4943-94A7-1CA3D4D8F871}" dt="2021-12-19T16:04:17.154" v="1044"/>
          <ac:picMkLst>
            <pc:docMk/>
            <pc:sldMk cId="0" sldId="372"/>
            <ac:picMk id="5122" creationId="{5DF1CBFB-25E8-41C0-91AD-0DFC303F32CF}"/>
          </ac:picMkLst>
        </pc:picChg>
      </pc:sldChg>
      <pc:sldChg chg="addSp delSp modSp mod">
        <pc:chgData name="Amalia Spiliakou" userId="f4bd6b91a0b5818a" providerId="LiveId" clId="{50264B94-9AC9-4943-94A7-1CA3D4D8F871}" dt="2021-12-19T16:36:38.880" v="1305" actId="20577"/>
        <pc:sldMkLst>
          <pc:docMk/>
          <pc:sldMk cId="0" sldId="373"/>
        </pc:sldMkLst>
        <pc:spChg chg="mod">
          <ac:chgData name="Amalia Spiliakou" userId="f4bd6b91a0b5818a" providerId="LiveId" clId="{50264B94-9AC9-4943-94A7-1CA3D4D8F871}" dt="2021-12-19T16:36:38.880" v="1305" actId="20577"/>
          <ac:spMkLst>
            <pc:docMk/>
            <pc:sldMk cId="0" sldId="373"/>
            <ac:spMk id="202754" creationId="{9C835CF4-A456-44A6-A607-A65BC509AA04}"/>
          </ac:spMkLst>
        </pc:spChg>
        <pc:picChg chg="add mod">
          <ac:chgData name="Amalia Spiliakou" userId="f4bd6b91a0b5818a" providerId="LiveId" clId="{50264B94-9AC9-4943-94A7-1CA3D4D8F871}" dt="2021-12-19T16:35:27.290" v="1276" actId="1038"/>
          <ac:picMkLst>
            <pc:docMk/>
            <pc:sldMk cId="0" sldId="373"/>
            <ac:picMk id="3074" creationId="{A65FFAAB-865F-4729-AB13-EB8AE814D8B4}"/>
          </ac:picMkLst>
        </pc:picChg>
        <pc:picChg chg="del">
          <ac:chgData name="Amalia Spiliakou" userId="f4bd6b91a0b5818a" providerId="LiveId" clId="{50264B94-9AC9-4943-94A7-1CA3D4D8F871}" dt="2021-12-19T16:35:17.687" v="1272" actId="478"/>
          <ac:picMkLst>
            <pc:docMk/>
            <pc:sldMk cId="0" sldId="373"/>
            <ac:picMk id="202755" creationId="{48D5362D-9F1E-4F93-985D-A01A5E6B1483}"/>
          </ac:picMkLst>
        </pc:picChg>
      </pc:sldChg>
      <pc:sldChg chg="del">
        <pc:chgData name="Amalia Spiliakou" userId="f4bd6b91a0b5818a" providerId="LiveId" clId="{50264B94-9AC9-4943-94A7-1CA3D4D8F871}" dt="2021-12-19T16:57:59.219" v="1482" actId="47"/>
        <pc:sldMkLst>
          <pc:docMk/>
          <pc:sldMk cId="0" sldId="374"/>
        </pc:sldMkLst>
      </pc:sldChg>
      <pc:sldChg chg="addSp delSp modSp mod">
        <pc:chgData name="Amalia Spiliakou" userId="f4bd6b91a0b5818a" providerId="LiveId" clId="{50264B94-9AC9-4943-94A7-1CA3D4D8F871}" dt="2021-12-19T15:09:20.957" v="582" actId="1076"/>
        <pc:sldMkLst>
          <pc:docMk/>
          <pc:sldMk cId="0" sldId="446"/>
        </pc:sldMkLst>
        <pc:spChg chg="mod">
          <ac:chgData name="Amalia Spiliakou" userId="f4bd6b91a0b5818a" providerId="LiveId" clId="{50264B94-9AC9-4943-94A7-1CA3D4D8F871}" dt="2021-12-19T15:08:56.786" v="574" actId="20577"/>
          <ac:spMkLst>
            <pc:docMk/>
            <pc:sldMk cId="0" sldId="446"/>
            <ac:spMk id="189442" creationId="{9612BA76-74AD-403A-B9C3-89B34F884569}"/>
          </ac:spMkLst>
        </pc:spChg>
        <pc:picChg chg="add del mod">
          <ac:chgData name="Amalia Spiliakou" userId="f4bd6b91a0b5818a" providerId="LiveId" clId="{50264B94-9AC9-4943-94A7-1CA3D4D8F871}" dt="2021-12-19T15:06:56.929" v="558" actId="478"/>
          <ac:picMkLst>
            <pc:docMk/>
            <pc:sldMk cId="0" sldId="446"/>
            <ac:picMk id="17410" creationId="{630FC807-7330-4E02-842C-9D83FA0ADB39}"/>
          </ac:picMkLst>
        </pc:picChg>
        <pc:picChg chg="add del mod">
          <ac:chgData name="Amalia Spiliakou" userId="f4bd6b91a0b5818a" providerId="LiveId" clId="{50264B94-9AC9-4943-94A7-1CA3D4D8F871}" dt="2021-12-19T15:05:08.311" v="545" actId="478"/>
          <ac:picMkLst>
            <pc:docMk/>
            <pc:sldMk cId="0" sldId="446"/>
            <ac:picMk id="17412" creationId="{2DA517B6-1EF7-4090-BB0A-487D1A6C80E5}"/>
          </ac:picMkLst>
        </pc:picChg>
        <pc:picChg chg="add del mod">
          <ac:chgData name="Amalia Spiliakou" userId="f4bd6b91a0b5818a" providerId="LiveId" clId="{50264B94-9AC9-4943-94A7-1CA3D4D8F871}" dt="2021-12-19T15:07:10.071" v="561" actId="478"/>
          <ac:picMkLst>
            <pc:docMk/>
            <pc:sldMk cId="0" sldId="446"/>
            <ac:picMk id="17414" creationId="{4D1C5D41-6AF8-4C52-B07F-E61DF8EE59C4}"/>
          </ac:picMkLst>
        </pc:picChg>
        <pc:picChg chg="add mod">
          <ac:chgData name="Amalia Spiliakou" userId="f4bd6b91a0b5818a" providerId="LiveId" clId="{50264B94-9AC9-4943-94A7-1CA3D4D8F871}" dt="2021-12-19T15:07:07.152" v="560" actId="1076"/>
          <ac:picMkLst>
            <pc:docMk/>
            <pc:sldMk cId="0" sldId="446"/>
            <ac:picMk id="17416" creationId="{B651ADA4-2974-4066-B533-F2891730CD17}"/>
          </ac:picMkLst>
        </pc:picChg>
        <pc:picChg chg="add mod">
          <ac:chgData name="Amalia Spiliakou" userId="f4bd6b91a0b5818a" providerId="LiveId" clId="{50264B94-9AC9-4943-94A7-1CA3D4D8F871}" dt="2021-12-19T15:09:20.957" v="582" actId="1076"/>
          <ac:picMkLst>
            <pc:docMk/>
            <pc:sldMk cId="0" sldId="446"/>
            <ac:picMk id="17418" creationId="{79DABF92-1252-46A6-8083-071E60EEC2F4}"/>
          </ac:picMkLst>
        </pc:picChg>
        <pc:picChg chg="del">
          <ac:chgData name="Amalia Spiliakou" userId="f4bd6b91a0b5818a" providerId="LiveId" clId="{50264B94-9AC9-4943-94A7-1CA3D4D8F871}" dt="2021-12-19T15:03:52.505" v="500" actId="478"/>
          <ac:picMkLst>
            <pc:docMk/>
            <pc:sldMk cId="0" sldId="446"/>
            <ac:picMk id="189443" creationId="{E936AC68-C06D-4537-A5D0-D34E53D6B807}"/>
          </ac:picMkLst>
        </pc:picChg>
      </pc:sldChg>
      <pc:sldChg chg="addSp delSp modSp mod ord chgLayout">
        <pc:chgData name="Amalia Spiliakou" userId="f4bd6b91a0b5818a" providerId="LiveId" clId="{50264B94-9AC9-4943-94A7-1CA3D4D8F871}" dt="2021-12-19T16:59:27.795" v="1506" actId="20577"/>
        <pc:sldMkLst>
          <pc:docMk/>
          <pc:sldMk cId="1340992523" sldId="447"/>
        </pc:sldMkLst>
        <pc:spChg chg="mod">
          <ac:chgData name="Amalia Spiliakou" userId="f4bd6b91a0b5818a" providerId="LiveId" clId="{50264B94-9AC9-4943-94A7-1CA3D4D8F871}" dt="2021-12-19T16:59:27.795" v="1506" actId="20577"/>
          <ac:spMkLst>
            <pc:docMk/>
            <pc:sldMk cId="1340992523" sldId="447"/>
            <ac:spMk id="5" creationId="{68F946E6-EB16-456E-92BD-7832235F1003}"/>
          </ac:spMkLst>
        </pc:spChg>
        <pc:spChg chg="add del mod ord">
          <ac:chgData name="Amalia Spiliakou" userId="f4bd6b91a0b5818a" providerId="LiveId" clId="{50264B94-9AC9-4943-94A7-1CA3D4D8F871}" dt="2021-12-19T14:11:10.658" v="10" actId="478"/>
          <ac:spMkLst>
            <pc:docMk/>
            <pc:sldMk cId="1340992523" sldId="447"/>
            <ac:spMk id="6" creationId="{326D2A54-0763-45E0-BDA5-63FFE338B25D}"/>
          </ac:spMkLst>
        </pc:spChg>
      </pc:sldChg>
      <pc:sldChg chg="addSp modSp new mod setBg">
        <pc:chgData name="Amalia Spiliakou" userId="f4bd6b91a0b5818a" providerId="LiveId" clId="{50264B94-9AC9-4943-94A7-1CA3D4D8F871}" dt="2021-12-19T14:28:50.204" v="308" actId="2711"/>
        <pc:sldMkLst>
          <pc:docMk/>
          <pc:sldMk cId="2465461542" sldId="448"/>
        </pc:sldMkLst>
        <pc:spChg chg="mod">
          <ac:chgData name="Amalia Spiliakou" userId="f4bd6b91a0b5818a" providerId="LiveId" clId="{50264B94-9AC9-4943-94A7-1CA3D4D8F871}" dt="2021-12-19T14:28:50.204" v="308" actId="2711"/>
          <ac:spMkLst>
            <pc:docMk/>
            <pc:sldMk cId="2465461542" sldId="448"/>
            <ac:spMk id="2" creationId="{06BE43FB-EAA3-4CE7-8139-80FC6578F2FB}"/>
          </ac:spMkLst>
        </pc:spChg>
        <pc:picChg chg="add mod">
          <ac:chgData name="Amalia Spiliakou" userId="f4bd6b91a0b5818a" providerId="LiveId" clId="{50264B94-9AC9-4943-94A7-1CA3D4D8F871}" dt="2021-12-19T14:11:40.383" v="15" actId="1076"/>
          <ac:picMkLst>
            <pc:docMk/>
            <pc:sldMk cId="2465461542" sldId="448"/>
            <ac:picMk id="4" creationId="{51C4E369-7A61-47D4-9228-D28F238D06B7}"/>
          </ac:picMkLst>
        </pc:picChg>
      </pc:sldChg>
      <pc:sldChg chg="addSp modSp new mod setBg">
        <pc:chgData name="Amalia Spiliakou" userId="f4bd6b91a0b5818a" providerId="LiveId" clId="{50264B94-9AC9-4943-94A7-1CA3D4D8F871}" dt="2021-12-19T14:29:02.387" v="309" actId="2711"/>
        <pc:sldMkLst>
          <pc:docMk/>
          <pc:sldMk cId="1233485706" sldId="449"/>
        </pc:sldMkLst>
        <pc:spChg chg="mod">
          <ac:chgData name="Amalia Spiliakou" userId="f4bd6b91a0b5818a" providerId="LiveId" clId="{50264B94-9AC9-4943-94A7-1CA3D4D8F871}" dt="2021-12-19T14:29:02.387" v="309" actId="2711"/>
          <ac:spMkLst>
            <pc:docMk/>
            <pc:sldMk cId="1233485706" sldId="449"/>
            <ac:spMk id="2" creationId="{0C055514-BD0B-45B6-8BBB-DDBC662B2443}"/>
          </ac:spMkLst>
        </pc:spChg>
        <pc:picChg chg="add mod">
          <ac:chgData name="Amalia Spiliakou" userId="f4bd6b91a0b5818a" providerId="LiveId" clId="{50264B94-9AC9-4943-94A7-1CA3D4D8F871}" dt="2021-12-19T14:18:03.146" v="119" actId="1076"/>
          <ac:picMkLst>
            <pc:docMk/>
            <pc:sldMk cId="1233485706" sldId="449"/>
            <ac:picMk id="4" creationId="{26FA3F00-2795-4740-9965-97E8524D1550}"/>
          </ac:picMkLst>
        </pc:picChg>
      </pc:sldChg>
      <pc:sldChg chg="addSp modSp new mod setBg addAnim">
        <pc:chgData name="Amalia Spiliakou" userId="f4bd6b91a0b5818a" providerId="LiveId" clId="{50264B94-9AC9-4943-94A7-1CA3D4D8F871}" dt="2021-12-19T14:29:13.895" v="310" actId="2711"/>
        <pc:sldMkLst>
          <pc:docMk/>
          <pc:sldMk cId="1780582590" sldId="450"/>
        </pc:sldMkLst>
        <pc:spChg chg="mod ord">
          <ac:chgData name="Amalia Spiliakou" userId="f4bd6b91a0b5818a" providerId="LiveId" clId="{50264B94-9AC9-4943-94A7-1CA3D4D8F871}" dt="2021-12-19T14:29:13.895" v="310" actId="2711"/>
          <ac:spMkLst>
            <pc:docMk/>
            <pc:sldMk cId="1780582590" sldId="450"/>
            <ac:spMk id="2" creationId="{1226997E-2C30-4496-BBAF-16FCF705CD6B}"/>
          </ac:spMkLst>
        </pc:spChg>
        <pc:spChg chg="add">
          <ac:chgData name="Amalia Spiliakou" userId="f4bd6b91a0b5818a" providerId="LiveId" clId="{50264B94-9AC9-4943-94A7-1CA3D4D8F871}" dt="2021-12-19T14:19:44.634" v="179" actId="26606"/>
          <ac:spMkLst>
            <pc:docMk/>
            <pc:sldMk cId="1780582590" sldId="450"/>
            <ac:spMk id="9" creationId="{C1DD1A8A-57D5-4A81-AD04-532B043C5611}"/>
          </ac:spMkLst>
        </pc:spChg>
        <pc:spChg chg="add">
          <ac:chgData name="Amalia Spiliakou" userId="f4bd6b91a0b5818a" providerId="LiveId" clId="{50264B94-9AC9-4943-94A7-1CA3D4D8F871}" dt="2021-12-19T14:19:44.634" v="179" actId="26606"/>
          <ac:spMkLst>
            <pc:docMk/>
            <pc:sldMk cId="1780582590" sldId="450"/>
            <ac:spMk id="11" creationId="{007891EC-4501-44ED-A8C8-B11B6DB767AB}"/>
          </ac:spMkLst>
        </pc:spChg>
        <pc:picChg chg="add mod">
          <ac:chgData name="Amalia Spiliakou" userId="f4bd6b91a0b5818a" providerId="LiveId" clId="{50264B94-9AC9-4943-94A7-1CA3D4D8F871}" dt="2021-12-19T14:19:44.634" v="179" actId="26606"/>
          <ac:picMkLst>
            <pc:docMk/>
            <pc:sldMk cId="1780582590" sldId="450"/>
            <ac:picMk id="4" creationId="{F544A2FA-D34A-47B0-93FC-4A6236C68D11}"/>
          </ac:picMkLst>
        </pc:picChg>
      </pc:sldChg>
      <pc:sldChg chg="addSp delSp modSp new mod setBg">
        <pc:chgData name="Amalia Spiliakou" userId="f4bd6b91a0b5818a" providerId="LiveId" clId="{50264B94-9AC9-4943-94A7-1CA3D4D8F871}" dt="2021-12-19T14:29:24.494" v="311" actId="2711"/>
        <pc:sldMkLst>
          <pc:docMk/>
          <pc:sldMk cId="3709402227" sldId="451"/>
        </pc:sldMkLst>
        <pc:spChg chg="mod">
          <ac:chgData name="Amalia Spiliakou" userId="f4bd6b91a0b5818a" providerId="LiveId" clId="{50264B94-9AC9-4943-94A7-1CA3D4D8F871}" dt="2021-12-19T14:29:24.494" v="311" actId="2711"/>
          <ac:spMkLst>
            <pc:docMk/>
            <pc:sldMk cId="3709402227" sldId="451"/>
            <ac:spMk id="2" creationId="{9296662D-6387-4F1C-A2BD-FCBCD26EC8B5}"/>
          </ac:spMkLst>
        </pc:spChg>
        <pc:picChg chg="add del mod">
          <ac:chgData name="Amalia Spiliakou" userId="f4bd6b91a0b5818a" providerId="LiveId" clId="{50264B94-9AC9-4943-94A7-1CA3D4D8F871}" dt="2021-12-19T14:20:41.341" v="189" actId="478"/>
          <ac:picMkLst>
            <pc:docMk/>
            <pc:sldMk cId="3709402227" sldId="451"/>
            <ac:picMk id="4" creationId="{AE98FFCF-491C-4753-B264-BD3AE4A1C566}"/>
          </ac:picMkLst>
        </pc:picChg>
        <pc:picChg chg="add mod">
          <ac:chgData name="Amalia Spiliakou" userId="f4bd6b91a0b5818a" providerId="LiveId" clId="{50264B94-9AC9-4943-94A7-1CA3D4D8F871}" dt="2021-12-19T14:21:29.597" v="246" actId="962"/>
          <ac:picMkLst>
            <pc:docMk/>
            <pc:sldMk cId="3709402227" sldId="451"/>
            <ac:picMk id="6" creationId="{C9B8E153-1ECE-4568-A911-0D782CE91AEE}"/>
          </ac:picMkLst>
        </pc:picChg>
      </pc:sldChg>
      <pc:sldChg chg="addSp delSp modSp new del mod setBg modClrScheme addAnim chgLayout">
        <pc:chgData name="Amalia Spiliakou" userId="f4bd6b91a0b5818a" providerId="LiveId" clId="{50264B94-9AC9-4943-94A7-1CA3D4D8F871}" dt="2021-12-19T15:54:34.226" v="970" actId="47"/>
        <pc:sldMkLst>
          <pc:docMk/>
          <pc:sldMk cId="2962022813" sldId="452"/>
        </pc:sldMkLst>
        <pc:spChg chg="del">
          <ac:chgData name="Amalia Spiliakou" userId="f4bd6b91a0b5818a" providerId="LiveId" clId="{50264B94-9AC9-4943-94A7-1CA3D4D8F871}" dt="2021-12-19T14:30:54.763" v="320" actId="700"/>
          <ac:spMkLst>
            <pc:docMk/>
            <pc:sldMk cId="2962022813" sldId="452"/>
            <ac:spMk id="2" creationId="{A9E791E0-BBE5-41E9-91C6-BEB34736AFE0}"/>
          </ac:spMkLst>
        </pc:spChg>
        <pc:spChg chg="add del mod ord">
          <ac:chgData name="Amalia Spiliakou" userId="f4bd6b91a0b5818a" providerId="LiveId" clId="{50264B94-9AC9-4943-94A7-1CA3D4D8F871}" dt="2021-12-19T14:32:14.166" v="329" actId="478"/>
          <ac:spMkLst>
            <pc:docMk/>
            <pc:sldMk cId="2962022813" sldId="452"/>
            <ac:spMk id="3" creationId="{488A51EC-D8B5-4320-B3E4-3115C6628A7B}"/>
          </ac:spMkLst>
        </pc:spChg>
        <pc:spChg chg="add mod ord">
          <ac:chgData name="Amalia Spiliakou" userId="f4bd6b91a0b5818a" providerId="LiveId" clId="{50264B94-9AC9-4943-94A7-1CA3D4D8F871}" dt="2021-12-19T15:27:48.708" v="792" actId="113"/>
          <ac:spMkLst>
            <pc:docMk/>
            <pc:sldMk cId="2962022813" sldId="452"/>
            <ac:spMk id="4" creationId="{E75D30BC-96FC-493F-8289-9699062CA429}"/>
          </ac:spMkLst>
        </pc:spChg>
        <pc:spChg chg="add">
          <ac:chgData name="Amalia Spiliakou" userId="f4bd6b91a0b5818a" providerId="LiveId" clId="{50264B94-9AC9-4943-94A7-1CA3D4D8F871}" dt="2021-12-19T14:44:52.837" v="443" actId="26606"/>
          <ac:spMkLst>
            <pc:docMk/>
            <pc:sldMk cId="2962022813" sldId="452"/>
            <ac:spMk id="71" creationId="{C1DD1A8A-57D5-4A81-AD04-532B043C5611}"/>
          </ac:spMkLst>
        </pc:spChg>
        <pc:spChg chg="add">
          <ac:chgData name="Amalia Spiliakou" userId="f4bd6b91a0b5818a" providerId="LiveId" clId="{50264B94-9AC9-4943-94A7-1CA3D4D8F871}" dt="2021-12-19T14:44:52.837" v="443" actId="26606"/>
          <ac:spMkLst>
            <pc:docMk/>
            <pc:sldMk cId="2962022813" sldId="452"/>
            <ac:spMk id="73" creationId="{007891EC-4501-44ED-A8C8-B11B6DB767AB}"/>
          </ac:spMkLst>
        </pc:spChg>
        <pc:picChg chg="add mod">
          <ac:chgData name="Amalia Spiliakou" userId="f4bd6b91a0b5818a" providerId="LiveId" clId="{50264B94-9AC9-4943-94A7-1CA3D4D8F871}" dt="2021-12-19T14:44:52.837" v="443" actId="26606"/>
          <ac:picMkLst>
            <pc:docMk/>
            <pc:sldMk cId="2962022813" sldId="452"/>
            <ac:picMk id="30722" creationId="{F65F6B95-2765-401B-9063-88FD1FCBF9D3}"/>
          </ac:picMkLst>
        </pc:picChg>
      </pc:sldChg>
      <pc:sldChg chg="addSp modSp new del mod setBg">
        <pc:chgData name="Amalia Spiliakou" userId="f4bd6b91a0b5818a" providerId="LiveId" clId="{50264B94-9AC9-4943-94A7-1CA3D4D8F871}" dt="2021-12-19T14:42:04.592" v="433" actId="47"/>
        <pc:sldMkLst>
          <pc:docMk/>
          <pc:sldMk cId="189089667" sldId="453"/>
        </pc:sldMkLst>
        <pc:spChg chg="mod ord">
          <ac:chgData name="Amalia Spiliakou" userId="f4bd6b91a0b5818a" providerId="LiveId" clId="{50264B94-9AC9-4943-94A7-1CA3D4D8F871}" dt="2021-12-19T14:36:28.150" v="405" actId="14100"/>
          <ac:spMkLst>
            <pc:docMk/>
            <pc:sldMk cId="189089667" sldId="453"/>
            <ac:spMk id="2" creationId="{CCC66E47-80B3-450D-9F78-FC4AA6566FA4}"/>
          </ac:spMkLst>
        </pc:spChg>
        <pc:spChg chg="add">
          <ac:chgData name="Amalia Spiliakou" userId="f4bd6b91a0b5818a" providerId="LiveId" clId="{50264B94-9AC9-4943-94A7-1CA3D4D8F871}" dt="2021-12-19T14:35:32.796" v="397" actId="26606"/>
          <ac:spMkLst>
            <pc:docMk/>
            <pc:sldMk cId="189089667" sldId="453"/>
            <ac:spMk id="71" creationId="{C1DD1A8A-57D5-4A81-AD04-532B043C5611}"/>
          </ac:spMkLst>
        </pc:spChg>
        <pc:spChg chg="add">
          <ac:chgData name="Amalia Spiliakou" userId="f4bd6b91a0b5818a" providerId="LiveId" clId="{50264B94-9AC9-4943-94A7-1CA3D4D8F871}" dt="2021-12-19T14:35:32.796" v="397" actId="26606"/>
          <ac:spMkLst>
            <pc:docMk/>
            <pc:sldMk cId="189089667" sldId="453"/>
            <ac:spMk id="73" creationId="{007891EC-4501-44ED-A8C8-B11B6DB767AB}"/>
          </ac:spMkLst>
        </pc:spChg>
        <pc:picChg chg="add mod">
          <ac:chgData name="Amalia Spiliakou" userId="f4bd6b91a0b5818a" providerId="LiveId" clId="{50264B94-9AC9-4943-94A7-1CA3D4D8F871}" dt="2021-12-19T14:35:32.796" v="397" actId="26606"/>
          <ac:picMkLst>
            <pc:docMk/>
            <pc:sldMk cId="189089667" sldId="453"/>
            <ac:picMk id="31746" creationId="{1F533204-D5E0-41F5-B843-66A41DE2DC53}"/>
          </ac:picMkLst>
        </pc:picChg>
      </pc:sldChg>
      <pc:sldChg chg="addSp modSp new mod setBg">
        <pc:chgData name="Amalia Spiliakou" userId="f4bd6b91a0b5818a" providerId="LiveId" clId="{50264B94-9AC9-4943-94A7-1CA3D4D8F871}" dt="2021-12-19T14:44:19.636" v="442"/>
        <pc:sldMkLst>
          <pc:docMk/>
          <pc:sldMk cId="3653493099" sldId="454"/>
        </pc:sldMkLst>
        <pc:spChg chg="mod">
          <ac:chgData name="Amalia Spiliakou" userId="f4bd6b91a0b5818a" providerId="LiveId" clId="{50264B94-9AC9-4943-94A7-1CA3D4D8F871}" dt="2021-12-19T14:43:19.806" v="436" actId="20577"/>
          <ac:spMkLst>
            <pc:docMk/>
            <pc:sldMk cId="3653493099" sldId="454"/>
            <ac:spMk id="2" creationId="{F0224060-0ED2-4B6B-BCC2-82E48E778C0D}"/>
          </ac:spMkLst>
        </pc:spChg>
        <pc:picChg chg="add mod">
          <ac:chgData name="Amalia Spiliakou" userId="f4bd6b91a0b5818a" providerId="LiveId" clId="{50264B94-9AC9-4943-94A7-1CA3D4D8F871}" dt="2021-12-19T14:38:18.871" v="408" actId="1076"/>
          <ac:picMkLst>
            <pc:docMk/>
            <pc:sldMk cId="3653493099" sldId="454"/>
            <ac:picMk id="32770" creationId="{8386989A-9B3B-447F-8E69-9A9999266039}"/>
          </ac:picMkLst>
        </pc:picChg>
        <pc:picChg chg="add mod">
          <ac:chgData name="Amalia Spiliakou" userId="f4bd6b91a0b5818a" providerId="LiveId" clId="{50264B94-9AC9-4943-94A7-1CA3D4D8F871}" dt="2021-12-19T14:44:09.255" v="441" actId="1076"/>
          <ac:picMkLst>
            <pc:docMk/>
            <pc:sldMk cId="3653493099" sldId="454"/>
            <ac:picMk id="32772" creationId="{C462A350-B40F-482E-98B2-60E7FA78EC8A}"/>
          </ac:picMkLst>
        </pc:picChg>
      </pc:sldChg>
      <pc:sldChg chg="addSp delSp modSp new mod setBg">
        <pc:chgData name="Amalia Spiliakou" userId="f4bd6b91a0b5818a" providerId="LiveId" clId="{50264B94-9AC9-4943-94A7-1CA3D4D8F871}" dt="2021-12-19T14:42:00.862" v="432" actId="14100"/>
        <pc:sldMkLst>
          <pc:docMk/>
          <pc:sldMk cId="3741892043" sldId="455"/>
        </pc:sldMkLst>
        <pc:spChg chg="mod ord">
          <ac:chgData name="Amalia Spiliakou" userId="f4bd6b91a0b5818a" providerId="LiveId" clId="{50264B94-9AC9-4943-94A7-1CA3D4D8F871}" dt="2021-12-19T14:42:00.862" v="432" actId="14100"/>
          <ac:spMkLst>
            <pc:docMk/>
            <pc:sldMk cId="3741892043" sldId="455"/>
            <ac:spMk id="2" creationId="{FB959A42-04D4-4D36-8943-569E468168F1}"/>
          </ac:spMkLst>
        </pc:spChg>
        <pc:spChg chg="add del">
          <ac:chgData name="Amalia Spiliakou" userId="f4bd6b91a0b5818a" providerId="LiveId" clId="{50264B94-9AC9-4943-94A7-1CA3D4D8F871}" dt="2021-12-19T14:40:10.548" v="421" actId="478"/>
          <ac:spMkLst>
            <pc:docMk/>
            <pc:sldMk cId="3741892043" sldId="455"/>
            <ac:spMk id="4" creationId="{0F252F51-DE2E-4710-9602-84437A296487}"/>
          </ac:spMkLst>
        </pc:spChg>
        <pc:spChg chg="add">
          <ac:chgData name="Amalia Spiliakou" userId="f4bd6b91a0b5818a" providerId="LiveId" clId="{50264B94-9AC9-4943-94A7-1CA3D4D8F871}" dt="2021-12-19T14:40:46.472" v="424" actId="26606"/>
          <ac:spMkLst>
            <pc:docMk/>
            <pc:sldMk cId="3741892043" sldId="455"/>
            <ac:spMk id="71" creationId="{C1DD1A8A-57D5-4A81-AD04-532B043C5611}"/>
          </ac:spMkLst>
        </pc:spChg>
        <pc:spChg chg="add">
          <ac:chgData name="Amalia Spiliakou" userId="f4bd6b91a0b5818a" providerId="LiveId" clId="{50264B94-9AC9-4943-94A7-1CA3D4D8F871}" dt="2021-12-19T14:40:46.472" v="424" actId="26606"/>
          <ac:spMkLst>
            <pc:docMk/>
            <pc:sldMk cId="3741892043" sldId="455"/>
            <ac:spMk id="73" creationId="{007891EC-4501-44ED-A8C8-B11B6DB767AB}"/>
          </ac:spMkLst>
        </pc:spChg>
        <pc:picChg chg="add mod">
          <ac:chgData name="Amalia Spiliakou" userId="f4bd6b91a0b5818a" providerId="LiveId" clId="{50264B94-9AC9-4943-94A7-1CA3D4D8F871}" dt="2021-12-19T14:40:46.472" v="424" actId="26606"/>
          <ac:picMkLst>
            <pc:docMk/>
            <pc:sldMk cId="3741892043" sldId="455"/>
            <ac:picMk id="33794" creationId="{89EDFAD4-1AA6-4707-BD89-CADCD7F4FD81}"/>
          </ac:picMkLst>
        </pc:picChg>
      </pc:sldChg>
      <pc:sldChg chg="addSp modSp new mod setBg">
        <pc:chgData name="Amalia Spiliakou" userId="f4bd6b91a0b5818a" providerId="LiveId" clId="{50264B94-9AC9-4943-94A7-1CA3D4D8F871}" dt="2021-12-19T14:47:13.169" v="466" actId="14100"/>
        <pc:sldMkLst>
          <pc:docMk/>
          <pc:sldMk cId="3511234598" sldId="456"/>
        </pc:sldMkLst>
        <pc:spChg chg="mod ord">
          <ac:chgData name="Amalia Spiliakou" userId="f4bd6b91a0b5818a" providerId="LiveId" clId="{50264B94-9AC9-4943-94A7-1CA3D4D8F871}" dt="2021-12-19T14:47:13.169" v="466" actId="14100"/>
          <ac:spMkLst>
            <pc:docMk/>
            <pc:sldMk cId="3511234598" sldId="456"/>
            <ac:spMk id="2" creationId="{6A4C28A3-9110-4679-881D-D5220972F2AE}"/>
          </ac:spMkLst>
        </pc:spChg>
        <pc:spChg chg="add">
          <ac:chgData name="Amalia Spiliakou" userId="f4bd6b91a0b5818a" providerId="LiveId" clId="{50264B94-9AC9-4943-94A7-1CA3D4D8F871}" dt="2021-12-19T14:46:27.516" v="457" actId="26606"/>
          <ac:spMkLst>
            <pc:docMk/>
            <pc:sldMk cId="3511234598" sldId="456"/>
            <ac:spMk id="71" creationId="{C1DD1A8A-57D5-4A81-AD04-532B043C5611}"/>
          </ac:spMkLst>
        </pc:spChg>
        <pc:spChg chg="add">
          <ac:chgData name="Amalia Spiliakou" userId="f4bd6b91a0b5818a" providerId="LiveId" clId="{50264B94-9AC9-4943-94A7-1CA3D4D8F871}" dt="2021-12-19T14:46:27.516" v="457" actId="26606"/>
          <ac:spMkLst>
            <pc:docMk/>
            <pc:sldMk cId="3511234598" sldId="456"/>
            <ac:spMk id="73" creationId="{007891EC-4501-44ED-A8C8-B11B6DB767AB}"/>
          </ac:spMkLst>
        </pc:spChg>
        <pc:picChg chg="add mod">
          <ac:chgData name="Amalia Spiliakou" userId="f4bd6b91a0b5818a" providerId="LiveId" clId="{50264B94-9AC9-4943-94A7-1CA3D4D8F871}" dt="2021-12-19T14:46:27.516" v="457" actId="26606"/>
          <ac:picMkLst>
            <pc:docMk/>
            <pc:sldMk cId="3511234598" sldId="456"/>
            <ac:picMk id="34818" creationId="{024C591B-B952-4392-A4BC-FA96DCBFE99D}"/>
          </ac:picMkLst>
        </pc:picChg>
      </pc:sldChg>
      <pc:sldChg chg="addSp modSp new mod setBg">
        <pc:chgData name="Amalia Spiliakou" userId="f4bd6b91a0b5818a" providerId="LiveId" clId="{50264B94-9AC9-4943-94A7-1CA3D4D8F871}" dt="2021-12-19T14:49:15.324" v="478" actId="14100"/>
        <pc:sldMkLst>
          <pc:docMk/>
          <pc:sldMk cId="341309885" sldId="457"/>
        </pc:sldMkLst>
        <pc:spChg chg="mod ord">
          <ac:chgData name="Amalia Spiliakou" userId="f4bd6b91a0b5818a" providerId="LiveId" clId="{50264B94-9AC9-4943-94A7-1CA3D4D8F871}" dt="2021-12-19T14:49:15.324" v="478" actId="14100"/>
          <ac:spMkLst>
            <pc:docMk/>
            <pc:sldMk cId="341309885" sldId="457"/>
            <ac:spMk id="2" creationId="{8219ACD6-E90B-465B-B8D7-4734D52B2B1D}"/>
          </ac:spMkLst>
        </pc:spChg>
        <pc:spChg chg="add">
          <ac:chgData name="Amalia Spiliakou" userId="f4bd6b91a0b5818a" providerId="LiveId" clId="{50264B94-9AC9-4943-94A7-1CA3D4D8F871}" dt="2021-12-19T14:48:28.092" v="469" actId="26606"/>
          <ac:spMkLst>
            <pc:docMk/>
            <pc:sldMk cId="341309885" sldId="457"/>
            <ac:spMk id="71" creationId="{C1DD1A8A-57D5-4A81-AD04-532B043C5611}"/>
          </ac:spMkLst>
        </pc:spChg>
        <pc:spChg chg="add">
          <ac:chgData name="Amalia Spiliakou" userId="f4bd6b91a0b5818a" providerId="LiveId" clId="{50264B94-9AC9-4943-94A7-1CA3D4D8F871}" dt="2021-12-19T14:48:28.092" v="469" actId="26606"/>
          <ac:spMkLst>
            <pc:docMk/>
            <pc:sldMk cId="341309885" sldId="457"/>
            <ac:spMk id="73" creationId="{007891EC-4501-44ED-A8C8-B11B6DB767AB}"/>
          </ac:spMkLst>
        </pc:spChg>
        <pc:picChg chg="add mod">
          <ac:chgData name="Amalia Spiliakou" userId="f4bd6b91a0b5818a" providerId="LiveId" clId="{50264B94-9AC9-4943-94A7-1CA3D4D8F871}" dt="2021-12-19T14:48:28.092" v="469" actId="26606"/>
          <ac:picMkLst>
            <pc:docMk/>
            <pc:sldMk cId="341309885" sldId="457"/>
            <ac:picMk id="35842" creationId="{44964BE0-5140-4B9C-92D3-C0401D0A37CE}"/>
          </ac:picMkLst>
        </pc:picChg>
      </pc:sldChg>
      <pc:sldChg chg="addSp delSp modSp new mod setBg chgLayout">
        <pc:chgData name="Amalia Spiliakou" userId="f4bd6b91a0b5818a" providerId="LiveId" clId="{50264B94-9AC9-4943-94A7-1CA3D4D8F871}" dt="2021-12-19T15:19:55.293" v="740" actId="20577"/>
        <pc:sldMkLst>
          <pc:docMk/>
          <pc:sldMk cId="2193201701" sldId="458"/>
        </pc:sldMkLst>
        <pc:spChg chg="del">
          <ac:chgData name="Amalia Spiliakou" userId="f4bd6b91a0b5818a" providerId="LiveId" clId="{50264B94-9AC9-4943-94A7-1CA3D4D8F871}" dt="2021-12-19T15:15:54.823" v="631" actId="700"/>
          <ac:spMkLst>
            <pc:docMk/>
            <pc:sldMk cId="2193201701" sldId="458"/>
            <ac:spMk id="2" creationId="{9EB71806-B72E-46A2-A869-48A67948FFB5}"/>
          </ac:spMkLst>
        </pc:spChg>
        <pc:spChg chg="add mod ord">
          <ac:chgData name="Amalia Spiliakou" userId="f4bd6b91a0b5818a" providerId="LiveId" clId="{50264B94-9AC9-4943-94A7-1CA3D4D8F871}" dt="2021-12-19T15:19:55.293" v="740" actId="20577"/>
          <ac:spMkLst>
            <pc:docMk/>
            <pc:sldMk cId="2193201701" sldId="458"/>
            <ac:spMk id="3" creationId="{1ABFCF35-0216-42E5-A903-7BD03F7E3EC9}"/>
          </ac:spMkLst>
        </pc:spChg>
        <pc:picChg chg="add mod">
          <ac:chgData name="Amalia Spiliakou" userId="f4bd6b91a0b5818a" providerId="LiveId" clId="{50264B94-9AC9-4943-94A7-1CA3D4D8F871}" dt="2021-12-19T15:19:29.335" v="737" actId="1076"/>
          <ac:picMkLst>
            <pc:docMk/>
            <pc:sldMk cId="2193201701" sldId="458"/>
            <ac:picMk id="6" creationId="{167ED5A1-27DD-4084-BDDC-E7B58DA63232}"/>
          </ac:picMkLst>
        </pc:picChg>
        <pc:picChg chg="add mod">
          <ac:chgData name="Amalia Spiliakou" userId="f4bd6b91a0b5818a" providerId="LiveId" clId="{50264B94-9AC9-4943-94A7-1CA3D4D8F871}" dt="2021-12-19T15:19:19.309" v="735" actId="1076"/>
          <ac:picMkLst>
            <pc:docMk/>
            <pc:sldMk cId="2193201701" sldId="458"/>
            <ac:picMk id="36866" creationId="{5CE7187F-4AC6-4846-83D9-76571C219B74}"/>
          </ac:picMkLst>
        </pc:picChg>
        <pc:picChg chg="add del mod">
          <ac:chgData name="Amalia Spiliakou" userId="f4bd6b91a0b5818a" providerId="LiveId" clId="{50264B94-9AC9-4943-94A7-1CA3D4D8F871}" dt="2021-12-19T15:14:33.378" v="623" actId="478"/>
          <ac:picMkLst>
            <pc:docMk/>
            <pc:sldMk cId="2193201701" sldId="458"/>
            <ac:picMk id="36868" creationId="{70B37912-957B-4D84-9A10-9E2B5D75AD68}"/>
          </ac:picMkLst>
        </pc:picChg>
        <pc:picChg chg="add mod">
          <ac:chgData name="Amalia Spiliakou" userId="f4bd6b91a0b5818a" providerId="LiveId" clId="{50264B94-9AC9-4943-94A7-1CA3D4D8F871}" dt="2021-12-19T15:19:25.875" v="736" actId="1076"/>
          <ac:picMkLst>
            <pc:docMk/>
            <pc:sldMk cId="2193201701" sldId="458"/>
            <ac:picMk id="36870" creationId="{1A667BD4-05FC-4034-B05F-6CD5AB36DDE6}"/>
          </ac:picMkLst>
        </pc:picChg>
      </pc:sldChg>
      <pc:sldChg chg="addSp modSp new mod setBg">
        <pc:chgData name="Amalia Spiliakou" userId="f4bd6b91a0b5818a" providerId="LiveId" clId="{50264B94-9AC9-4943-94A7-1CA3D4D8F871}" dt="2021-12-19T15:24:14.967" v="771"/>
        <pc:sldMkLst>
          <pc:docMk/>
          <pc:sldMk cId="735539475" sldId="459"/>
        </pc:sldMkLst>
        <pc:spChg chg="mod">
          <ac:chgData name="Amalia Spiliakou" userId="f4bd6b91a0b5818a" providerId="LiveId" clId="{50264B94-9AC9-4943-94A7-1CA3D4D8F871}" dt="2021-12-19T15:24:09.717" v="770" actId="207"/>
          <ac:spMkLst>
            <pc:docMk/>
            <pc:sldMk cId="735539475" sldId="459"/>
            <ac:spMk id="2" creationId="{29065E2A-ED9F-4D84-8527-FB2E46B7EC8C}"/>
          </ac:spMkLst>
        </pc:spChg>
        <pc:picChg chg="add mod">
          <ac:chgData name="Amalia Spiliakou" userId="f4bd6b91a0b5818a" providerId="LiveId" clId="{50264B94-9AC9-4943-94A7-1CA3D4D8F871}" dt="2021-12-19T15:22:17.194" v="743" actId="1076"/>
          <ac:picMkLst>
            <pc:docMk/>
            <pc:sldMk cId="735539475" sldId="459"/>
            <ac:picMk id="37890" creationId="{048B89E8-CDE3-4B28-9684-AB3523F5C903}"/>
          </ac:picMkLst>
        </pc:picChg>
      </pc:sldChg>
      <pc:sldChg chg="addSp delSp modSp new mod setBg chgLayout">
        <pc:chgData name="Amalia Spiliakou" userId="f4bd6b91a0b5818a" providerId="LiveId" clId="{50264B94-9AC9-4943-94A7-1CA3D4D8F871}" dt="2021-12-19T15:35:28.176" v="842" actId="20577"/>
        <pc:sldMkLst>
          <pc:docMk/>
          <pc:sldMk cId="1189418404" sldId="460"/>
        </pc:sldMkLst>
        <pc:spChg chg="del">
          <ac:chgData name="Amalia Spiliakou" userId="f4bd6b91a0b5818a" providerId="LiveId" clId="{50264B94-9AC9-4943-94A7-1CA3D4D8F871}" dt="2021-12-19T15:32:19.853" v="808" actId="478"/>
          <ac:spMkLst>
            <pc:docMk/>
            <pc:sldMk cId="1189418404" sldId="460"/>
            <ac:spMk id="2" creationId="{79F8F5D2-885D-4CA4-9D9B-C186CE1787C9}"/>
          </ac:spMkLst>
        </pc:spChg>
        <pc:spChg chg="add mod ord">
          <ac:chgData name="Amalia Spiliakou" userId="f4bd6b91a0b5818a" providerId="LiveId" clId="{50264B94-9AC9-4943-94A7-1CA3D4D8F871}" dt="2021-12-19T15:35:28.176" v="842" actId="20577"/>
          <ac:spMkLst>
            <pc:docMk/>
            <pc:sldMk cId="1189418404" sldId="460"/>
            <ac:spMk id="3" creationId="{766F7815-47B3-438C-9BE2-69B64F2241B5}"/>
          </ac:spMkLst>
        </pc:spChg>
        <pc:picChg chg="add">
          <ac:chgData name="Amalia Spiliakou" userId="f4bd6b91a0b5818a" providerId="LiveId" clId="{50264B94-9AC9-4943-94A7-1CA3D4D8F871}" dt="2021-12-19T15:32:21.678" v="809"/>
          <ac:picMkLst>
            <pc:docMk/>
            <pc:sldMk cId="1189418404" sldId="460"/>
            <ac:picMk id="38914" creationId="{3B5A57B3-A8FC-4BBE-9748-34F4D3BBA1F0}"/>
          </ac:picMkLst>
        </pc:picChg>
      </pc:sldChg>
      <pc:sldChg chg="new del">
        <pc:chgData name="Amalia Spiliakou" userId="f4bd6b91a0b5818a" providerId="LiveId" clId="{50264B94-9AC9-4943-94A7-1CA3D4D8F871}" dt="2021-12-19T15:28:22.150" v="793" actId="47"/>
        <pc:sldMkLst>
          <pc:docMk/>
          <pc:sldMk cId="2023431304" sldId="460"/>
        </pc:sldMkLst>
      </pc:sldChg>
      <pc:sldChg chg="addSp delSp modSp new mod ord setBg chgLayout">
        <pc:chgData name="Amalia Spiliakou" userId="f4bd6b91a0b5818a" providerId="LiveId" clId="{50264B94-9AC9-4943-94A7-1CA3D4D8F871}" dt="2021-12-19T16:46:14.602" v="1343"/>
        <pc:sldMkLst>
          <pc:docMk/>
          <pc:sldMk cId="220825371" sldId="461"/>
        </pc:sldMkLst>
        <pc:spChg chg="del">
          <ac:chgData name="Amalia Spiliakou" userId="f4bd6b91a0b5818a" providerId="LiveId" clId="{50264B94-9AC9-4943-94A7-1CA3D4D8F871}" dt="2021-12-19T15:37:09.358" v="844" actId="478"/>
          <ac:spMkLst>
            <pc:docMk/>
            <pc:sldMk cId="220825371" sldId="461"/>
            <ac:spMk id="2" creationId="{F1625B3F-F4FD-400C-984E-471FF16D7E54}"/>
          </ac:spMkLst>
        </pc:spChg>
        <pc:spChg chg="add mod ord">
          <ac:chgData name="Amalia Spiliakou" userId="f4bd6b91a0b5818a" providerId="LiveId" clId="{50264B94-9AC9-4943-94A7-1CA3D4D8F871}" dt="2021-12-19T15:39:29.008" v="901" actId="20577"/>
          <ac:spMkLst>
            <pc:docMk/>
            <pc:sldMk cId="220825371" sldId="461"/>
            <ac:spMk id="3" creationId="{60D22434-D461-40C2-B641-4B74C3883691}"/>
          </ac:spMkLst>
        </pc:spChg>
        <pc:picChg chg="add mod">
          <ac:chgData name="Amalia Spiliakou" userId="f4bd6b91a0b5818a" providerId="LiveId" clId="{50264B94-9AC9-4943-94A7-1CA3D4D8F871}" dt="2021-12-19T15:37:17.954" v="846" actId="1076"/>
          <ac:picMkLst>
            <pc:docMk/>
            <pc:sldMk cId="220825371" sldId="461"/>
            <ac:picMk id="39938" creationId="{1A77A2C2-D01D-473D-9115-E3E25A9D93ED}"/>
          </ac:picMkLst>
        </pc:picChg>
      </pc:sldChg>
      <pc:sldChg chg="addSp delSp modSp new mod setBg chgLayout">
        <pc:chgData name="Amalia Spiliakou" userId="f4bd6b91a0b5818a" providerId="LiveId" clId="{50264B94-9AC9-4943-94A7-1CA3D4D8F871}" dt="2021-12-19T15:50:38.561" v="942" actId="255"/>
        <pc:sldMkLst>
          <pc:docMk/>
          <pc:sldMk cId="2296953053" sldId="462"/>
        </pc:sldMkLst>
        <pc:spChg chg="del">
          <ac:chgData name="Amalia Spiliakou" userId="f4bd6b91a0b5818a" providerId="LiveId" clId="{50264B94-9AC9-4943-94A7-1CA3D4D8F871}" dt="2021-12-19T15:41:19.649" v="903" actId="478"/>
          <ac:spMkLst>
            <pc:docMk/>
            <pc:sldMk cId="2296953053" sldId="462"/>
            <ac:spMk id="2" creationId="{95D73DF7-1291-491B-B0CE-CE732DE330D6}"/>
          </ac:spMkLst>
        </pc:spChg>
        <pc:spChg chg="add mod ord">
          <ac:chgData name="Amalia Spiliakou" userId="f4bd6b91a0b5818a" providerId="LiveId" clId="{50264B94-9AC9-4943-94A7-1CA3D4D8F871}" dt="2021-12-19T15:50:38.561" v="942" actId="255"/>
          <ac:spMkLst>
            <pc:docMk/>
            <pc:sldMk cId="2296953053" sldId="462"/>
            <ac:spMk id="3" creationId="{66DE991E-8EDE-432E-8FE4-E75291AB46AA}"/>
          </ac:spMkLst>
        </pc:spChg>
        <pc:picChg chg="add mod">
          <ac:chgData name="Amalia Spiliakou" userId="f4bd6b91a0b5818a" providerId="LiveId" clId="{50264B94-9AC9-4943-94A7-1CA3D4D8F871}" dt="2021-12-19T15:48:09.222" v="905" actId="1076"/>
          <ac:picMkLst>
            <pc:docMk/>
            <pc:sldMk cId="2296953053" sldId="462"/>
            <ac:picMk id="40962" creationId="{F5720F11-710B-4CD3-AA6E-9A0140A6BB61}"/>
          </ac:picMkLst>
        </pc:picChg>
        <pc:picChg chg="add del">
          <ac:chgData name="Amalia Spiliakou" userId="f4bd6b91a0b5818a" providerId="LiveId" clId="{50264B94-9AC9-4943-94A7-1CA3D4D8F871}" dt="2021-12-19T15:49:05.808" v="911" actId="478"/>
          <ac:picMkLst>
            <pc:docMk/>
            <pc:sldMk cId="2296953053" sldId="462"/>
            <ac:picMk id="40964" creationId="{F788C4C4-1B7E-4A72-8A9B-029757A8E097}"/>
          </ac:picMkLst>
        </pc:picChg>
      </pc:sldChg>
      <pc:sldChg chg="addSp delSp modSp new mod setBg chgLayout">
        <pc:chgData name="Amalia Spiliakou" userId="f4bd6b91a0b5818a" providerId="LiveId" clId="{50264B94-9AC9-4943-94A7-1CA3D4D8F871}" dt="2021-12-19T15:54:27.526" v="969" actId="20577"/>
        <pc:sldMkLst>
          <pc:docMk/>
          <pc:sldMk cId="1468463601" sldId="463"/>
        </pc:sldMkLst>
        <pc:spChg chg="del">
          <ac:chgData name="Amalia Spiliakou" userId="f4bd6b91a0b5818a" providerId="LiveId" clId="{50264B94-9AC9-4943-94A7-1CA3D4D8F871}" dt="2021-12-19T15:52:02.160" v="944" actId="478"/>
          <ac:spMkLst>
            <pc:docMk/>
            <pc:sldMk cId="1468463601" sldId="463"/>
            <ac:spMk id="2" creationId="{5E954EA0-1759-464E-937D-123F61414EF9}"/>
          </ac:spMkLst>
        </pc:spChg>
        <pc:spChg chg="add mod ord">
          <ac:chgData name="Amalia Spiliakou" userId="f4bd6b91a0b5818a" providerId="LiveId" clId="{50264B94-9AC9-4943-94A7-1CA3D4D8F871}" dt="2021-12-19T15:54:27.526" v="969" actId="20577"/>
          <ac:spMkLst>
            <pc:docMk/>
            <pc:sldMk cId="1468463601" sldId="463"/>
            <ac:spMk id="3" creationId="{4D3D8DBC-6FE4-4814-971B-53AAFAFAA34D}"/>
          </ac:spMkLst>
        </pc:spChg>
        <pc:picChg chg="add">
          <ac:chgData name="Amalia Spiliakou" userId="f4bd6b91a0b5818a" providerId="LiveId" clId="{50264B94-9AC9-4943-94A7-1CA3D4D8F871}" dt="2021-12-19T15:52:18.220" v="945"/>
          <ac:picMkLst>
            <pc:docMk/>
            <pc:sldMk cId="1468463601" sldId="463"/>
            <ac:picMk id="41986" creationId="{DF508A06-264D-4785-9ACE-57225B0F7FF3}"/>
          </ac:picMkLst>
        </pc:picChg>
      </pc:sldChg>
      <pc:sldChg chg="addSp delSp modSp new mod ord setBg modClrScheme chgLayout">
        <pc:chgData name="Amalia Spiliakou" userId="f4bd6b91a0b5818a" providerId="LiveId" clId="{50264B94-9AC9-4943-94A7-1CA3D4D8F871}" dt="2021-12-19T16:03:44.629" v="1042" actId="6549"/>
        <pc:sldMkLst>
          <pc:docMk/>
          <pc:sldMk cId="1612910388" sldId="464"/>
        </pc:sldMkLst>
        <pc:spChg chg="del mod ord">
          <ac:chgData name="Amalia Spiliakou" userId="f4bd6b91a0b5818a" providerId="LiveId" clId="{50264B94-9AC9-4943-94A7-1CA3D4D8F871}" dt="2021-12-19T15:58:44.464" v="990" actId="700"/>
          <ac:spMkLst>
            <pc:docMk/>
            <pc:sldMk cId="1612910388" sldId="464"/>
            <ac:spMk id="2" creationId="{DBC0C0C1-C6E3-43E3-8255-A39AB7531834}"/>
          </ac:spMkLst>
        </pc:spChg>
        <pc:spChg chg="del">
          <ac:chgData name="Amalia Spiliakou" userId="f4bd6b91a0b5818a" providerId="LiveId" clId="{50264B94-9AC9-4943-94A7-1CA3D4D8F871}" dt="2021-12-19T15:58:44.464" v="990" actId="700"/>
          <ac:spMkLst>
            <pc:docMk/>
            <pc:sldMk cId="1612910388" sldId="464"/>
            <ac:spMk id="3" creationId="{5B79761A-57B8-4403-8FB2-D5E4D642D2BB}"/>
          </ac:spMkLst>
        </pc:spChg>
        <pc:spChg chg="add mod ord">
          <ac:chgData name="Amalia Spiliakou" userId="f4bd6b91a0b5818a" providerId="LiveId" clId="{50264B94-9AC9-4943-94A7-1CA3D4D8F871}" dt="2021-12-19T16:03:44.629" v="1042" actId="6549"/>
          <ac:spMkLst>
            <pc:docMk/>
            <pc:sldMk cId="1612910388" sldId="464"/>
            <ac:spMk id="4" creationId="{F0A016C1-6A45-4674-8900-FA5D63AEF3A6}"/>
          </ac:spMkLst>
        </pc:spChg>
        <pc:picChg chg="add mod">
          <ac:chgData name="Amalia Spiliakou" userId="f4bd6b91a0b5818a" providerId="LiveId" clId="{50264B94-9AC9-4943-94A7-1CA3D4D8F871}" dt="2021-12-19T15:58:52.785" v="992" actId="1076"/>
          <ac:picMkLst>
            <pc:docMk/>
            <pc:sldMk cId="1612910388" sldId="464"/>
            <ac:picMk id="43010" creationId="{D7C32B5F-E44F-40DF-AD5C-66E2BAB828D1}"/>
          </ac:picMkLst>
        </pc:picChg>
      </pc:sldChg>
      <pc:sldChg chg="new del">
        <pc:chgData name="Amalia Spiliakou" userId="f4bd6b91a0b5818a" providerId="LiveId" clId="{50264B94-9AC9-4943-94A7-1CA3D4D8F871}" dt="2021-12-19T15:55:13.637" v="972" actId="47"/>
        <pc:sldMkLst>
          <pc:docMk/>
          <pc:sldMk cId="3294905370" sldId="464"/>
        </pc:sldMkLst>
      </pc:sldChg>
      <pc:sldChg chg="addSp delSp modSp new mod ord setBg modClrScheme chgLayout">
        <pc:chgData name="Amalia Spiliakou" userId="f4bd6b91a0b5818a" providerId="LiveId" clId="{50264B94-9AC9-4943-94A7-1CA3D4D8F871}" dt="2021-12-19T16:10:40.011" v="1064"/>
        <pc:sldMkLst>
          <pc:docMk/>
          <pc:sldMk cId="2737164871" sldId="465"/>
        </pc:sldMkLst>
        <pc:spChg chg="del">
          <ac:chgData name="Amalia Spiliakou" userId="f4bd6b91a0b5818a" providerId="LiveId" clId="{50264B94-9AC9-4943-94A7-1CA3D4D8F871}" dt="2021-12-19T16:07:38.928" v="1045" actId="700"/>
          <ac:spMkLst>
            <pc:docMk/>
            <pc:sldMk cId="2737164871" sldId="465"/>
            <ac:spMk id="2" creationId="{9CF0BF48-BB99-4EC7-822F-EB105711C0C8}"/>
          </ac:spMkLst>
        </pc:spChg>
        <pc:spChg chg="del">
          <ac:chgData name="Amalia Spiliakou" userId="f4bd6b91a0b5818a" providerId="LiveId" clId="{50264B94-9AC9-4943-94A7-1CA3D4D8F871}" dt="2021-12-19T16:07:38.928" v="1045" actId="700"/>
          <ac:spMkLst>
            <pc:docMk/>
            <pc:sldMk cId="2737164871" sldId="465"/>
            <ac:spMk id="3" creationId="{15EBCE0A-40AF-4B9A-AE46-4C16E6BEEB1C}"/>
          </ac:spMkLst>
        </pc:spChg>
        <pc:spChg chg="add mod ord">
          <ac:chgData name="Amalia Spiliakou" userId="f4bd6b91a0b5818a" providerId="LiveId" clId="{50264B94-9AC9-4943-94A7-1CA3D4D8F871}" dt="2021-12-19T16:10:26.404" v="1061" actId="20577"/>
          <ac:spMkLst>
            <pc:docMk/>
            <pc:sldMk cId="2737164871" sldId="465"/>
            <ac:spMk id="4" creationId="{3C95FA6E-B485-4AEC-BD08-13BDB7543F1D}"/>
          </ac:spMkLst>
        </pc:spChg>
        <pc:picChg chg="add mod">
          <ac:chgData name="Amalia Spiliakou" userId="f4bd6b91a0b5818a" providerId="LiveId" clId="{50264B94-9AC9-4943-94A7-1CA3D4D8F871}" dt="2021-12-19T16:10:32.951" v="1062" actId="1076"/>
          <ac:picMkLst>
            <pc:docMk/>
            <pc:sldMk cId="2737164871" sldId="465"/>
            <ac:picMk id="44034" creationId="{6260AADE-9DA5-4027-B0A9-AE461AF5F57D}"/>
          </ac:picMkLst>
        </pc:picChg>
      </pc:sldChg>
      <pc:sldChg chg="addSp delSp modSp new del mod setBg modClrScheme chgLayout">
        <pc:chgData name="Amalia Spiliakou" userId="f4bd6b91a0b5818a" providerId="LiveId" clId="{50264B94-9AC9-4943-94A7-1CA3D4D8F871}" dt="2021-12-19T16:14:42.882" v="1085" actId="47"/>
        <pc:sldMkLst>
          <pc:docMk/>
          <pc:sldMk cId="3681215252" sldId="466"/>
        </pc:sldMkLst>
        <pc:spChg chg="del mod ord">
          <ac:chgData name="Amalia Spiliakou" userId="f4bd6b91a0b5818a" providerId="LiveId" clId="{50264B94-9AC9-4943-94A7-1CA3D4D8F871}" dt="2021-12-19T16:12:07.805" v="1070" actId="700"/>
          <ac:spMkLst>
            <pc:docMk/>
            <pc:sldMk cId="3681215252" sldId="466"/>
            <ac:spMk id="2" creationId="{B141DBD7-C618-46AD-A9CB-3042017FCA6A}"/>
          </ac:spMkLst>
        </pc:spChg>
        <pc:spChg chg="del">
          <ac:chgData name="Amalia Spiliakou" userId="f4bd6b91a0b5818a" providerId="LiveId" clId="{50264B94-9AC9-4943-94A7-1CA3D4D8F871}" dt="2021-12-19T16:12:07.805" v="1070" actId="700"/>
          <ac:spMkLst>
            <pc:docMk/>
            <pc:sldMk cId="3681215252" sldId="466"/>
            <ac:spMk id="3" creationId="{B93C4550-BCBB-4C93-9677-CF403E424C67}"/>
          </ac:spMkLst>
        </pc:spChg>
        <pc:spChg chg="del">
          <ac:chgData name="Amalia Spiliakou" userId="f4bd6b91a0b5818a" providerId="LiveId" clId="{50264B94-9AC9-4943-94A7-1CA3D4D8F871}" dt="2021-12-19T16:12:07.805" v="1070" actId="700"/>
          <ac:spMkLst>
            <pc:docMk/>
            <pc:sldMk cId="3681215252" sldId="466"/>
            <ac:spMk id="4" creationId="{D3709A79-B3E0-4A94-B64C-50A0B5E58AEB}"/>
          </ac:spMkLst>
        </pc:spChg>
        <pc:spChg chg="del">
          <ac:chgData name="Amalia Spiliakou" userId="f4bd6b91a0b5818a" providerId="LiveId" clId="{50264B94-9AC9-4943-94A7-1CA3D4D8F871}" dt="2021-12-19T16:12:07.805" v="1070" actId="700"/>
          <ac:spMkLst>
            <pc:docMk/>
            <pc:sldMk cId="3681215252" sldId="466"/>
            <ac:spMk id="5" creationId="{C550F28A-8893-4FB4-8E5E-B8108CC4805B}"/>
          </ac:spMkLst>
        </pc:spChg>
        <pc:spChg chg="add del mod ord">
          <ac:chgData name="Amalia Spiliakou" userId="f4bd6b91a0b5818a" providerId="LiveId" clId="{50264B94-9AC9-4943-94A7-1CA3D4D8F871}" dt="2021-12-19T16:14:02.450" v="1081" actId="478"/>
          <ac:spMkLst>
            <pc:docMk/>
            <pc:sldMk cId="3681215252" sldId="466"/>
            <ac:spMk id="6" creationId="{7C6ABD0C-FB3F-4DBF-B7F1-51B5C7BEC069}"/>
          </ac:spMkLst>
        </pc:spChg>
        <pc:spChg chg="add del">
          <ac:chgData name="Amalia Spiliakou" userId="f4bd6b91a0b5818a" providerId="LiveId" clId="{50264B94-9AC9-4943-94A7-1CA3D4D8F871}" dt="2021-12-19T16:14:00.368" v="1080" actId="478"/>
          <ac:spMkLst>
            <pc:docMk/>
            <pc:sldMk cId="3681215252" sldId="466"/>
            <ac:spMk id="8" creationId="{DCDC9336-E935-4006-9953-6165091928D2}"/>
          </ac:spMkLst>
        </pc:spChg>
        <pc:picChg chg="add">
          <ac:chgData name="Amalia Spiliakou" userId="f4bd6b91a0b5818a" providerId="LiveId" clId="{50264B94-9AC9-4943-94A7-1CA3D4D8F871}" dt="2021-12-19T16:14:11.354" v="1082"/>
          <ac:picMkLst>
            <pc:docMk/>
            <pc:sldMk cId="3681215252" sldId="466"/>
            <ac:picMk id="45058" creationId="{CAAEE766-92D5-44C1-837D-2266F55CE238}"/>
          </ac:picMkLst>
        </pc:picChg>
      </pc:sldChg>
      <pc:sldChg chg="addSp delSp modSp new mod setBg">
        <pc:chgData name="Amalia Spiliakou" userId="f4bd6b91a0b5818a" providerId="LiveId" clId="{50264B94-9AC9-4943-94A7-1CA3D4D8F871}" dt="2021-12-19T16:20:26.451" v="1124"/>
        <pc:sldMkLst>
          <pc:docMk/>
          <pc:sldMk cId="3965748819" sldId="466"/>
        </pc:sldMkLst>
        <pc:spChg chg="mod">
          <ac:chgData name="Amalia Spiliakou" userId="f4bd6b91a0b5818a" providerId="LiveId" clId="{50264B94-9AC9-4943-94A7-1CA3D4D8F871}" dt="2021-12-19T16:20:18.360" v="1123" actId="207"/>
          <ac:spMkLst>
            <pc:docMk/>
            <pc:sldMk cId="3965748819" sldId="466"/>
            <ac:spMk id="2" creationId="{80FC3FC5-6058-4A40-8AF1-30DF3FA36D3A}"/>
          </ac:spMkLst>
        </pc:spChg>
        <pc:picChg chg="add mod">
          <ac:chgData name="Amalia Spiliakou" userId="f4bd6b91a0b5818a" providerId="LiveId" clId="{50264B94-9AC9-4943-94A7-1CA3D4D8F871}" dt="2021-12-19T16:19:58.256" v="1120" actId="1076"/>
          <ac:picMkLst>
            <pc:docMk/>
            <pc:sldMk cId="3965748819" sldId="466"/>
            <ac:picMk id="46082" creationId="{24C37FE6-AB02-4B31-BDA7-47548B27AB85}"/>
          </ac:picMkLst>
        </pc:picChg>
        <pc:picChg chg="add del">
          <ac:chgData name="Amalia Spiliakou" userId="f4bd6b91a0b5818a" providerId="LiveId" clId="{50264B94-9AC9-4943-94A7-1CA3D4D8F871}" dt="2021-12-19T16:18:59.997" v="1112" actId="478"/>
          <ac:picMkLst>
            <pc:docMk/>
            <pc:sldMk cId="3965748819" sldId="466"/>
            <ac:picMk id="46084" creationId="{19071222-0B7D-4BDA-B319-F250F8B2F084}"/>
          </ac:picMkLst>
        </pc:picChg>
        <pc:picChg chg="add mod">
          <ac:chgData name="Amalia Spiliakou" userId="f4bd6b91a0b5818a" providerId="LiveId" clId="{50264B94-9AC9-4943-94A7-1CA3D4D8F871}" dt="2021-12-19T16:20:08.574" v="1122" actId="1076"/>
          <ac:picMkLst>
            <pc:docMk/>
            <pc:sldMk cId="3965748819" sldId="466"/>
            <ac:picMk id="46086" creationId="{7A7C4317-A794-4C56-BE4A-63298174E3F9}"/>
          </ac:picMkLst>
        </pc:picChg>
      </pc:sldChg>
      <pc:sldChg chg="addSp delSp modSp new mod setBg delDesignElem chgLayout">
        <pc:chgData name="Amalia Spiliakou" userId="f4bd6b91a0b5818a" providerId="LiveId" clId="{50264B94-9AC9-4943-94A7-1CA3D4D8F871}" dt="2021-12-19T16:22:02.133" v="1141" actId="122"/>
        <pc:sldMkLst>
          <pc:docMk/>
          <pc:sldMk cId="1281124078" sldId="467"/>
        </pc:sldMkLst>
        <pc:spChg chg="del">
          <ac:chgData name="Amalia Spiliakou" userId="f4bd6b91a0b5818a" providerId="LiveId" clId="{50264B94-9AC9-4943-94A7-1CA3D4D8F871}" dt="2021-12-19T16:20:49.896" v="1126" actId="478"/>
          <ac:spMkLst>
            <pc:docMk/>
            <pc:sldMk cId="1281124078" sldId="467"/>
            <ac:spMk id="2" creationId="{442DA198-6827-4973-9EBE-01337789DB74}"/>
          </ac:spMkLst>
        </pc:spChg>
        <pc:spChg chg="add mod ord">
          <ac:chgData name="Amalia Spiliakou" userId="f4bd6b91a0b5818a" providerId="LiveId" clId="{50264B94-9AC9-4943-94A7-1CA3D4D8F871}" dt="2021-12-19T16:22:02.133" v="1141" actId="122"/>
          <ac:spMkLst>
            <pc:docMk/>
            <pc:sldMk cId="1281124078" sldId="467"/>
            <ac:spMk id="3" creationId="{B2AAB469-F609-43F2-A33A-A1841F1B8DE1}"/>
          </ac:spMkLst>
        </pc:spChg>
        <pc:spChg chg="add del">
          <ac:chgData name="Amalia Spiliakou" userId="f4bd6b91a0b5818a" providerId="LiveId" clId="{50264B94-9AC9-4943-94A7-1CA3D4D8F871}" dt="2021-12-19T16:21:07.822" v="1129" actId="700"/>
          <ac:spMkLst>
            <pc:docMk/>
            <pc:sldMk cId="1281124078" sldId="467"/>
            <ac:spMk id="71" creationId="{42A4FC2C-047E-45A5-965D-8E1E3BF09BC6}"/>
          </ac:spMkLst>
        </pc:spChg>
        <pc:picChg chg="add mod">
          <ac:chgData name="Amalia Spiliakou" userId="f4bd6b91a0b5818a" providerId="LiveId" clId="{50264B94-9AC9-4943-94A7-1CA3D4D8F871}" dt="2021-12-19T16:21:01.133" v="1128" actId="26606"/>
          <ac:picMkLst>
            <pc:docMk/>
            <pc:sldMk cId="1281124078" sldId="467"/>
            <ac:picMk id="47106" creationId="{E7ED2DFC-51E1-4D7E-955C-ECDA27BDCCE5}"/>
          </ac:picMkLst>
        </pc:picChg>
      </pc:sldChg>
      <pc:sldChg chg="addSp modSp new mod ord setBg">
        <pc:chgData name="Amalia Spiliakou" userId="f4bd6b91a0b5818a" providerId="LiveId" clId="{50264B94-9AC9-4943-94A7-1CA3D4D8F871}" dt="2021-12-19T16:46:55.066" v="1345"/>
        <pc:sldMkLst>
          <pc:docMk/>
          <pc:sldMk cId="774420729" sldId="468"/>
        </pc:sldMkLst>
        <pc:spChg chg="mod">
          <ac:chgData name="Amalia Spiliakou" userId="f4bd6b91a0b5818a" providerId="LiveId" clId="{50264B94-9AC9-4943-94A7-1CA3D4D8F871}" dt="2021-12-19T16:24:56.754" v="1174" actId="207"/>
          <ac:spMkLst>
            <pc:docMk/>
            <pc:sldMk cId="774420729" sldId="468"/>
            <ac:spMk id="2" creationId="{D300C064-691B-4376-8C9D-96D4A78D7FAB}"/>
          </ac:spMkLst>
        </pc:spChg>
        <pc:picChg chg="add mod">
          <ac:chgData name="Amalia Spiliakou" userId="f4bd6b91a0b5818a" providerId="LiveId" clId="{50264B94-9AC9-4943-94A7-1CA3D4D8F871}" dt="2021-12-19T16:23:29.183" v="1144" actId="1076"/>
          <ac:picMkLst>
            <pc:docMk/>
            <pc:sldMk cId="774420729" sldId="468"/>
            <ac:picMk id="48130" creationId="{FA56085B-C40E-4BBD-AB10-3F7221FEBAE2}"/>
          </ac:picMkLst>
        </pc:picChg>
      </pc:sldChg>
      <pc:sldChg chg="addSp delSp modSp new mod setBg delDesignElem chgLayout">
        <pc:chgData name="Amalia Spiliakou" userId="f4bd6b91a0b5818a" providerId="LiveId" clId="{50264B94-9AC9-4943-94A7-1CA3D4D8F871}" dt="2021-12-19T16:27:25.017" v="1198" actId="27636"/>
        <pc:sldMkLst>
          <pc:docMk/>
          <pc:sldMk cId="1786439930" sldId="469"/>
        </pc:sldMkLst>
        <pc:spChg chg="del">
          <ac:chgData name="Amalia Spiliakou" userId="f4bd6b91a0b5818a" providerId="LiveId" clId="{50264B94-9AC9-4943-94A7-1CA3D4D8F871}" dt="2021-12-19T16:25:54.255" v="1177" actId="478"/>
          <ac:spMkLst>
            <pc:docMk/>
            <pc:sldMk cId="1786439930" sldId="469"/>
            <ac:spMk id="2" creationId="{526CB81F-57DF-4387-9370-A2B0399399DC}"/>
          </ac:spMkLst>
        </pc:spChg>
        <pc:spChg chg="add mod ord">
          <ac:chgData name="Amalia Spiliakou" userId="f4bd6b91a0b5818a" providerId="LiveId" clId="{50264B94-9AC9-4943-94A7-1CA3D4D8F871}" dt="2021-12-19T16:27:25.017" v="1198" actId="27636"/>
          <ac:spMkLst>
            <pc:docMk/>
            <pc:sldMk cId="1786439930" sldId="469"/>
            <ac:spMk id="3" creationId="{22A60851-C978-458F-97A4-FE401F524293}"/>
          </ac:spMkLst>
        </pc:spChg>
        <pc:spChg chg="add del">
          <ac:chgData name="Amalia Spiliakou" userId="f4bd6b91a0b5818a" providerId="LiveId" clId="{50264B94-9AC9-4943-94A7-1CA3D4D8F871}" dt="2021-12-19T16:26:06.872" v="1180" actId="700"/>
          <ac:spMkLst>
            <pc:docMk/>
            <pc:sldMk cId="1786439930" sldId="469"/>
            <ac:spMk id="71" creationId="{42A4FC2C-047E-45A5-965D-8E1E3BF09BC6}"/>
          </ac:spMkLst>
        </pc:spChg>
        <pc:picChg chg="add mod">
          <ac:chgData name="Amalia Spiliakou" userId="f4bd6b91a0b5818a" providerId="LiveId" clId="{50264B94-9AC9-4943-94A7-1CA3D4D8F871}" dt="2021-12-19T16:25:58.265" v="1179" actId="26606"/>
          <ac:picMkLst>
            <pc:docMk/>
            <pc:sldMk cId="1786439930" sldId="469"/>
            <ac:picMk id="49154" creationId="{B34CE912-AE78-4712-97B0-0838C409B6AF}"/>
          </ac:picMkLst>
        </pc:picChg>
      </pc:sldChg>
      <pc:sldChg chg="addSp modSp new mod setBg">
        <pc:chgData name="Amalia Spiliakou" userId="f4bd6b91a0b5818a" providerId="LiveId" clId="{50264B94-9AC9-4943-94A7-1CA3D4D8F871}" dt="2021-12-19T16:31:27.386" v="1234" actId="14100"/>
        <pc:sldMkLst>
          <pc:docMk/>
          <pc:sldMk cId="602132006" sldId="470"/>
        </pc:sldMkLst>
        <pc:spChg chg="mod">
          <ac:chgData name="Amalia Spiliakou" userId="f4bd6b91a0b5818a" providerId="LiveId" clId="{50264B94-9AC9-4943-94A7-1CA3D4D8F871}" dt="2021-12-19T16:31:27.386" v="1234" actId="14100"/>
          <ac:spMkLst>
            <pc:docMk/>
            <pc:sldMk cId="602132006" sldId="470"/>
            <ac:spMk id="2" creationId="{C8CE549D-0632-46A3-A52B-6DC75784F9EC}"/>
          </ac:spMkLst>
        </pc:spChg>
        <pc:picChg chg="add mod">
          <ac:chgData name="Amalia Spiliakou" userId="f4bd6b91a0b5818a" providerId="LiveId" clId="{50264B94-9AC9-4943-94A7-1CA3D4D8F871}" dt="2021-12-19T16:29:31.376" v="1201" actId="1076"/>
          <ac:picMkLst>
            <pc:docMk/>
            <pc:sldMk cId="602132006" sldId="470"/>
            <ac:picMk id="50178" creationId="{724822FA-9F3E-4782-BE14-728EA29F4A4F}"/>
          </ac:picMkLst>
        </pc:picChg>
      </pc:sldChg>
      <pc:sldChg chg="addSp delSp modSp new mod setBg delDesignElem chgLayout">
        <pc:chgData name="Amalia Spiliakou" userId="f4bd6b91a0b5818a" providerId="LiveId" clId="{50264B94-9AC9-4943-94A7-1CA3D4D8F871}" dt="2021-12-19T16:33:15.930" v="1252" actId="14100"/>
        <pc:sldMkLst>
          <pc:docMk/>
          <pc:sldMk cId="3129664304" sldId="471"/>
        </pc:sldMkLst>
        <pc:spChg chg="del">
          <ac:chgData name="Amalia Spiliakou" userId="f4bd6b91a0b5818a" providerId="LiveId" clId="{50264B94-9AC9-4943-94A7-1CA3D4D8F871}" dt="2021-12-19T16:32:08.218" v="1236" actId="478"/>
          <ac:spMkLst>
            <pc:docMk/>
            <pc:sldMk cId="3129664304" sldId="471"/>
            <ac:spMk id="2" creationId="{96514537-0BFC-49AD-B423-453FC2BB6D8E}"/>
          </ac:spMkLst>
        </pc:spChg>
        <pc:spChg chg="add mod ord">
          <ac:chgData name="Amalia Spiliakou" userId="f4bd6b91a0b5818a" providerId="LiveId" clId="{50264B94-9AC9-4943-94A7-1CA3D4D8F871}" dt="2021-12-19T16:33:15.930" v="1252" actId="14100"/>
          <ac:spMkLst>
            <pc:docMk/>
            <pc:sldMk cId="3129664304" sldId="471"/>
            <ac:spMk id="3" creationId="{E30ADD56-3358-4D7F-BFB9-464B4F1BC672}"/>
          </ac:spMkLst>
        </pc:spChg>
        <pc:spChg chg="add del">
          <ac:chgData name="Amalia Spiliakou" userId="f4bd6b91a0b5818a" providerId="LiveId" clId="{50264B94-9AC9-4943-94A7-1CA3D4D8F871}" dt="2021-12-19T16:32:20.853" v="1239" actId="700"/>
          <ac:spMkLst>
            <pc:docMk/>
            <pc:sldMk cId="3129664304" sldId="471"/>
            <ac:spMk id="71" creationId="{42A4FC2C-047E-45A5-965D-8E1E3BF09BC6}"/>
          </ac:spMkLst>
        </pc:spChg>
        <pc:picChg chg="add mod">
          <ac:chgData name="Amalia Spiliakou" userId="f4bd6b91a0b5818a" providerId="LiveId" clId="{50264B94-9AC9-4943-94A7-1CA3D4D8F871}" dt="2021-12-19T16:32:13.674" v="1238" actId="26606"/>
          <ac:picMkLst>
            <pc:docMk/>
            <pc:sldMk cId="3129664304" sldId="471"/>
            <ac:picMk id="51202" creationId="{32583A9E-5997-407F-8191-304065963B9C}"/>
          </ac:picMkLst>
        </pc:picChg>
      </pc:sldChg>
      <pc:sldChg chg="new del">
        <pc:chgData name="Amalia Spiliakou" userId="f4bd6b91a0b5818a" providerId="LiveId" clId="{50264B94-9AC9-4943-94A7-1CA3D4D8F871}" dt="2021-12-19T16:34:21.152" v="1254" actId="47"/>
        <pc:sldMkLst>
          <pc:docMk/>
          <pc:sldMk cId="3250515485" sldId="472"/>
        </pc:sldMkLst>
      </pc:sldChg>
      <pc:sldChg chg="addSp delSp modSp new mod ord setBg chgLayout">
        <pc:chgData name="Amalia Spiliakou" userId="f4bd6b91a0b5818a" providerId="LiveId" clId="{50264B94-9AC9-4943-94A7-1CA3D4D8F871}" dt="2021-12-19T16:47:46.744" v="1349"/>
        <pc:sldMkLst>
          <pc:docMk/>
          <pc:sldMk cId="3911646641" sldId="472"/>
        </pc:sldMkLst>
        <pc:spChg chg="del">
          <ac:chgData name="Amalia Spiliakou" userId="f4bd6b91a0b5818a" providerId="LiveId" clId="{50264B94-9AC9-4943-94A7-1CA3D4D8F871}" dt="2021-12-19T16:42:13.274" v="1309" actId="700"/>
          <ac:spMkLst>
            <pc:docMk/>
            <pc:sldMk cId="3911646641" sldId="472"/>
            <ac:spMk id="2" creationId="{ECAD435B-1F79-4052-84CB-0FC1D0BB3FD0}"/>
          </ac:spMkLst>
        </pc:spChg>
        <pc:spChg chg="add del mod ord">
          <ac:chgData name="Amalia Spiliakou" userId="f4bd6b91a0b5818a" providerId="LiveId" clId="{50264B94-9AC9-4943-94A7-1CA3D4D8F871}" dt="2021-12-19T16:42:26.933" v="1311" actId="700"/>
          <ac:spMkLst>
            <pc:docMk/>
            <pc:sldMk cId="3911646641" sldId="472"/>
            <ac:spMk id="3" creationId="{9D9EA2CE-2FFA-4F9D-9D0E-D7BF8E1EF1F2}"/>
          </ac:spMkLst>
        </pc:spChg>
        <pc:spChg chg="add mod ord">
          <ac:chgData name="Amalia Spiliakou" userId="f4bd6b91a0b5818a" providerId="LiveId" clId="{50264B94-9AC9-4943-94A7-1CA3D4D8F871}" dt="2021-12-19T16:44:20.511" v="1335" actId="20577"/>
          <ac:spMkLst>
            <pc:docMk/>
            <pc:sldMk cId="3911646641" sldId="472"/>
            <ac:spMk id="4" creationId="{A8A44048-A676-406B-9249-E61085576F19}"/>
          </ac:spMkLst>
        </pc:spChg>
        <pc:spChg chg="add">
          <ac:chgData name="Amalia Spiliakou" userId="f4bd6b91a0b5818a" providerId="LiveId" clId="{50264B94-9AC9-4943-94A7-1CA3D4D8F871}" dt="2021-12-19T16:42:35.962" v="1312" actId="26606"/>
          <ac:spMkLst>
            <pc:docMk/>
            <pc:sldMk cId="3911646641" sldId="472"/>
            <ac:spMk id="71" creationId="{C1DD1A8A-57D5-4A81-AD04-532B043C5611}"/>
          </ac:spMkLst>
        </pc:spChg>
        <pc:spChg chg="add">
          <ac:chgData name="Amalia Spiliakou" userId="f4bd6b91a0b5818a" providerId="LiveId" clId="{50264B94-9AC9-4943-94A7-1CA3D4D8F871}" dt="2021-12-19T16:42:35.962" v="1312" actId="26606"/>
          <ac:spMkLst>
            <pc:docMk/>
            <pc:sldMk cId="3911646641" sldId="472"/>
            <ac:spMk id="73" creationId="{007891EC-4501-44ED-A8C8-B11B6DB767AB}"/>
          </ac:spMkLst>
        </pc:spChg>
        <pc:picChg chg="add mod">
          <ac:chgData name="Amalia Spiliakou" userId="f4bd6b91a0b5818a" providerId="LiveId" clId="{50264B94-9AC9-4943-94A7-1CA3D4D8F871}" dt="2021-12-19T16:42:35.962" v="1312" actId="26606"/>
          <ac:picMkLst>
            <pc:docMk/>
            <pc:sldMk cId="3911646641" sldId="472"/>
            <ac:picMk id="52226" creationId="{2BBCE6F6-BF30-4969-871D-2FF6C10E3623}"/>
          </ac:picMkLst>
        </pc:picChg>
      </pc:sldChg>
      <pc:sldChg chg="addSp delSp modSp new mod setBg chgLayout">
        <pc:chgData name="Amalia Spiliakou" userId="f4bd6b91a0b5818a" providerId="LiveId" clId="{50264B94-9AC9-4943-94A7-1CA3D4D8F871}" dt="2021-12-19T16:56:55.773" v="1481" actId="20577"/>
        <pc:sldMkLst>
          <pc:docMk/>
          <pc:sldMk cId="3239000723" sldId="473"/>
        </pc:sldMkLst>
        <pc:spChg chg="del">
          <ac:chgData name="Amalia Spiliakou" userId="f4bd6b91a0b5818a" providerId="LiveId" clId="{50264B94-9AC9-4943-94A7-1CA3D4D8F871}" dt="2021-12-19T16:54:17.124" v="1418" actId="478"/>
          <ac:spMkLst>
            <pc:docMk/>
            <pc:sldMk cId="3239000723" sldId="473"/>
            <ac:spMk id="2" creationId="{FE7AEFD8-655D-4E33-A1AF-FA16C1734472}"/>
          </ac:spMkLst>
        </pc:spChg>
        <pc:spChg chg="add mod ord">
          <ac:chgData name="Amalia Spiliakou" userId="f4bd6b91a0b5818a" providerId="LiveId" clId="{50264B94-9AC9-4943-94A7-1CA3D4D8F871}" dt="2021-12-19T16:56:55.773" v="1481" actId="20577"/>
          <ac:spMkLst>
            <pc:docMk/>
            <pc:sldMk cId="3239000723" sldId="473"/>
            <ac:spMk id="3" creationId="{5E2D1D2B-F5FB-4D66-B26F-099BA6862BEE}"/>
          </ac:spMkLst>
        </pc:spChg>
        <pc:picChg chg="add mod">
          <ac:chgData name="Amalia Spiliakou" userId="f4bd6b91a0b5818a" providerId="LiveId" clId="{50264B94-9AC9-4943-94A7-1CA3D4D8F871}" dt="2021-12-19T16:54:25.473" v="1420" actId="1076"/>
          <ac:picMkLst>
            <pc:docMk/>
            <pc:sldMk cId="3239000723" sldId="473"/>
            <ac:picMk id="1026" creationId="{9624F987-B8D2-484E-8E7A-50B052B09AE5}"/>
          </ac:picMkLst>
        </pc:picChg>
      </pc:sldChg>
      <pc:sldChg chg="addSp delSp modSp new mod setBg delDesignElem chgLayout">
        <pc:chgData name="Amalia Spiliakou" userId="f4bd6b91a0b5818a" providerId="LiveId" clId="{50264B94-9AC9-4943-94A7-1CA3D4D8F871}" dt="2021-12-19T16:52:48.156" v="1416" actId="20577"/>
        <pc:sldMkLst>
          <pc:docMk/>
          <pc:sldMk cId="3394156543" sldId="474"/>
        </pc:sldMkLst>
        <pc:spChg chg="del">
          <ac:chgData name="Amalia Spiliakou" userId="f4bd6b91a0b5818a" providerId="LiveId" clId="{50264B94-9AC9-4943-94A7-1CA3D4D8F871}" dt="2021-12-19T16:49:39.140" v="1351" actId="478"/>
          <ac:spMkLst>
            <pc:docMk/>
            <pc:sldMk cId="3394156543" sldId="474"/>
            <ac:spMk id="2" creationId="{43F25756-82C3-4594-9BC8-A1810338F078}"/>
          </ac:spMkLst>
        </pc:spChg>
        <pc:spChg chg="add mod ord">
          <ac:chgData name="Amalia Spiliakou" userId="f4bd6b91a0b5818a" providerId="LiveId" clId="{50264B94-9AC9-4943-94A7-1CA3D4D8F871}" dt="2021-12-19T16:52:48.156" v="1416" actId="20577"/>
          <ac:spMkLst>
            <pc:docMk/>
            <pc:sldMk cId="3394156543" sldId="474"/>
            <ac:spMk id="2" creationId="{F51FC848-C91D-402B-B104-B9908FFA9A97}"/>
          </ac:spMkLst>
        </pc:spChg>
        <pc:spChg chg="add del">
          <ac:chgData name="Amalia Spiliakou" userId="f4bd6b91a0b5818a" providerId="LiveId" clId="{50264B94-9AC9-4943-94A7-1CA3D4D8F871}" dt="2021-12-19T16:50:53.079" v="1355" actId="700"/>
          <ac:spMkLst>
            <pc:docMk/>
            <pc:sldMk cId="3394156543" sldId="474"/>
            <ac:spMk id="71" creationId="{42A4FC2C-047E-45A5-965D-8E1E3BF09BC6}"/>
          </ac:spMkLst>
        </pc:spChg>
        <pc:picChg chg="add mod">
          <ac:chgData name="Amalia Spiliakou" userId="f4bd6b91a0b5818a" providerId="LiveId" clId="{50264B94-9AC9-4943-94A7-1CA3D4D8F871}" dt="2021-12-19T16:49:46.583" v="1353" actId="26606"/>
          <ac:picMkLst>
            <pc:docMk/>
            <pc:sldMk cId="3394156543" sldId="474"/>
            <ac:picMk id="53250" creationId="{FED2CAC9-60A7-4E57-8E58-ACA528147262}"/>
          </ac:picMkLst>
        </pc:picChg>
      </pc:sldChg>
      <pc:sldChg chg="new del">
        <pc:chgData name="Amalia Spiliakou" userId="f4bd6b91a0b5818a" providerId="LiveId" clId="{50264B94-9AC9-4943-94A7-1CA3D4D8F871}" dt="2021-12-19T16:52:55.303" v="1417" actId="47"/>
        <pc:sldMkLst>
          <pc:docMk/>
          <pc:sldMk cId="644389777" sldId="475"/>
        </pc:sldMkLst>
      </pc:sldChg>
      <pc:sldMasterChg chg="delSldLayout">
        <pc:chgData name="Amalia Spiliakou" userId="f4bd6b91a0b5818a" providerId="LiveId" clId="{50264B94-9AC9-4943-94A7-1CA3D4D8F871}" dt="2021-12-19T14:51:46.901" v="499" actId="47"/>
        <pc:sldMasterMkLst>
          <pc:docMk/>
          <pc:sldMasterMk cId="1698379817" sldId="2147483660"/>
        </pc:sldMasterMkLst>
        <pc:sldLayoutChg chg="del">
          <pc:chgData name="Amalia Spiliakou" userId="f4bd6b91a0b5818a" providerId="LiveId" clId="{50264B94-9AC9-4943-94A7-1CA3D4D8F871}" dt="2021-12-19T14:51:46.901" v="499" actId="47"/>
          <pc:sldLayoutMkLst>
            <pc:docMk/>
            <pc:sldMasterMk cId="1698379817" sldId="2147483660"/>
            <pc:sldLayoutMk cId="388077279" sldId="214748367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1D9F7-9C67-44D6-8DC5-84B64378DE5F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E1B5A-1C84-4DB1-9830-A9F47EFE1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42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1">
            <a:extLst>
              <a:ext uri="{FF2B5EF4-FFF2-40B4-BE49-F238E27FC236}">
                <a16:creationId xmlns:a16="http://schemas.microsoft.com/office/drawing/2014/main" id="{3358867C-BE86-43BB-BFC6-7EAB48302F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1" name="Rectangle 2">
            <a:extLst>
              <a:ext uri="{FF2B5EF4-FFF2-40B4-BE49-F238E27FC236}">
                <a16:creationId xmlns:a16="http://schemas.microsoft.com/office/drawing/2014/main" id="{214C74D8-7DFE-4908-AC12-81963201CA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1">
            <a:extLst>
              <a:ext uri="{FF2B5EF4-FFF2-40B4-BE49-F238E27FC236}">
                <a16:creationId xmlns:a16="http://schemas.microsoft.com/office/drawing/2014/main" id="{62E59489-03A0-43D8-A366-FC3AA7ADFF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9" name="Rectangle 2">
            <a:extLst>
              <a:ext uri="{FF2B5EF4-FFF2-40B4-BE49-F238E27FC236}">
                <a16:creationId xmlns:a16="http://schemas.microsoft.com/office/drawing/2014/main" id="{C194DAFF-41B8-4363-B7F7-991D2574AE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1">
            <a:extLst>
              <a:ext uri="{FF2B5EF4-FFF2-40B4-BE49-F238E27FC236}">
                <a16:creationId xmlns:a16="http://schemas.microsoft.com/office/drawing/2014/main" id="{AA9AC95A-5E61-488B-8BC8-64200E69AB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7" name="Rectangle 2">
            <a:extLst>
              <a:ext uri="{FF2B5EF4-FFF2-40B4-BE49-F238E27FC236}">
                <a16:creationId xmlns:a16="http://schemas.microsoft.com/office/drawing/2014/main" id="{39469883-663C-46F0-96C0-80BB823441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1">
            <a:extLst>
              <a:ext uri="{FF2B5EF4-FFF2-40B4-BE49-F238E27FC236}">
                <a16:creationId xmlns:a16="http://schemas.microsoft.com/office/drawing/2014/main" id="{53A89B24-D72E-487D-B651-75086713AC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Rectangle 2">
            <a:extLst>
              <a:ext uri="{FF2B5EF4-FFF2-40B4-BE49-F238E27FC236}">
                <a16:creationId xmlns:a16="http://schemas.microsoft.com/office/drawing/2014/main" id="{AE774F3D-5688-43D5-97E5-B5EDA5B27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1">
            <a:extLst>
              <a:ext uri="{FF2B5EF4-FFF2-40B4-BE49-F238E27FC236}">
                <a16:creationId xmlns:a16="http://schemas.microsoft.com/office/drawing/2014/main" id="{8D3E6FFA-358C-4842-863B-3ECCA89942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9" name="Rectangle 2">
            <a:extLst>
              <a:ext uri="{FF2B5EF4-FFF2-40B4-BE49-F238E27FC236}">
                <a16:creationId xmlns:a16="http://schemas.microsoft.com/office/drawing/2014/main" id="{3861F997-4EE4-4226-8713-DAAEBE910D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3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8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15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3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2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6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56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4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01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1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28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1663" cy="11350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3838" cy="4518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600200"/>
            <a:ext cx="4035425" cy="21828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3438" y="3935413"/>
            <a:ext cx="4035425" cy="2182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AA86320-D076-4D85-B507-460DED8DFEF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F5BB2E0-7A33-4091-A3DD-47D7E249344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DC4B496-D30F-443C-9798-6B665FA1A55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56B42-E346-4571-A31D-6CE1EB4BAB2B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346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5ACC6-E545-4196-ACB6-290F3955BE63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EA64E-E19C-4C7A-8313-8A7C0CD98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37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commons.wikimedia.org/wiki/File:Saint_George_and_the_Dragon_Rogier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twtext.com/article/1246172930633015296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wtext.com/article/1246172930633015296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twtext.com/article/1246172930633015296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1/1a/Weyden_Deposition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2/2a/Rogier_van_der_Weyden_-_Deposition_%28detail%29_-_WGA25572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ommons.wikimedia.org/wiki/Category:Details_of_Descent_from_the_Cross_by_Rogier_van_der_Weyden_(Prado)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2/2c/Weyden%2C_Rogier_van_der_-_Descent_from_the_Cross_-_Detail_Mary_of_Clopas%2C_Saint_John_the_Evangelist_and_Mary_Salome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commons.wikimedia.org/wiki/Category:Details_of_Descent_from_the_Cross_by_Rogier_van_der_Weyden_(Prado)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4/48/Weyden%2C_Rogier_van_der_-_Descent_from_the_Cross_-_Detail_Mary_Magdalene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commons.wikimedia.org/wiki/Category:Madonna_di_Lucca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comhttps/commons.wikimedia.org/wiki/Category:Madonna_di_Luccahttps:/commons.wikimedia.org/wiki/Category:Madonna_di_Lucca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commons.wikimedia.org/wiki/Category:Annunciation_Triptych_by_Rogier_van_der_Weyden#/media/File:Rogier_van_der_Weyden_-_Annunciation_Triptych_-_WGA25590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5/5d/Van_der_Weyden_Miraflores_Triptych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upload.wikimedia.org/wikipedia/commons/f/f3/Berl%C3%ADn_Miraflores_06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Crucifixion_Triptych_(Rogier_van_der_Weyden)#/media/File:Rogier_van_der_Weyden_-_Triptych-_The_Crucifixion_-_Google_Art_Project.jpg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d/d0/Weyden-tripticAbegg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f/fd/Rogier_van_der_Weyden_-_Seven_Sacraments_Altarpiece_-_WGA25602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7/7d/Weyden_Bladelin_Triptych.jpg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commons.wikimedia.org/wiki/Category:Polyptyque_du_Jugement_dernier#/media/File:Rogier_van_der_Weyden_-_The_Last_Judgment_Polyptych_-_Opening_configurations.png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Polyptyque_du_Jugement_dernier#/media/File:Rogier_van_der_Weyden_(1399of1400-1464)_Het_Laatste_Oordeel_-_H%C3%B4tel-Dieu_Beaune_22-10-2016_13-55-42.JP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hyperlink" Target="https://commons.wikimedia.org/wiki/Category:Polyptyque_du_Jugement_dernier#/media/File:H%C3%B4tel-Dieu_de_Beaune_111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commons.wikimedia.org/wiki/Category:Braque_Family_Triptych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Braque_Family_Triptych#/media/File:Louvre._Tr%C3%ADptico_Braque._01.JPG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f/fb/Rogier_van_der_Weyden_-_Diptych_of_Jeanne_of_France_-_WGA25676.jpg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commons.wikimedia.org/wiki/Category:Adoration_of_the_Magi_by_Rogier_van_der_Weyden#/media/File:Tr%C3%ADptico_de_Santa_Columba,_Roger_van_der_Weyden.jpg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Adoration_of_the_Magi_by_Rogier_van_der_Weyden#/media/File:Weyden,_Rogier_van_der_%E2%80%94_Anbetung_der_K%C3%B6nige_(Detail_K%C3%B6nig_Mitte_Kopfbedeckung).jpg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commons.wikimedia.org/wiki/Category:Saint_Johns_Reredos_(van_der_Weyden)#/media/File:Berlin_van_der_Weyden_01.JPG" TargetMode="Externa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Saint_Johns_Reredos_(van_der_Weyden)#/media/File:Rogier_van_der_Weyden_The_Altar_of_St._John_about_1455_Gem%C3%A4ldegalerie_Berlin_9867.jpg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1/1b/Rogier_van_der_Weyden_-_Sforza_Triptych.jpg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a/a9/Crucifixion_Diptych_%28Rogier_van_der_Weyden%29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uble Wave 4">
            <a:extLst>
              <a:ext uri="{FF2B5EF4-FFF2-40B4-BE49-F238E27FC236}">
                <a16:creationId xmlns:a16="http://schemas.microsoft.com/office/drawing/2014/main" id="{68F946E6-EB16-456E-92BD-7832235F1003}"/>
              </a:ext>
            </a:extLst>
          </p:cNvPr>
          <p:cNvSpPr/>
          <p:nvPr/>
        </p:nvSpPr>
        <p:spPr>
          <a:xfrm>
            <a:off x="350667" y="366204"/>
            <a:ext cx="8442665" cy="6125592"/>
          </a:xfrm>
          <a:custGeom>
            <a:avLst/>
            <a:gdLst>
              <a:gd name="connsiteX0" fmla="*/ 0 w 8442665"/>
              <a:gd name="connsiteY0" fmla="*/ 382850 h 6125592"/>
              <a:gd name="connsiteX1" fmla="*/ 4221333 w 8442665"/>
              <a:gd name="connsiteY1" fmla="*/ 382850 h 6125592"/>
              <a:gd name="connsiteX2" fmla="*/ 8442665 w 8442665"/>
              <a:gd name="connsiteY2" fmla="*/ 382850 h 6125592"/>
              <a:gd name="connsiteX3" fmla="*/ 8442665 w 8442665"/>
              <a:gd name="connsiteY3" fmla="*/ 924795 h 6125592"/>
              <a:gd name="connsiteX4" fmla="*/ 8442665 w 8442665"/>
              <a:gd name="connsiteY4" fmla="*/ 1413141 h 6125592"/>
              <a:gd name="connsiteX5" fmla="*/ 8442665 w 8442665"/>
              <a:gd name="connsiteY5" fmla="*/ 2115882 h 6125592"/>
              <a:gd name="connsiteX6" fmla="*/ 8442665 w 8442665"/>
              <a:gd name="connsiteY6" fmla="*/ 2550629 h 6125592"/>
              <a:gd name="connsiteX7" fmla="*/ 8442665 w 8442665"/>
              <a:gd name="connsiteY7" fmla="*/ 3092574 h 6125592"/>
              <a:gd name="connsiteX8" fmla="*/ 8442665 w 8442665"/>
              <a:gd name="connsiteY8" fmla="*/ 3741716 h 6125592"/>
              <a:gd name="connsiteX9" fmla="*/ 8442665 w 8442665"/>
              <a:gd name="connsiteY9" fmla="*/ 4390859 h 6125592"/>
              <a:gd name="connsiteX10" fmla="*/ 8442665 w 8442665"/>
              <a:gd name="connsiteY10" fmla="*/ 4825606 h 6125592"/>
              <a:gd name="connsiteX11" fmla="*/ 8442665 w 8442665"/>
              <a:gd name="connsiteY11" fmla="*/ 5742743 h 6125592"/>
              <a:gd name="connsiteX12" fmla="*/ 4221333 w 8442665"/>
              <a:gd name="connsiteY12" fmla="*/ 5742743 h 6125592"/>
              <a:gd name="connsiteX13" fmla="*/ 0 w 8442665"/>
              <a:gd name="connsiteY13" fmla="*/ 5742743 h 6125592"/>
              <a:gd name="connsiteX14" fmla="*/ 0 w 8442665"/>
              <a:gd name="connsiteY14" fmla="*/ 5147199 h 6125592"/>
              <a:gd name="connsiteX15" fmla="*/ 0 w 8442665"/>
              <a:gd name="connsiteY15" fmla="*/ 4551656 h 6125592"/>
              <a:gd name="connsiteX16" fmla="*/ 0 w 8442665"/>
              <a:gd name="connsiteY16" fmla="*/ 4063310 h 6125592"/>
              <a:gd name="connsiteX17" fmla="*/ 0 w 8442665"/>
              <a:gd name="connsiteY17" fmla="*/ 3360568 h 6125592"/>
              <a:gd name="connsiteX18" fmla="*/ 0 w 8442665"/>
              <a:gd name="connsiteY18" fmla="*/ 2872223 h 6125592"/>
              <a:gd name="connsiteX19" fmla="*/ 0 w 8442665"/>
              <a:gd name="connsiteY19" fmla="*/ 2437476 h 6125592"/>
              <a:gd name="connsiteX20" fmla="*/ 0 w 8442665"/>
              <a:gd name="connsiteY20" fmla="*/ 1734734 h 6125592"/>
              <a:gd name="connsiteX21" fmla="*/ 0 w 8442665"/>
              <a:gd name="connsiteY21" fmla="*/ 1192789 h 6125592"/>
              <a:gd name="connsiteX22" fmla="*/ 0 w 8442665"/>
              <a:gd name="connsiteY22" fmla="*/ 382850 h 612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42665" h="6125592" fill="none" extrusionOk="0">
                <a:moveTo>
                  <a:pt x="0" y="382850"/>
                </a:moveTo>
                <a:cubicBezTo>
                  <a:pt x="1450297" y="-1179983"/>
                  <a:pt x="3055263" y="1593585"/>
                  <a:pt x="4221333" y="382850"/>
                </a:cubicBezTo>
                <a:cubicBezTo>
                  <a:pt x="5413501" y="-927510"/>
                  <a:pt x="6941359" y="1876588"/>
                  <a:pt x="8442665" y="382850"/>
                </a:cubicBezTo>
                <a:cubicBezTo>
                  <a:pt x="8485758" y="630542"/>
                  <a:pt x="8410640" y="773448"/>
                  <a:pt x="8442665" y="924795"/>
                </a:cubicBezTo>
                <a:cubicBezTo>
                  <a:pt x="8474690" y="1076143"/>
                  <a:pt x="8388485" y="1179528"/>
                  <a:pt x="8442665" y="1413141"/>
                </a:cubicBezTo>
                <a:cubicBezTo>
                  <a:pt x="8496845" y="1646754"/>
                  <a:pt x="8427960" y="1938835"/>
                  <a:pt x="8442665" y="2115882"/>
                </a:cubicBezTo>
                <a:cubicBezTo>
                  <a:pt x="8457370" y="2292929"/>
                  <a:pt x="8441150" y="2333555"/>
                  <a:pt x="8442665" y="2550629"/>
                </a:cubicBezTo>
                <a:cubicBezTo>
                  <a:pt x="8444180" y="2767703"/>
                  <a:pt x="8412901" y="2942140"/>
                  <a:pt x="8442665" y="3092574"/>
                </a:cubicBezTo>
                <a:cubicBezTo>
                  <a:pt x="8472429" y="3243008"/>
                  <a:pt x="8367441" y="3556448"/>
                  <a:pt x="8442665" y="3741716"/>
                </a:cubicBezTo>
                <a:cubicBezTo>
                  <a:pt x="8517889" y="3926984"/>
                  <a:pt x="8416738" y="4083960"/>
                  <a:pt x="8442665" y="4390859"/>
                </a:cubicBezTo>
                <a:cubicBezTo>
                  <a:pt x="8468592" y="4697758"/>
                  <a:pt x="8402008" y="4623118"/>
                  <a:pt x="8442665" y="4825606"/>
                </a:cubicBezTo>
                <a:cubicBezTo>
                  <a:pt x="8483322" y="5028094"/>
                  <a:pt x="8376878" y="5489419"/>
                  <a:pt x="8442665" y="5742743"/>
                </a:cubicBezTo>
                <a:cubicBezTo>
                  <a:pt x="6675599" y="7328044"/>
                  <a:pt x="5600667" y="4533991"/>
                  <a:pt x="4221333" y="5742743"/>
                </a:cubicBezTo>
                <a:cubicBezTo>
                  <a:pt x="2746000" y="7215752"/>
                  <a:pt x="1119235" y="4298002"/>
                  <a:pt x="0" y="5742743"/>
                </a:cubicBezTo>
                <a:cubicBezTo>
                  <a:pt x="-5210" y="5528873"/>
                  <a:pt x="56271" y="5313920"/>
                  <a:pt x="0" y="5147199"/>
                </a:cubicBezTo>
                <a:cubicBezTo>
                  <a:pt x="-56271" y="4980478"/>
                  <a:pt x="9710" y="4751364"/>
                  <a:pt x="0" y="4551656"/>
                </a:cubicBezTo>
                <a:cubicBezTo>
                  <a:pt x="-9710" y="4351948"/>
                  <a:pt x="20355" y="4245347"/>
                  <a:pt x="0" y="4063310"/>
                </a:cubicBezTo>
                <a:cubicBezTo>
                  <a:pt x="-20355" y="3881273"/>
                  <a:pt x="51064" y="3519054"/>
                  <a:pt x="0" y="3360568"/>
                </a:cubicBezTo>
                <a:cubicBezTo>
                  <a:pt x="-51064" y="3202082"/>
                  <a:pt x="15811" y="3067017"/>
                  <a:pt x="0" y="2872223"/>
                </a:cubicBezTo>
                <a:cubicBezTo>
                  <a:pt x="-15811" y="2677429"/>
                  <a:pt x="27042" y="2614710"/>
                  <a:pt x="0" y="2437476"/>
                </a:cubicBezTo>
                <a:cubicBezTo>
                  <a:pt x="-27042" y="2260242"/>
                  <a:pt x="63488" y="1997178"/>
                  <a:pt x="0" y="1734734"/>
                </a:cubicBezTo>
                <a:cubicBezTo>
                  <a:pt x="-63488" y="1472290"/>
                  <a:pt x="56997" y="1443290"/>
                  <a:pt x="0" y="1192789"/>
                </a:cubicBezTo>
                <a:cubicBezTo>
                  <a:pt x="-56997" y="942288"/>
                  <a:pt x="26939" y="632491"/>
                  <a:pt x="0" y="382850"/>
                </a:cubicBezTo>
                <a:close/>
              </a:path>
              <a:path w="8442665" h="6125592" stroke="0" extrusionOk="0">
                <a:moveTo>
                  <a:pt x="0" y="382850"/>
                </a:moveTo>
                <a:cubicBezTo>
                  <a:pt x="1704357" y="-514227"/>
                  <a:pt x="2470545" y="1624173"/>
                  <a:pt x="4221333" y="382850"/>
                </a:cubicBezTo>
                <a:cubicBezTo>
                  <a:pt x="5659066" y="-962789"/>
                  <a:pt x="6974063" y="1634463"/>
                  <a:pt x="8442665" y="382850"/>
                </a:cubicBezTo>
                <a:cubicBezTo>
                  <a:pt x="8451809" y="500992"/>
                  <a:pt x="8418921" y="703540"/>
                  <a:pt x="8442665" y="817597"/>
                </a:cubicBezTo>
                <a:cubicBezTo>
                  <a:pt x="8466409" y="931654"/>
                  <a:pt x="8402580" y="1119399"/>
                  <a:pt x="8442665" y="1252344"/>
                </a:cubicBezTo>
                <a:cubicBezTo>
                  <a:pt x="8482750" y="1385289"/>
                  <a:pt x="8411409" y="1634156"/>
                  <a:pt x="8442665" y="1847887"/>
                </a:cubicBezTo>
                <a:cubicBezTo>
                  <a:pt x="8473921" y="2061618"/>
                  <a:pt x="8399760" y="2093208"/>
                  <a:pt x="8442665" y="2336233"/>
                </a:cubicBezTo>
                <a:cubicBezTo>
                  <a:pt x="8485570" y="2579258"/>
                  <a:pt x="8434017" y="2667826"/>
                  <a:pt x="8442665" y="2985376"/>
                </a:cubicBezTo>
                <a:cubicBezTo>
                  <a:pt x="8451313" y="3302926"/>
                  <a:pt x="8416074" y="3361993"/>
                  <a:pt x="8442665" y="3527321"/>
                </a:cubicBezTo>
                <a:cubicBezTo>
                  <a:pt x="8469256" y="3692649"/>
                  <a:pt x="8363208" y="4051958"/>
                  <a:pt x="8442665" y="4230062"/>
                </a:cubicBezTo>
                <a:cubicBezTo>
                  <a:pt x="8522122" y="4408166"/>
                  <a:pt x="8410031" y="4760249"/>
                  <a:pt x="8442665" y="4932804"/>
                </a:cubicBezTo>
                <a:cubicBezTo>
                  <a:pt x="8475299" y="5105359"/>
                  <a:pt x="8435531" y="5436544"/>
                  <a:pt x="8442665" y="5742743"/>
                </a:cubicBezTo>
                <a:cubicBezTo>
                  <a:pt x="6819495" y="6663240"/>
                  <a:pt x="5655329" y="4771051"/>
                  <a:pt x="4221333" y="5742743"/>
                </a:cubicBezTo>
                <a:cubicBezTo>
                  <a:pt x="2870785" y="6673924"/>
                  <a:pt x="1383225" y="3944267"/>
                  <a:pt x="0" y="5742743"/>
                </a:cubicBezTo>
                <a:cubicBezTo>
                  <a:pt x="-55621" y="5615984"/>
                  <a:pt x="39557" y="5394248"/>
                  <a:pt x="0" y="5200798"/>
                </a:cubicBezTo>
                <a:cubicBezTo>
                  <a:pt x="-39557" y="5007348"/>
                  <a:pt x="27231" y="4959013"/>
                  <a:pt x="0" y="4766051"/>
                </a:cubicBezTo>
                <a:cubicBezTo>
                  <a:pt x="-27231" y="4573089"/>
                  <a:pt x="50833" y="4377211"/>
                  <a:pt x="0" y="4170508"/>
                </a:cubicBezTo>
                <a:cubicBezTo>
                  <a:pt x="-50833" y="3963805"/>
                  <a:pt x="20069" y="3753761"/>
                  <a:pt x="0" y="3521365"/>
                </a:cubicBezTo>
                <a:cubicBezTo>
                  <a:pt x="-20069" y="3288969"/>
                  <a:pt x="5061" y="3135131"/>
                  <a:pt x="0" y="3033019"/>
                </a:cubicBezTo>
                <a:cubicBezTo>
                  <a:pt x="-5061" y="2930907"/>
                  <a:pt x="40390" y="2662132"/>
                  <a:pt x="0" y="2330278"/>
                </a:cubicBezTo>
                <a:cubicBezTo>
                  <a:pt x="-40390" y="1998424"/>
                  <a:pt x="38477" y="1985234"/>
                  <a:pt x="0" y="1681135"/>
                </a:cubicBezTo>
                <a:cubicBezTo>
                  <a:pt x="-38477" y="1377036"/>
                  <a:pt x="35304" y="1330870"/>
                  <a:pt x="0" y="1085592"/>
                </a:cubicBezTo>
                <a:cubicBezTo>
                  <a:pt x="-35304" y="840314"/>
                  <a:pt x="73251" y="661280"/>
                  <a:pt x="0" y="382850"/>
                </a:cubicBezTo>
                <a:close/>
              </a:path>
            </a:pathLst>
          </a:custGeom>
          <a:solidFill>
            <a:srgbClr val="DEF9FA"/>
          </a:solidFill>
          <a:ln w="19050">
            <a:extLst>
              <a:ext uri="{C807C97D-BFC1-408E-A445-0C87EB9F89A2}">
                <ask:lineSketchStyleProps xmlns:ask="http://schemas.microsoft.com/office/drawing/2018/sketchyshapes" sd="4085141778">
                  <a:prstGeom prst="doubleWav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8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r>
              <a:rPr lang="en-US" sz="8000" dirty="0" err="1">
                <a:ln w="0">
                  <a:solidFill>
                    <a:srgbClr val="DEF9FA"/>
                  </a:solidFill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Rogier</a:t>
            </a:r>
            <a:r>
              <a:rPr lang="en-US" sz="8000" dirty="0">
                <a:ln w="0">
                  <a:solidFill>
                    <a:srgbClr val="DEF9FA"/>
                  </a:solidFill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 van der Weyden</a:t>
            </a:r>
          </a:p>
          <a:p>
            <a:pPr algn="ctr"/>
            <a:r>
              <a:rPr lang="en-US" sz="8000" dirty="0">
                <a:ln w="0">
                  <a:solidFill>
                    <a:srgbClr val="DEF9FA"/>
                  </a:solidFill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1399 or 1400-1464</a:t>
            </a:r>
          </a:p>
          <a:p>
            <a:pPr algn="ctr"/>
            <a:r>
              <a:rPr lang="en-US" sz="8000" dirty="0">
                <a:ln w="0">
                  <a:solidFill>
                    <a:srgbClr val="DEF9FA"/>
                  </a:solidFill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Altarpieces</a:t>
            </a:r>
          </a:p>
          <a:p>
            <a:pPr algn="ctr"/>
            <a:endParaRPr lang="en-US" sz="80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  <a:p>
            <a:pPr algn="ctr"/>
            <a:endParaRPr lang="en-US" sz="7200" dirty="0">
              <a:ln w="0">
                <a:solidFill>
                  <a:srgbClr val="DEF9FA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992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E43FB-EAA3-4CE7-8139-80FC6578F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1810" y="365126"/>
            <a:ext cx="340990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br>
              <a:rPr lang="en-US" sz="2700" b="1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Saint George and the Dragon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, 1432-1435, oil on panel, 14.3x10.5 cm, NGA, Washington DC</a:t>
            </a:r>
            <a:br>
              <a:rPr lang="en-US" sz="2700" dirty="0">
                <a:solidFill>
                  <a:srgbClr val="E6EBDF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r>
              <a:rPr lang="en-US" sz="1800" u="sng" dirty="0">
                <a:solidFill>
                  <a:srgbClr val="0000FF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  <a:hlinkClick r:id="rId2"/>
              </a:rPr>
              <a:t>https://commons.wikimedia.org/wiki/File:Saint_George_and_the_Dragon_Rogier.jpg</a:t>
            </a:r>
            <a:endParaRPr lang="en-US" sz="1800" dirty="0">
              <a:latin typeface="Gabriola" panose="04040605051002020D02" pitchFamily="82" charset="0"/>
            </a:endParaRPr>
          </a:p>
        </p:txBody>
      </p:sp>
      <p:pic>
        <p:nvPicPr>
          <p:cNvPr id="4" name="Picture 3" descr="A painting of a person riding a horse&#10;&#10;Description automatically generated with medium confidence">
            <a:extLst>
              <a:ext uri="{FF2B5EF4-FFF2-40B4-BE49-F238E27FC236}">
                <a16:creationId xmlns:a16="http://schemas.microsoft.com/office/drawing/2014/main" id="{51C4E369-7A61-47D4-9228-D28F238D0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86" y="0"/>
            <a:ext cx="5381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6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55514-BD0B-45B6-8BBB-DDBC662B2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r>
              <a:rPr lang="en-US" sz="1800" u="sng" dirty="0">
                <a:solidFill>
                  <a:srgbClr val="0000FF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  <a:hlinkClick r:id="rId2"/>
              </a:rPr>
              <a:t>https://twtext.com/article/1246172930633015296</a:t>
            </a:r>
            <a:br>
              <a:rPr lang="en-US" sz="1800" dirty="0"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endParaRPr lang="en-US" sz="1800" dirty="0">
              <a:latin typeface="Gabriola" panose="04040605051002020D02" pitchFamily="82" charset="0"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26FA3F00-2795-4740-9965-97E8524D1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8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F544A2FA-D34A-47B0-93FC-4A6236C68D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" r="19809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26997E-2C30-4496-BBAF-16FCF705C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6045692"/>
            <a:ext cx="7543800" cy="6747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br>
              <a:rPr lang="en-US" sz="1100" u="sng" dirty="0">
                <a:solidFill>
                  <a:srgbClr val="FFFFFF"/>
                </a:solidFill>
                <a:effectLst/>
                <a:hlinkClick r:id="rId3"/>
              </a:rPr>
            </a:br>
            <a:r>
              <a:rPr lang="en-US" sz="1800" u="sng" dirty="0">
                <a:solidFill>
                  <a:srgbClr val="FFFFFF"/>
                </a:solidFill>
                <a:effectLst/>
                <a:latin typeface="Gabriola" panose="04040605051002020D02" pitchFamily="82" charset="0"/>
                <a:hlinkClick r:id="rId3"/>
              </a:rPr>
              <a:t>https://twtext.com/article/1246172930633015296</a:t>
            </a:r>
            <a:br>
              <a:rPr lang="en-US" sz="1800" dirty="0">
                <a:solidFill>
                  <a:srgbClr val="FFFFFF"/>
                </a:solidFill>
                <a:effectLst/>
              </a:rPr>
            </a:b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58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6662D-6387-4F1C-A2BD-FCBCD26EC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b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</a:br>
            <a:r>
              <a:rPr lang="en-US" sz="1800" u="sng" dirty="0">
                <a:solidFill>
                  <a:srgbClr val="0000FF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  <a:hlinkClick r:id="rId2"/>
              </a:rPr>
              <a:t>https://twtext.com/article/1246172930633015296</a:t>
            </a:r>
            <a:br>
              <a:rPr lang="en-US" sz="1800" dirty="0"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endParaRPr lang="en-US" dirty="0">
              <a:latin typeface="Gabriola" panose="04040605051002020D02" pitchFamily="82" charset="0"/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9B8E153-1ECE-4568-A911-0D782CE9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02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DF508A06-264D-4785-9ACE-57225B0F7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0"/>
            <a:ext cx="8699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D3D8DBC-6FE4-4814-971B-53AAFAFA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77522"/>
            <a:ext cx="7886700" cy="1269507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Deposition, 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c. 1435, Oil on oak panel, 220 x 262 cm, Museo del Prado, Madrid</a:t>
            </a:r>
            <a:b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</a:b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hlinkClick r:id="rId3"/>
              </a:rPr>
              <a:t>https://upload.wikimedia.org/wikipedia/commons/1/1a/Weyden_Deposition.jpg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 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463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024C591B-B952-4392-A4BC-FA96DCBFE9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6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4C28A3-9110-4679-881D-D5220972F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3" y="5992426"/>
            <a:ext cx="8913180" cy="7368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Gabriola" panose="04040605051002020D02" pitchFamily="82" charset="0"/>
                <a:hlinkClick r:id="rId3"/>
              </a:rPr>
              <a:t>https://upload.wikimedia.org/wikipedia/commons/2/2a/Rogier_van_der_Weyden_-_Deposition_%28detail%29_-_WGA25572.jpg</a:t>
            </a:r>
            <a:r>
              <a:rPr lang="en-US" sz="2400" dirty="0">
                <a:solidFill>
                  <a:srgbClr val="FFFFFF"/>
                </a:solidFill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123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1">
            <a:extLst>
              <a:ext uri="{FF2B5EF4-FFF2-40B4-BE49-F238E27FC236}">
                <a16:creationId xmlns:a16="http://schemas.microsoft.com/office/drawing/2014/main" id="{998B411A-91CE-49C2-8218-43E421100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88913"/>
            <a:ext cx="5538787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5347" name="Picture 2">
            <a:extLst>
              <a:ext uri="{FF2B5EF4-FFF2-40B4-BE49-F238E27FC236}">
                <a16:creationId xmlns:a16="http://schemas.microsoft.com/office/drawing/2014/main" id="{B32B948F-E328-4E07-83E6-2360F1626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188913"/>
            <a:ext cx="2965450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5348" name="Picture 3">
            <a:extLst>
              <a:ext uri="{FF2B5EF4-FFF2-40B4-BE49-F238E27FC236}">
                <a16:creationId xmlns:a16="http://schemas.microsoft.com/office/drawing/2014/main" id="{60D4D1F3-EA55-456B-96EC-B186D1418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865563"/>
            <a:ext cx="267652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BBD9C2-0407-481F-BBAE-71C71A9CC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5" y="6312023"/>
            <a:ext cx="8851037" cy="35706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  <a:hlinkClick r:id="rId6"/>
              </a:rPr>
              <a:t>https://commons.wikimedia.org/wiki/Category:Details_of_Descent_from_the_Cross_by_Rogier_van_der_Weyden_(Prado)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89EDFAD4-1AA6-4707-BD89-CADCD7F4F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3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959A42-04D4-4D36-8943-569E4681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21" y="5584054"/>
            <a:ext cx="8868792" cy="11629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Gabriola" panose="04040605051002020D02" pitchFamily="82" charset="0"/>
                <a:hlinkClick r:id="rId3"/>
              </a:rPr>
              <a:t>https://upload.wikimedia.org/wikipedia/commons/2/2c/Weyden%2C_Rogier_van_der_-_Descent_from_the_Cross_-_Detail_Mary_of_Clopas%2C_Saint_John_the_Evangelist_and_Mary_Salome.jpg</a:t>
            </a:r>
            <a:r>
              <a:rPr lang="en-US" sz="2400" dirty="0">
                <a:solidFill>
                  <a:srgbClr val="FFFFFF"/>
                </a:solidFill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1892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24060-0ED2-4B6B-BCC2-82E48E77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0474" y="5184559"/>
            <a:ext cx="4134204" cy="157134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Gabriola" panose="04040605051002020D02" pitchFamily="82" charset="0"/>
                <a:hlinkClick r:id="rId2"/>
              </a:rPr>
              <a:t>https://commons.wikimedia.org/wiki/Category:Details_of_Descent_from_the_Cross_by_Rogier_van_der_Weyden_(Prado)</a:t>
            </a:r>
            <a:r>
              <a:rPr lang="en-US" sz="2400" dirty="0">
                <a:latin typeface="Gabriola" panose="04040605051002020D02" pitchFamily="82" charset="0"/>
              </a:rPr>
              <a:t> </a:t>
            </a:r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8386989A-9B3B-447F-8E69-9A9999266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2" y="0"/>
            <a:ext cx="4662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>
            <a:extLst>
              <a:ext uri="{FF2B5EF4-FFF2-40B4-BE49-F238E27FC236}">
                <a16:creationId xmlns:a16="http://schemas.microsoft.com/office/drawing/2014/main" id="{C462A350-B40F-482E-98B2-60E7FA78E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473" y="2067671"/>
            <a:ext cx="4134205" cy="311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493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44964BE0-5140-4B9C-92D3-C0401D0A37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8" r="-2" b="20513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9ACD6-E90B-465B-B8D7-4734D52B2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9" y="5850384"/>
            <a:ext cx="8895425" cy="8700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  <a:hlinkClick r:id="rId3"/>
              </a:rPr>
              <a:t>https://upload.wikimedia.org/wikipedia/commons/4/48/Weyden%2C_Rogier_van_der_-_Descent_from_the_Cross_-_Detail_Mary_Magdalene.jpg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309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itle 3">
            <a:extLst>
              <a:ext uri="{FF2B5EF4-FFF2-40B4-BE49-F238E27FC236}">
                <a16:creationId xmlns:a16="http://schemas.microsoft.com/office/drawing/2014/main" id="{9612BA76-74AD-403A-B9C3-89B34F884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90586" y="479394"/>
            <a:ext cx="3377214" cy="930306"/>
          </a:xfrm>
        </p:spPr>
        <p:txBody>
          <a:bodyPr>
            <a:normAutofit fontScale="90000"/>
          </a:bodyPr>
          <a:lstStyle/>
          <a:p>
            <a:pPr algn="ctr"/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br>
              <a:rPr lang="en-GB" altLang="en-US" sz="1600" b="1" dirty="0"/>
            </a:br>
            <a:r>
              <a:rPr lang="en-GB" altLang="en-US" sz="2700" b="1" dirty="0">
                <a:solidFill>
                  <a:srgbClr val="C2AF80"/>
                </a:solidFill>
                <a:latin typeface="Gabriola" panose="04040605051002020D02" pitchFamily="82" charset="0"/>
              </a:rPr>
              <a:t>St Luke Drawing a Portrait of the Madonna, </a:t>
            </a:r>
            <a:r>
              <a:rPr lang="en-GB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1435, Oil and tempera on panel, 138 x 111 cm, Museum of Fine Arts, Boston</a:t>
            </a:r>
            <a:br>
              <a:rPr lang="en-GB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GB" altLang="en-US" sz="2700" dirty="0">
                <a:solidFill>
                  <a:srgbClr val="C2AF80"/>
                </a:solidFill>
                <a:latin typeface="Gabriola" panose="04040605051002020D02" pitchFamily="82" charset="0"/>
                <a:hlinkClick r:id="rId2"/>
              </a:rPr>
              <a:t>https://commons.wikimedia.org/wiki/Category:Madonna_di_Lucca</a:t>
            </a:r>
            <a:r>
              <a:rPr lang="en-GB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endParaRPr lang="en-US" altLang="en-US" sz="2700" dirty="0">
              <a:solidFill>
                <a:srgbClr val="C2AF80"/>
              </a:solidFill>
              <a:latin typeface="Gabriola" panose="04040605051002020D02" pitchFamily="82" charset="0"/>
            </a:endParaRPr>
          </a:p>
        </p:txBody>
      </p:sp>
      <p:pic>
        <p:nvPicPr>
          <p:cNvPr id="17416" name="Picture 8">
            <a:extLst>
              <a:ext uri="{FF2B5EF4-FFF2-40B4-BE49-F238E27FC236}">
                <a16:creationId xmlns:a16="http://schemas.microsoft.com/office/drawing/2014/main" id="{B651ADA4-2974-4066-B533-F2891730C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5543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>
            <a:extLst>
              <a:ext uri="{FF2B5EF4-FFF2-40B4-BE49-F238E27FC236}">
                <a16:creationId xmlns:a16="http://schemas.microsoft.com/office/drawing/2014/main" id="{79DABF92-1252-46A6-8083-071E60EEC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139" y="71023"/>
            <a:ext cx="3394661" cy="45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BFCF35-0216-42E5-A903-7BD03F7E3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19" y="365126"/>
            <a:ext cx="879777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dirty="0">
                <a:latin typeface="Gabriola" panose="04040605051002020D02" pitchFamily="82" charset="0"/>
                <a:hlinkClick r:id="rId2"/>
              </a:rPr>
            </a:br>
            <a:br>
              <a:rPr lang="en-US" sz="2700" dirty="0">
                <a:latin typeface="Gabriola" panose="04040605051002020D02" pitchFamily="82" charset="0"/>
                <a:hlinkClick r:id="rId2"/>
              </a:rPr>
            </a:br>
            <a:br>
              <a:rPr lang="en-US" sz="2700" dirty="0">
                <a:latin typeface="Gabriola" panose="04040605051002020D02" pitchFamily="82" charset="0"/>
                <a:hlinkClick r:id="rId2"/>
              </a:rPr>
            </a:br>
            <a:r>
              <a:rPr lang="en-US" sz="2700" dirty="0">
                <a:latin typeface="Gabriola" panose="04040605051002020D02" pitchFamily="82" charset="0"/>
                <a:hlinkClick r:id="rId2"/>
              </a:rPr>
              <a:t>https://commons.wikimedia.org/wiki/Category:Madonna_di_Lucca </a:t>
            </a:r>
            <a:br>
              <a:rPr lang="en-US" sz="2700" dirty="0">
                <a:latin typeface="Gabriola" panose="04040605051002020D02" pitchFamily="82" charset="0"/>
                <a:hlinkClick r:id="rId2"/>
              </a:rPr>
            </a:br>
            <a:br>
              <a:rPr lang="en-US" sz="2700" dirty="0">
                <a:latin typeface="Gabriola" panose="04040605051002020D02" pitchFamily="82" charset="0"/>
                <a:hlinkClick r:id="rId2"/>
              </a:rPr>
            </a:br>
            <a:br>
              <a:rPr lang="en-US" sz="2700" dirty="0">
                <a:latin typeface="Gabriola" panose="04040605051002020D02" pitchFamily="82" charset="0"/>
                <a:hlinkClick r:id="rId2"/>
              </a:rPr>
            </a:br>
            <a:br>
              <a:rPr lang="en-US" sz="2700" dirty="0">
                <a:latin typeface="Gabriola" panose="04040605051002020D02" pitchFamily="82" charset="0"/>
                <a:hlinkClick r:id="rId2"/>
              </a:rPr>
            </a:br>
            <a:r>
              <a:rPr lang="en-US" sz="2700" dirty="0">
                <a:latin typeface="Gabriola" panose="04040605051002020D02" pitchFamily="82" charset="0"/>
                <a:hlinkClick r:id="rId2"/>
              </a:rPr>
              <a:t>https://comhttps://commons.wikimedia.org/wiki/Category:Madonna_di_Luccahttps://commons.wikimedia.org/wiki/Category:Madonna_di_Lucca</a:t>
            </a:r>
            <a:r>
              <a:rPr lang="en-US" sz="2700" dirty="0">
                <a:latin typeface="Gabriola" panose="04040605051002020D02" pitchFamily="82" charset="0"/>
              </a:rPr>
              <a:t>onna</a:t>
            </a:r>
            <a:r>
              <a:rPr lang="en-US" dirty="0"/>
              <a:t>_di_Lucca</a:t>
            </a:r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5CE7187F-4AC6-4846-83D9-76571C219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7907"/>
            <a:ext cx="3835150" cy="582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>
            <a:extLst>
              <a:ext uri="{FF2B5EF4-FFF2-40B4-BE49-F238E27FC236}">
                <a16:creationId xmlns:a16="http://schemas.microsoft.com/office/drawing/2014/main" id="{1A667BD4-05FC-4034-B05F-6CD5AB36D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890" y="1027906"/>
            <a:ext cx="3862110" cy="582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167ED5A1-27DD-4084-BDDC-E7B58DA63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44" y="1027906"/>
            <a:ext cx="2521383" cy="583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201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65E2A-ED9F-4D84-8527-FB2E46B7E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85" y="365126"/>
            <a:ext cx="86912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Annunciation Triptych,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c. 1440,Oil on oak panel, 86 x 92 cm (central panel), 87 x 36,5 cm (each wing),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Musée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du Louvre, Paris (central), Galleria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Sabauda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, Turin (wings) </a:t>
            </a:r>
            <a:r>
              <a:rPr lang="en-US" sz="2400" dirty="0">
                <a:latin typeface="Gabriola" panose="04040605051002020D02" pitchFamily="82" charset="0"/>
                <a:hlinkClick r:id="rId2"/>
              </a:rPr>
              <a:t>https://commons.wikimedia.org/wiki/Category:Annunciation_Triptych_by_Rogier_van_der_Weyden#/media/File:Rogier_van_der_Weyden_-_Annunciation_Triptych_-_WGA25590.jpg</a:t>
            </a:r>
            <a:r>
              <a:rPr lang="en-US" sz="2400" dirty="0">
                <a:latin typeface="Gabriola" panose="04040605051002020D02" pitchFamily="82" charset="0"/>
              </a:rPr>
              <a:t> </a:t>
            </a:r>
          </a:p>
        </p:txBody>
      </p:sp>
      <p:pic>
        <p:nvPicPr>
          <p:cNvPr id="37890" name="Picture 2">
            <a:extLst>
              <a:ext uri="{FF2B5EF4-FFF2-40B4-BE49-F238E27FC236}">
                <a16:creationId xmlns:a16="http://schemas.microsoft.com/office/drawing/2014/main" id="{048B89E8-CDE3-4B28-9684-AB3523F5C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7915"/>
            <a:ext cx="9144000" cy="46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539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1">
            <a:extLst>
              <a:ext uri="{FF2B5EF4-FFF2-40B4-BE49-F238E27FC236}">
                <a16:creationId xmlns:a16="http://schemas.microsoft.com/office/drawing/2014/main" id="{7A7F9ADA-3CEA-43AC-A629-C26C995C8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l-GR" altLang="en-US" sz="27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Mary</a:t>
            </a:r>
            <a:r>
              <a:rPr lang="el-GR" altLang="en-US" sz="2700" b="1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7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Altarpiece</a:t>
            </a:r>
            <a:r>
              <a:rPr lang="el-GR" altLang="en-US" sz="2700" b="1" dirty="0">
                <a:solidFill>
                  <a:srgbClr val="C2AF80"/>
                </a:solidFill>
                <a:latin typeface="Gabriola" panose="04040605051002020D02" pitchFamily="82" charset="0"/>
              </a:rPr>
              <a:t> (</a:t>
            </a:r>
            <a:r>
              <a:rPr lang="el-GR" altLang="en-US" sz="27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Miraflores</a:t>
            </a:r>
            <a:r>
              <a:rPr lang="el-GR" altLang="en-US" sz="2700" b="1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7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Altarpiece</a:t>
            </a:r>
            <a:r>
              <a:rPr lang="el-GR" altLang="en-US" sz="2700" b="1" dirty="0">
                <a:solidFill>
                  <a:srgbClr val="C2AF80"/>
                </a:solidFill>
                <a:latin typeface="Gabriola" panose="04040605051002020D02" pitchFamily="82" charset="0"/>
              </a:rPr>
              <a:t>)</a:t>
            </a:r>
            <a:r>
              <a:rPr lang="en-US" altLang="en-US" sz="2700" b="1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c. 1440</a:t>
            </a:r>
            <a: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Oil on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oak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panel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, 71 x 43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cm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(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each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)</a:t>
            </a:r>
            <a: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Staatliche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Museen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Berlin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b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  <a:hlinkClick r:id="rId3"/>
              </a:rPr>
              <a:t>https://upload.wikimedia.org/wikipedia/commons/5/5d/Van_der_Weyden_Miraflores_Triptych.jpg</a:t>
            </a:r>
            <a: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b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endParaRPr lang="el-GR" altLang="en-US" sz="2700" dirty="0">
              <a:solidFill>
                <a:srgbClr val="C2AF80"/>
              </a:solidFill>
              <a:latin typeface="Gabriola" panose="04040605051002020D02" pitchFamily="82" charset="0"/>
            </a:endParaRPr>
          </a:p>
        </p:txBody>
      </p:sp>
      <p:pic>
        <p:nvPicPr>
          <p:cNvPr id="192515" name="Picture 2">
            <a:extLst>
              <a:ext uri="{FF2B5EF4-FFF2-40B4-BE49-F238E27FC236}">
                <a16:creationId xmlns:a16="http://schemas.microsoft.com/office/drawing/2014/main" id="{37D026FD-28FA-4EC7-BD8A-D737516B3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2014507"/>
            <a:ext cx="8785225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B6522C0E-24F4-43D8-89F1-76F54344B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3745"/>
            <a:ext cx="9144000" cy="48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D65F09B-0B78-4BBF-96F3-EB8680982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9" r="6046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985413-7D8E-4EF0-928E-C2C6AC1B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948039"/>
            <a:ext cx="7886700" cy="79899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  <a:hlinkClick r:id="rId4"/>
              </a:rPr>
              <a:t>https://upload.wikimedia.org/wikipedia/commons/f/f3/Berl%C3%ADn_Miraflores_06.JPG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1A77A2C2-D01D-473D-9115-E3E25A9D9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631"/>
            <a:ext cx="9144000" cy="608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D22434-D461-40C2-B641-4B74C388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97" y="365126"/>
            <a:ext cx="8646851" cy="1325563"/>
          </a:xfrm>
        </p:spPr>
        <p:txBody>
          <a:bodyPr>
            <a:noAutofit/>
          </a:bodyPr>
          <a:lstStyle/>
          <a:p>
            <a:pPr algn="ctr"/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1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r>
              <a:rPr lang="en-US" sz="2400" b="1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Crucifixion Triptych, 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c. 1445, Oil on oak panel, 101 x 70 cm (central panel), 101 x 35 cm (each wing), </a:t>
            </a:r>
            <a:r>
              <a:rPr lang="en-US" sz="2400" b="0" i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Kunsthistorisches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Museum, Vienna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Gabriola" panose="04040605051002020D02" pitchFamily="82" charset="0"/>
                <a:hlinkClick r:id="rId3"/>
              </a:rPr>
              <a:t>https://commons.wikimedia.org/wiki/Category:Crucifixion_Triptych_(Rogier_van_der_Weyden)#/media/File:Rogier_van_der_Weyden_-_Triptych-_The_Crucifixion_-_Google_Art_Project.jpg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  <a:t> 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25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226" name="Picture 2">
            <a:extLst>
              <a:ext uri="{FF2B5EF4-FFF2-40B4-BE49-F238E27FC236}">
                <a16:creationId xmlns:a16="http://schemas.microsoft.com/office/drawing/2014/main" id="{2BBCE6F6-BF30-4969-871D-2FF6C10E36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" r="1227" b="-2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A44048-A676-406B-9249-E61085576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9" y="4962616"/>
            <a:ext cx="8895425" cy="17577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b="1" i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Abegg</a:t>
            </a:r>
            <a:r>
              <a:rPr lang="en-US" sz="2400" b="1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Triptych, 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c. 1445, Oil on oak panel, 102 x 70,5 cm (central), 103 x 31 cm (each wing), </a:t>
            </a:r>
            <a:r>
              <a:rPr lang="en-US" sz="2400" b="0" i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Abegg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-Stiftung, </a:t>
            </a:r>
            <a:r>
              <a:rPr lang="en-US" sz="2400" b="0" i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Riggisberg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near Berne 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hlinkClick r:id="rId3"/>
              </a:rPr>
              <a:t>https://upload.wikimedia.org/wikipedia/commons/d/d0/Weyden-tripticAbegg.jpg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646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3B5A57B3-A8FC-4BBE-9748-34F4D3BBA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0"/>
            <a:ext cx="8235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6F7815-47B3-438C-9BE2-69B64F22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5" y="5832628"/>
            <a:ext cx="8235950" cy="843379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Seven Sacraments Altarpiece, 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1445-50, Oil on oak panel, 200 x 97 cm (central panel), 119 x 63 cm (side panel, each), </a:t>
            </a:r>
            <a:r>
              <a:rPr lang="en-US" sz="2400" b="0" i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Koninklijk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Museum </a:t>
            </a:r>
            <a:r>
              <a:rPr lang="en-US" sz="2400" b="0" i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voor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</a:t>
            </a:r>
            <a:r>
              <a:rPr lang="en-US" sz="2400" b="0" i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Schone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</a:t>
            </a:r>
            <a:r>
              <a:rPr lang="en-US" sz="2400" b="0" i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Kunsten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, Antwerp </a:t>
            </a:r>
            <a:b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</a:b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  <a:hlinkClick r:id="rId3"/>
              </a:rPr>
              <a:t>https://upload.wikimedia.org/wikipedia/commons/f/fd/Rogier_van_der_Weyden_-_Seven_Sacraments_Altarpiece_-_WGA25602.jpg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</a:t>
            </a:r>
            <a:b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</a:b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418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F5720F11-710B-4CD3-AA6E-9A0140A6B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3849"/>
            <a:ext cx="914400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6DE991E-8EDE-432E-8FE4-E75291AB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Bladelin</a:t>
            </a:r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Triptych,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1445-50, Oil on oak panel, 91 x 89 cm (central panel), 91 x 40 cm (each wing), Staatliche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Museen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, Berlin</a:t>
            </a:r>
            <a:br>
              <a:rPr lang="en-US" sz="2400" dirty="0">
                <a:latin typeface="Gabriola" panose="04040605051002020D02" pitchFamily="82" charset="0"/>
              </a:rPr>
            </a:br>
            <a:r>
              <a:rPr lang="en-US" sz="2400" dirty="0">
                <a:latin typeface="Gabriola" panose="04040605051002020D02" pitchFamily="82" charset="0"/>
                <a:hlinkClick r:id="rId3"/>
              </a:rPr>
              <a:t>https://upload.wikimedia.org/wikipedia/commons/7/7d/Weyden_Bladelin_Triptych.jpg</a:t>
            </a:r>
            <a:r>
              <a:rPr lang="en-US" sz="2400" dirty="0"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6953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A016C1-6A45-4674-8900-FA5D63AEF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391" y="365126"/>
            <a:ext cx="566611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l-GR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  <a:t>The </a:t>
            </a:r>
            <a:r>
              <a:rPr lang="el-GR" altLang="en-US" sz="24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Last</a:t>
            </a:r>
            <a:r>
              <a:rPr lang="el-GR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4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Judgment</a:t>
            </a:r>
            <a:r>
              <a:rPr lang="el-GR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4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Polyptych</a:t>
            </a:r>
            <a: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1446-52</a:t>
            </a:r>
            <a: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Oil on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wood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, 215 x 560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cm</a:t>
            </a:r>
            <a: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Musιe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 de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l'Hτtel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Dieu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Beaune</a:t>
            </a:r>
            <a: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b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  <a:hlinkClick r:id="rId2"/>
              </a:rPr>
              <a:t>https://commons.wikimedia.org/wiki/Category:Polyptyque_du_Jugement_dernier#/media/File:Rogier_van_der_Weyden_-_The_Last_Judgment_Polyptych_-_Opening_configurations.png</a:t>
            </a:r>
            <a: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endParaRPr lang="en-US" sz="2400" dirty="0">
              <a:latin typeface="Gabriola" panose="04040605051002020D02" pitchFamily="82" charset="0"/>
            </a:endParaRPr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D7C32B5F-E44F-40DF-AD5C-66E2BAB82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97" y="0"/>
            <a:ext cx="3111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910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6260AADE-9DA5-4027-B0A9-AE461AF5F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7781"/>
            <a:ext cx="9144000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C95FA6E-B485-4AEC-BD08-13BDB7543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193436"/>
            <a:ext cx="9143999" cy="1420427"/>
          </a:xfrm>
        </p:spPr>
        <p:txBody>
          <a:bodyPr>
            <a:normAutofit/>
          </a:bodyPr>
          <a:lstStyle/>
          <a:p>
            <a:pPr algn="ctr"/>
            <a:r>
              <a:rPr lang="el-GR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  <a:t>The </a:t>
            </a:r>
            <a:r>
              <a:rPr lang="el-GR" altLang="en-US" sz="24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Last</a:t>
            </a:r>
            <a:r>
              <a:rPr lang="el-GR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4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Judgment</a:t>
            </a:r>
            <a:r>
              <a:rPr lang="el-GR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4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Polyptych</a:t>
            </a:r>
            <a:r>
              <a:rPr lang="en-US" altLang="en-US" sz="2400" b="1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1446-52</a:t>
            </a:r>
            <a: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Oil on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wood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, 215 x 560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cm</a:t>
            </a:r>
            <a: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Musιe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 de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l'Hτtel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Dieu</a:t>
            </a:r>
            <a:r>
              <a:rPr lang="el-GR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400" dirty="0" err="1">
                <a:solidFill>
                  <a:srgbClr val="C2AF80"/>
                </a:solidFill>
                <a:latin typeface="Gabriola" panose="04040605051002020D02" pitchFamily="82" charset="0"/>
              </a:rPr>
              <a:t>Beaune</a:t>
            </a:r>
            <a:b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  <a:hlinkClick r:id="rId3"/>
              </a:rPr>
              <a:t>https://commons.wikimedia.org/wiki/Category:Polyptyque_du_Jugement_dernier#/media/File:Rogier_van_der_Weyden_(1399of1400-1464)_Het_Laatste_Oordeel_-_H%C3%B4tel-Dieu_Beaune_22-10-2016_13-55-42.JPG</a:t>
            </a:r>
            <a:r>
              <a:rPr lang="en-US" altLang="en-US" sz="24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164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1">
            <a:extLst>
              <a:ext uri="{FF2B5EF4-FFF2-40B4-BE49-F238E27FC236}">
                <a16:creationId xmlns:a16="http://schemas.microsoft.com/office/drawing/2014/main" id="{A462EDDB-3900-4498-AC56-A71A6CC3D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3079750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0707" name="Picture 2">
            <a:extLst>
              <a:ext uri="{FF2B5EF4-FFF2-40B4-BE49-F238E27FC236}">
                <a16:creationId xmlns:a16="http://schemas.microsoft.com/office/drawing/2014/main" id="{5EDEBBBE-EF78-4EB8-945B-37BBFD9E2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50" y="188913"/>
            <a:ext cx="2678113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0708" name="Picture 3">
            <a:extLst>
              <a:ext uri="{FF2B5EF4-FFF2-40B4-BE49-F238E27FC236}">
                <a16:creationId xmlns:a16="http://schemas.microsoft.com/office/drawing/2014/main" id="{C08BBF52-BD53-4945-8A4A-BD412D996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188913"/>
            <a:ext cx="2332037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5DF1CBFB-25E8-41C0-91AD-0DFC303F3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F047CE-8B7D-4462-8278-5C48E44B9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84054"/>
            <a:ext cx="7886700" cy="108503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Gabriola" panose="04040605051002020D02" pitchFamily="82" charset="0"/>
                <a:hlinkClick r:id="rId7"/>
              </a:rPr>
              <a:t>https://commons.wikimedia.org/wiki/Category:Polyptyque_du_Jugement_dernier#/media/File:H%C3%B4tel-Dieu_de_Beaune_111.JPG</a:t>
            </a:r>
            <a:r>
              <a:rPr lang="en-US" sz="2400" dirty="0">
                <a:latin typeface="Gabriola" panose="04040605051002020D02" pitchFamily="82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C3FC5-6058-4A40-8AF1-30DF3FA36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6"/>
            <a:ext cx="9143999" cy="1325563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Braque Family Triptych, 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c. 1450, Oil on oak panel, 41 x 68 cm (central panel), 41 x 34 cm (wings each), </a:t>
            </a:r>
            <a:r>
              <a:rPr lang="en-US" sz="2400" b="0" i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Musée</a:t>
            </a:r>
            <a:r>
              <a:rPr lang="en-US" sz="2400" b="0" i="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Gabriola" panose="04040605051002020D02" pitchFamily="82" charset="0"/>
              </a:rPr>
              <a:t> du Louvre, Paris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Gabriola" panose="04040605051002020D02" pitchFamily="82" charset="0"/>
                <a:hlinkClick r:id="rId2"/>
              </a:rPr>
              <a:t>https://commons.wikimedia.org/wiki/Category:Braque_Family_Triptych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  <a:t>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br>
              <a:rPr lang="en-US" sz="2400" b="0" i="0" dirty="0">
                <a:solidFill>
                  <a:srgbClr val="000000"/>
                </a:solidFill>
                <a:effectLst/>
                <a:latin typeface="Gabriola" panose="04040605051002020D02" pitchFamily="82" charset="0"/>
              </a:rPr>
            </a:b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Gabriola" panose="04040605051002020D02" pitchFamily="82" charset="0"/>
            </a:endParaRPr>
          </a:p>
        </p:txBody>
      </p:sp>
      <p:pic>
        <p:nvPicPr>
          <p:cNvPr id="46082" name="Picture 2">
            <a:extLst>
              <a:ext uri="{FF2B5EF4-FFF2-40B4-BE49-F238E27FC236}">
                <a16:creationId xmlns:a16="http://schemas.microsoft.com/office/drawing/2014/main" id="{24C37FE6-AB02-4B31-BDA7-47548B27A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450991"/>
            <a:ext cx="9144000" cy="26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6" name="Picture 6">
            <a:extLst>
              <a:ext uri="{FF2B5EF4-FFF2-40B4-BE49-F238E27FC236}">
                <a16:creationId xmlns:a16="http://schemas.microsoft.com/office/drawing/2014/main" id="{7A7C4317-A794-4C56-BE4A-63298174E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01" y="4225478"/>
            <a:ext cx="3817398" cy="256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748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>
            <a:extLst>
              <a:ext uri="{FF2B5EF4-FFF2-40B4-BE49-F238E27FC236}">
                <a16:creationId xmlns:a16="http://schemas.microsoft.com/office/drawing/2014/main" id="{E7ED2DFC-51E1-4D7E-955C-ECDA27BDC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2AAB469-F609-43F2-A33A-A1841F1B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9" y="4696287"/>
            <a:ext cx="2902997" cy="2050742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Gabriola" panose="04040605051002020D02" pitchFamily="82" charset="0"/>
                <a:hlinkClick r:id="rId3"/>
              </a:rPr>
              <a:t>https://commons.wikimedia.org/wiki/Category:Braque_Family_Triptych#/media/File:Louvre._Tr%C3%ADptico_Braque._01.JPG</a:t>
            </a:r>
            <a:r>
              <a:rPr lang="en-US" sz="2400" dirty="0"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1124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FED2CAC9-60A7-4E57-8E58-ACA528147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1FC848-C91D-402B-B104-B9908FFA9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Diptych of Jeanne of France,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1452-70, Oil on oak panel, 39 x 27 cm (each wing),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Musée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Condé, Chantilly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  <a:hlinkClick r:id="rId3"/>
              </a:rPr>
              <a:t>https://upload.wikimedia.org/wikipedia/commons/f/fb/Rogier_van_der_Weyden_-_Diptych_of_Jeanne_of_France_-_WGA25676.jpg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4156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0C064-691B-4376-8C9D-96D4A78D7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2458"/>
            <a:ext cx="7886700" cy="165124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St Columba Altarpiece,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c. 1455, Oil on oak panel, 138 x 153 cm (central), 138 x 70 cm (each wing), Alte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Pinakothek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, Munich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2400" dirty="0">
                <a:latin typeface="Gabriola" panose="04040605051002020D02" pitchFamily="82" charset="0"/>
                <a:hlinkClick r:id="rId2"/>
              </a:rPr>
              <a:t>https://commons.wikimedia.org/wiki/Category:Adoration_of_the_Magi_by_Rogier_van_der_Weyden#/media/File:Tr%C3%ADptico_de_Santa_Columba,_Roger_van_der_Weyden.jpg</a:t>
            </a:r>
            <a:r>
              <a:rPr lang="en-US" sz="2400" dirty="0">
                <a:latin typeface="Gabriola" panose="04040605051002020D02" pitchFamily="82" charset="0"/>
              </a:rPr>
              <a:t> </a:t>
            </a:r>
          </a:p>
        </p:txBody>
      </p:sp>
      <p:pic>
        <p:nvPicPr>
          <p:cNvPr id="48130" name="Picture 2">
            <a:extLst>
              <a:ext uri="{FF2B5EF4-FFF2-40B4-BE49-F238E27FC236}">
                <a16:creationId xmlns:a16="http://schemas.microsoft.com/office/drawing/2014/main" id="{FA56085B-C40E-4BBD-AB10-3F7221FEB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8124"/>
            <a:ext cx="9144000" cy="409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420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B34CE912-AE78-4712-97B0-0838C409B6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0" r="8276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2A60851-C978-458F-97A4-FE401F52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288"/>
            <a:ext cx="9143979" cy="958788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latin typeface="Gabriola" panose="04040605051002020D02" pitchFamily="82" charset="0"/>
                <a:hlinkClick r:id="rId3"/>
              </a:rPr>
              <a:t>https://commons.wikimedia.org/wiki/Category:Adoration_of_the_Magi_by_Rogier_van_der_Weyden#/media/File:Weyden,_Rogier_van_der_%E2%80%94_Anbetung_der_K%C3%B6nige_(Detail_K%C3%B6nig_Mitte_Kopfbedeckung).jpg</a:t>
            </a:r>
            <a:r>
              <a:rPr lang="en-US" sz="2000" dirty="0"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64399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E549D-0632-46A3-A52B-6DC75784F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St John Altarpiece, 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1455-60, Oil on oak panel, 77 x 48 cm (each panel), Staatliche </a:t>
            </a:r>
            <a:r>
              <a:rPr lang="en-US" sz="27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Museen</a:t>
            </a:r>
            <a: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, Berlin</a:t>
            </a:r>
            <a:br>
              <a:rPr 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  <a:hlinkClick r:id="rId2"/>
              </a:rPr>
              <a:t>https://commons.wikimedia.org/wiki/Category:Saint_Johns_Reredos_(van_der_Weyden)#/media/File:Berlin_van_der_Weyden_01.JPG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Gabriola" panose="04040605051002020D02" pitchFamily="82" charset="0"/>
            </a:endParaRPr>
          </a:p>
        </p:txBody>
      </p:sp>
      <p:pic>
        <p:nvPicPr>
          <p:cNvPr id="50178" name="Picture 2">
            <a:extLst>
              <a:ext uri="{FF2B5EF4-FFF2-40B4-BE49-F238E27FC236}">
                <a16:creationId xmlns:a16="http://schemas.microsoft.com/office/drawing/2014/main" id="{724822FA-9F3E-4782-BE14-728EA29F4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9"/>
            <a:ext cx="9144000" cy="505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132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32583A9E-5997-407F-8191-304065963B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0ADD56-3358-4D7F-BFB9-464B4F1BC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945" y="5548544"/>
            <a:ext cx="5450889" cy="121623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  <a:hlinkClick r:id="rId3"/>
              </a:rPr>
              <a:t>https://commons.wikimedia.org/wiki/Category:Saint_Johns_Reredos_(van_der_Weyden)#/media/File:Rogier_van_der_Weyden_The_Altar_of_St._John_about_1455_Gem%C3%A4ldegalerie_Berlin_9867.jpg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9664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624F987-B8D2-484E-8E7A-50B052B09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4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E2D1D2B-F5FB-4D66-B26F-099BA6862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b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Sforza Triptych,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c. 1460, Oil on oak panel, 53,7 x 44,8 (central panel), 53,7 x 19 cm (wings each),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Musées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Royaux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des Beaux-Arts, Brussels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</a:b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  <a:hlinkClick r:id="rId3"/>
              </a:rPr>
              <a:t>https://upload.wikimedia.org/wikipedia/commons/1/1b/Rogier_van_der_Weyden_-_Sforza_Triptych.jpg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000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1">
            <a:extLst>
              <a:ext uri="{FF2B5EF4-FFF2-40B4-BE49-F238E27FC236}">
                <a16:creationId xmlns:a16="http://schemas.microsoft.com/office/drawing/2014/main" id="{9C835CF4-A456-44A6-A607-A65BC509A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83742" y="274638"/>
            <a:ext cx="1860257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br>
              <a:rPr lang="en-US" altLang="en-US" sz="1600" b="1" dirty="0"/>
            </a:br>
            <a:r>
              <a:rPr lang="el-GR" altLang="en-US" sz="27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Crucifixion</a:t>
            </a:r>
            <a:r>
              <a:rPr lang="el-GR" altLang="en-US" sz="2700" b="1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700" b="1" dirty="0" err="1">
                <a:solidFill>
                  <a:srgbClr val="C2AF80"/>
                </a:solidFill>
                <a:latin typeface="Gabriola" panose="04040605051002020D02" pitchFamily="82" charset="0"/>
              </a:rPr>
              <a:t>Diptych</a:t>
            </a:r>
            <a:r>
              <a:rPr lang="en-US" altLang="en-US" sz="2700" b="1" dirty="0">
                <a:solidFill>
                  <a:srgbClr val="C2AF80"/>
                </a:solidFill>
                <a:latin typeface="Gabriola" panose="04040605051002020D02" pitchFamily="82" charset="0"/>
              </a:rPr>
              <a:t>,</a:t>
            </a:r>
            <a:br>
              <a:rPr lang="en-US" altLang="en-US" sz="2700" b="1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c. 1460</a:t>
            </a:r>
            <a: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b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Oil on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oak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panel</a:t>
            </a:r>
            <a: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Philadelphia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Museum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of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Art</a:t>
            </a:r>
            <a:r>
              <a:rPr lang="el-GR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, </a:t>
            </a:r>
            <a:r>
              <a:rPr lang="el-GR" altLang="en-US" sz="2700" dirty="0" err="1">
                <a:solidFill>
                  <a:srgbClr val="C2AF80"/>
                </a:solidFill>
                <a:latin typeface="Gabriola" panose="04040605051002020D02" pitchFamily="82" charset="0"/>
              </a:rPr>
              <a:t>Philadelphia</a:t>
            </a:r>
            <a: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, USA</a:t>
            </a:r>
            <a:b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  <a:hlinkClick r:id="rId3"/>
              </a:rPr>
              <a:t>https://upload.wikimedia.org/wikipedia/commons/a/a9/Crucifixion_Diptych_%28Rogier_van_der_Weyden%29.jpg</a:t>
            </a:r>
            <a: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  <a:br>
              <a:rPr lang="en-US" altLang="en-US" sz="27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br>
              <a:rPr lang="en-US" altLang="en-US" sz="2000" dirty="0">
                <a:solidFill>
                  <a:srgbClr val="C2AF80"/>
                </a:solidFill>
                <a:latin typeface="Gabriola" panose="04040605051002020D02" pitchFamily="82" charset="0"/>
              </a:rPr>
            </a:br>
            <a:r>
              <a:rPr lang="el-GR" altLang="en-US" sz="2000" dirty="0">
                <a:solidFill>
                  <a:srgbClr val="C2AF80"/>
                </a:solidFill>
                <a:latin typeface="Gabriola" panose="04040605051002020D02" pitchFamily="82" charset="0"/>
              </a:rPr>
              <a:t>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65FFAAB-865F-4729-AB13-EB8AE814D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" y="0"/>
            <a:ext cx="7265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</TotalTime>
  <Words>1976</Words>
  <Application>Microsoft Office PowerPoint</Application>
  <PresentationFormat>On-screen Show (4:3)</PresentationFormat>
  <Paragraphs>50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Gabriola</vt:lpstr>
      <vt:lpstr>Times New Roman</vt:lpstr>
      <vt:lpstr>Office Theme</vt:lpstr>
      <vt:lpstr>PowerPoint Presentation</vt:lpstr>
      <vt:lpstr>                           Saint George and the Dragon, 1432-1435, oil on panel, 14.3x10.5 cm, NGA, Washington DC https://commons.wikimedia.org/wiki/File:Saint_George_and_the_Dragon_Rogier.jpg</vt:lpstr>
      <vt:lpstr>                                                   https://twtext.com/article/1246172930633015296  </vt:lpstr>
      <vt:lpstr>                                                https://twtext.com/article/1246172930633015296 </vt:lpstr>
      <vt:lpstr>                                                   https://twtext.com/article/1246172930633015296 </vt:lpstr>
      <vt:lpstr>Deposition, c. 1435, Oil on oak panel, 220 x 262 cm, Museo del Prado, Madrid https://upload.wikimedia.org/wikipedia/commons/1/1a/Weyden_Deposition.jpg  </vt:lpstr>
      <vt:lpstr>https://upload.wikimedia.org/wikipedia/commons/2/2a/Rogier_van_der_Weyden_-_Deposition_%28detail%29_-_WGA25572.jpg </vt:lpstr>
      <vt:lpstr>https://commons.wikimedia.org/wiki/Category:Details_of_Descent_from_the_Cross_by_Rogier_van_der_Weyden_(Prado) </vt:lpstr>
      <vt:lpstr>https://upload.wikimedia.org/wikipedia/commons/2/2c/Weyden%2C_Rogier_van_der_-_Descent_from_the_Cross_-_Detail_Mary_of_Clopas%2C_Saint_John_the_Evangelist_and_Mary_Salome.jpg </vt:lpstr>
      <vt:lpstr>https://commons.wikimedia.org/wiki/Category:Details_of_Descent_from_the_Cross_by_Rogier_van_der_Weyden_(Prado) </vt:lpstr>
      <vt:lpstr>https://upload.wikimedia.org/wikipedia/commons/4/48/Weyden%2C_Rogier_van_der_-_Descent_from_the_Cross_-_Detail_Mary_Magdalene.jpg </vt:lpstr>
      <vt:lpstr>                                                 St Luke Drawing a Portrait of the Madonna, 1435, Oil and tempera on panel, 138 x 111 cm, Museum of Fine Arts, Boston https://commons.wikimedia.org/wiki/Category:Madonna_di_Lucca </vt:lpstr>
      <vt:lpstr>   https://commons.wikimedia.org/wiki/Category:Madonna_di_Lucca     https://comhttps://commons.wikimedia.org/wiki/Category:Madonna_di_Luccahttps://commons.wikimedia.org/wiki/Category:Madonna_di_Luccaonna_di_Lucca</vt:lpstr>
      <vt:lpstr>Annunciation Triptych, c. 1440,Oil on oak panel, 86 x 92 cm (central panel), 87 x 36,5 cm (each wing), Musée du Louvre, Paris (central), Galleria Sabauda, Turin (wings) https://commons.wikimedia.org/wiki/Category:Annunciation_Triptych_by_Rogier_van_der_Weyden#/media/File:Rogier_van_der_Weyden_-_Annunciation_Triptych_-_WGA25590.jpg </vt:lpstr>
      <vt:lpstr>   Mary Altarpiece (Miraflores Altarpiece), c. 1440, Oil on oak panel, 71 x 43 cm (each), Staatliche Museen, Berlin  https://upload.wikimedia.org/wikipedia/commons/5/5d/Van_der_Weyden_Miraflores_Triptych.jpg   </vt:lpstr>
      <vt:lpstr>https://upload.wikimedia.org/wikipedia/commons/f/f3/Berl%C3%ADn_Miraflores_06.JPG </vt:lpstr>
      <vt:lpstr>                              Crucifixion Triptych, c. 1445, Oil on oak panel, 101 x 70 cm (central panel), 101 x 35 cm (each wing), Kunsthistorisches Museum, Vienna  https://commons.wikimedia.org/wiki/Category:Crucifixion_Triptych_(Rogier_van_der_Weyden)#/media/File:Rogier_van_der_Weyden_-_Triptych-_The_Crucifixion_-_Google_Art_Project.jpg </vt:lpstr>
      <vt:lpstr>Abegg Triptych, c. 1445, Oil on oak panel, 102 x 70,5 cm (central), 103 x 31 cm (each wing), Abegg-Stiftung, Riggisberg near Berne https://upload.wikimedia.org/wikipedia/commons/d/d0/Weyden-tripticAbegg.jpg </vt:lpstr>
      <vt:lpstr>Seven Sacraments Altarpiece, 1445-50, Oil on oak panel, 200 x 97 cm (central panel), 119 x 63 cm (side panel, each), Koninklijk Museum voor Schone Kunsten, Antwerp  https://upload.wikimedia.org/wikipedia/commons/f/fd/Rogier_van_der_Weyden_-_Seven_Sacraments_Altarpiece_-_WGA25602.jpg  </vt:lpstr>
      <vt:lpstr>Bladelin Triptych, 1445-50, Oil on oak panel, 91 x 89 cm (central panel), 91 x 40 cm (each wing), Staatliche Museen, Berlin https://upload.wikimedia.org/wikipedia/commons/7/7d/Weyden_Bladelin_Triptych.jpg </vt:lpstr>
      <vt:lpstr>                             The Last Judgment Polyptych, 1446-52, Oil on wood, 215 x 560 cm, Musιe de l'Hτtel Dieu, Beaune  https://commons.wikimedia.org/wiki/Category:Polyptyque_du_Jugement_dernier#/media/File:Rogier_van_der_Weyden_-_The_Last_Judgment_Polyptych_-_Opening_configurations.png </vt:lpstr>
      <vt:lpstr>The Last Judgment Polyptych, 1446-52, Oil on wood, 215 x 560 cm, Musιe de l'Hτtel Dieu, Beaune https://commons.wikimedia.org/wiki/Category:Polyptyque_du_Jugement_dernier#/media/File:Rogier_van_der_Weyden_(1399of1400-1464)_Het_Laatste_Oordeel_-_H%C3%B4tel-Dieu_Beaune_22-10-2016_13-55-42.JPG </vt:lpstr>
      <vt:lpstr>https://commons.wikimedia.org/wiki/Category:Polyptyque_du_Jugement_dernier#/media/File:H%C3%B4tel-Dieu_de_Beaune_111.JPG </vt:lpstr>
      <vt:lpstr>Braque Family Triptych, c. 1450, Oil on oak panel, 41 x 68 cm (central panel), 41 x 34 cm (wings each), Musée du Louvre, Paris  https://commons.wikimedia.org/wiki/Category:Braque_Family_Triptych   </vt:lpstr>
      <vt:lpstr>https://commons.wikimedia.org/wiki/Category:Braque_Family_Triptych#/media/File:Louvre._Tr%C3%ADptico_Braque._01.JPG </vt:lpstr>
      <vt:lpstr>                                 Diptych of Jeanne of France, 1452-70, Oil on oak panel, 39 x 27 cm (each wing), Musée Condé, Chantilly https://upload.wikimedia.org/wikipedia/commons/f/fb/Rogier_van_der_Weyden_-_Diptych_of_Jeanne_of_France_-_WGA25676.jpg </vt:lpstr>
      <vt:lpstr>St Columba Altarpiece, c. 1455, Oil on oak panel, 138 x 153 cm (central), 138 x 70 cm (each wing), Alte Pinakothek, Munich https://commons.wikimedia.org/wiki/Category:Adoration_of_the_Magi_by_Rogier_van_der_Weyden#/media/File:Tr%C3%ADptico_de_Santa_Columba,_Roger_van_der_Weyden.jpg </vt:lpstr>
      <vt:lpstr>https://commons.wikimedia.org/wiki/Category:Adoration_of_the_Magi_by_Rogier_van_der_Weyden#/media/File:Weyden,_Rogier_van_der_%E2%80%94_Anbetung_der_K%C3%B6nige_(Detail_K%C3%B6nig_Mitte_Kopfbedeckung).jpg </vt:lpstr>
      <vt:lpstr>St John Altarpiece, 1455-60, Oil on oak panel, 77 x 48 cm (each panel), Staatliche Museen, Berlin https://commons.wikimedia.org/wiki/Category:Saint_Johns_Reredos_(van_der_Weyden)#/media/File:Berlin_van_der_Weyden_01.JPG  </vt:lpstr>
      <vt:lpstr>https://commons.wikimedia.org/wiki/Category:Saint_Johns_Reredos_(van_der_Weyden)#/media/File:Rogier_van_der_Weyden_The_Altar_of_St._John_about_1455_Gem%C3%A4ldegalerie_Berlin_9867.jpg </vt:lpstr>
      <vt:lpstr>                                  Sforza Triptych, c. 1460, Oil on oak panel, 53,7 x 44,8 (central panel), 53,7 x 19 cm (wings each), Musées Royaux des Beaux-Arts, Brussels https://upload.wikimedia.org/wikipedia/commons/1/1b/Rogier_van_der_Weyden_-_Sforza_Triptych.jpg </vt:lpstr>
      <vt:lpstr>                                Crucifixion Diptych, c. 1460,  Oil on oak panel, Philadelphia Museum of Art, Philadelphia, USA https://upload.wikimedia.org/wikipedia/commons/a/a9/Crucifixion_Diptych_%28Rogier_van_der_Weyden%29.jpg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2021-12-19T13:56:26Z</dcterms:created>
  <dcterms:modified xsi:type="dcterms:W3CDTF">2021-12-19T16:59:35Z</dcterms:modified>
</cp:coreProperties>
</file>