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7" r:id="rId4"/>
    <p:sldId id="257" r:id="rId5"/>
    <p:sldId id="266" r:id="rId6"/>
    <p:sldId id="267" r:id="rId7"/>
    <p:sldId id="268" r:id="rId8"/>
    <p:sldId id="258" r:id="rId9"/>
    <p:sldId id="259" r:id="rId10"/>
    <p:sldId id="278" r:id="rId11"/>
    <p:sldId id="260" r:id="rId12"/>
    <p:sldId id="274" r:id="rId13"/>
    <p:sldId id="270" r:id="rId14"/>
    <p:sldId id="261" r:id="rId15"/>
    <p:sldId id="262" r:id="rId16"/>
    <p:sldId id="275" r:id="rId17"/>
    <p:sldId id="269" r:id="rId18"/>
    <p:sldId id="279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0E7"/>
    <a:srgbClr val="FFFDF7"/>
    <a:srgbClr val="E1E9E8"/>
    <a:srgbClr val="DF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1AA804-970F-4947-911E-EA31B46274ED}" v="155" dt="2021-11-14T11:29:21.5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A1AA804-970F-4947-911E-EA31B46274ED}"/>
    <pc:docChg chg="undo redo custSel addSld delSld modSld sldOrd">
      <pc:chgData name="Amalia Spiliakou" userId="f4bd6b91a0b5818a" providerId="LiveId" clId="{1A1AA804-970F-4947-911E-EA31B46274ED}" dt="2021-11-14T11:29:35.126" v="1491" actId="207"/>
      <pc:docMkLst>
        <pc:docMk/>
      </pc:docMkLst>
      <pc:sldChg chg="addSp delSp modSp mod chgLayout">
        <pc:chgData name="Amalia Spiliakou" userId="f4bd6b91a0b5818a" providerId="LiveId" clId="{1A1AA804-970F-4947-911E-EA31B46274ED}" dt="2021-11-14T11:14:53.428" v="1385" actId="478"/>
        <pc:sldMkLst>
          <pc:docMk/>
          <pc:sldMk cId="3255102002" sldId="256"/>
        </pc:sldMkLst>
        <pc:spChg chg="add del mod ord">
          <ac:chgData name="Amalia Spiliakou" userId="f4bd6b91a0b5818a" providerId="LiveId" clId="{1A1AA804-970F-4947-911E-EA31B46274ED}" dt="2021-11-14T11:14:53.428" v="1385" actId="478"/>
          <ac:spMkLst>
            <pc:docMk/>
            <pc:sldMk cId="3255102002" sldId="256"/>
            <ac:spMk id="2" creationId="{16409A2F-168A-4882-8AA4-2CDCE0482A57}"/>
          </ac:spMkLst>
        </pc:spChg>
        <pc:spChg chg="mod">
          <ac:chgData name="Amalia Spiliakou" userId="f4bd6b91a0b5818a" providerId="LiveId" clId="{1A1AA804-970F-4947-911E-EA31B46274ED}" dt="2021-11-14T11:14:49.233" v="1384" actId="1076"/>
          <ac:spMkLst>
            <pc:docMk/>
            <pc:sldMk cId="3255102002" sldId="256"/>
            <ac:spMk id="4" creationId="{F1E12FE0-0CAE-466D-B5DA-27BC61D17420}"/>
          </ac:spMkLst>
        </pc:spChg>
      </pc:sldChg>
      <pc:sldChg chg="addSp delSp modSp mod setBg">
        <pc:chgData name="Amalia Spiliakou" userId="f4bd6b91a0b5818a" providerId="LiveId" clId="{1A1AA804-970F-4947-911E-EA31B46274ED}" dt="2021-11-12T12:42:41.105" v="164" actId="20577"/>
        <pc:sldMkLst>
          <pc:docMk/>
          <pc:sldMk cId="2641771957" sldId="257"/>
        </pc:sldMkLst>
        <pc:spChg chg="mod">
          <ac:chgData name="Amalia Spiliakou" userId="f4bd6b91a0b5818a" providerId="LiveId" clId="{1A1AA804-970F-4947-911E-EA31B46274ED}" dt="2021-11-12T12:42:41.105" v="164" actId="20577"/>
          <ac:spMkLst>
            <pc:docMk/>
            <pc:sldMk cId="2641771957" sldId="257"/>
            <ac:spMk id="2" creationId="{75B6E11B-74B8-40DC-AA15-A5CADEADC0C2}"/>
          </ac:spMkLst>
        </pc:spChg>
        <pc:picChg chg="add mod">
          <ac:chgData name="Amalia Spiliakou" userId="f4bd6b91a0b5818a" providerId="LiveId" clId="{1A1AA804-970F-4947-911E-EA31B46274ED}" dt="2021-11-12T12:33:42.696" v="9" actId="1076"/>
          <ac:picMkLst>
            <pc:docMk/>
            <pc:sldMk cId="2641771957" sldId="257"/>
            <ac:picMk id="4" creationId="{23F65E08-0DCF-4949-B55F-2F4873F18429}"/>
          </ac:picMkLst>
        </pc:picChg>
        <pc:picChg chg="add del mod">
          <ac:chgData name="Amalia Spiliakou" userId="f4bd6b91a0b5818a" providerId="LiveId" clId="{1A1AA804-970F-4947-911E-EA31B46274ED}" dt="2021-11-12T12:41:41.105" v="99" actId="478"/>
          <ac:picMkLst>
            <pc:docMk/>
            <pc:sldMk cId="2641771957" sldId="257"/>
            <ac:picMk id="3074" creationId="{706F765B-2BDE-47C2-9360-2C7DE53AE189}"/>
          </ac:picMkLst>
        </pc:picChg>
        <pc:picChg chg="add mod">
          <ac:chgData name="Amalia Spiliakou" userId="f4bd6b91a0b5818a" providerId="LiveId" clId="{1A1AA804-970F-4947-911E-EA31B46274ED}" dt="2021-11-12T12:42:24.989" v="159" actId="1035"/>
          <ac:picMkLst>
            <pc:docMk/>
            <pc:sldMk cId="2641771957" sldId="257"/>
            <ac:picMk id="3076" creationId="{2F4AFBDF-4C1C-4716-9217-D54A63C4457B}"/>
          </ac:picMkLst>
        </pc:picChg>
      </pc:sldChg>
      <pc:sldChg chg="addSp modSp new mod setBg">
        <pc:chgData name="Amalia Spiliakou" userId="f4bd6b91a0b5818a" providerId="LiveId" clId="{1A1AA804-970F-4947-911E-EA31B46274ED}" dt="2021-11-12T12:39:43.300" v="64" actId="20577"/>
        <pc:sldMkLst>
          <pc:docMk/>
          <pc:sldMk cId="3994870366" sldId="258"/>
        </pc:sldMkLst>
        <pc:spChg chg="mod ord">
          <ac:chgData name="Amalia Spiliakou" userId="f4bd6b91a0b5818a" providerId="LiveId" clId="{1A1AA804-970F-4947-911E-EA31B46274ED}" dt="2021-11-12T12:39:43.300" v="64" actId="20577"/>
          <ac:spMkLst>
            <pc:docMk/>
            <pc:sldMk cId="3994870366" sldId="258"/>
            <ac:spMk id="2" creationId="{4AF24B92-0875-4F3B-A887-459D99605722}"/>
          </ac:spMkLst>
        </pc:spChg>
        <pc:spChg chg="add">
          <ac:chgData name="Amalia Spiliakou" userId="f4bd6b91a0b5818a" providerId="LiveId" clId="{1A1AA804-970F-4947-911E-EA31B46274ED}" dt="2021-11-12T12:38:55.556" v="58" actId="26606"/>
          <ac:spMkLst>
            <pc:docMk/>
            <pc:sldMk cId="3994870366" sldId="258"/>
            <ac:spMk id="71" creationId="{C1DD1A8A-57D5-4A81-AD04-532B043C5611}"/>
          </ac:spMkLst>
        </pc:spChg>
        <pc:spChg chg="add">
          <ac:chgData name="Amalia Spiliakou" userId="f4bd6b91a0b5818a" providerId="LiveId" clId="{1A1AA804-970F-4947-911E-EA31B46274ED}" dt="2021-11-12T12:38:55.556" v="58" actId="26606"/>
          <ac:spMkLst>
            <pc:docMk/>
            <pc:sldMk cId="3994870366" sldId="258"/>
            <ac:spMk id="73" creationId="{007891EC-4501-44ED-A8C8-B11B6DB767AB}"/>
          </ac:spMkLst>
        </pc:spChg>
        <pc:picChg chg="add mod">
          <ac:chgData name="Amalia Spiliakou" userId="f4bd6b91a0b5818a" providerId="LiveId" clId="{1A1AA804-970F-4947-911E-EA31B46274ED}" dt="2021-11-12T12:38:55.556" v="58" actId="26606"/>
          <ac:picMkLst>
            <pc:docMk/>
            <pc:sldMk cId="3994870366" sldId="258"/>
            <ac:picMk id="1026" creationId="{80356F8B-B2EB-45FF-A09C-184E340B3E4A}"/>
          </ac:picMkLst>
        </pc:picChg>
      </pc:sldChg>
      <pc:sldChg chg="addSp modSp new mod setBg">
        <pc:chgData name="Amalia Spiliakou" userId="f4bd6b91a0b5818a" providerId="LiveId" clId="{1A1AA804-970F-4947-911E-EA31B46274ED}" dt="2021-11-12T12:43:41.041" v="173" actId="14100"/>
        <pc:sldMkLst>
          <pc:docMk/>
          <pc:sldMk cId="1898995850" sldId="259"/>
        </pc:sldMkLst>
        <pc:spChg chg="mod ord">
          <ac:chgData name="Amalia Spiliakou" userId="f4bd6b91a0b5818a" providerId="LiveId" clId="{1A1AA804-970F-4947-911E-EA31B46274ED}" dt="2021-11-12T12:43:41.041" v="173" actId="14100"/>
          <ac:spMkLst>
            <pc:docMk/>
            <pc:sldMk cId="1898995850" sldId="259"/>
            <ac:spMk id="2" creationId="{F541A3F0-6CB8-4B4A-BCD8-04A0853BDB57}"/>
          </ac:spMkLst>
        </pc:spChg>
        <pc:spChg chg="add">
          <ac:chgData name="Amalia Spiliakou" userId="f4bd6b91a0b5818a" providerId="LiveId" clId="{1A1AA804-970F-4947-911E-EA31B46274ED}" dt="2021-11-12T12:43:01.502" v="166" actId="26606"/>
          <ac:spMkLst>
            <pc:docMk/>
            <pc:sldMk cId="1898995850" sldId="259"/>
            <ac:spMk id="71" creationId="{C1DD1A8A-57D5-4A81-AD04-532B043C5611}"/>
          </ac:spMkLst>
        </pc:spChg>
        <pc:spChg chg="add">
          <ac:chgData name="Amalia Spiliakou" userId="f4bd6b91a0b5818a" providerId="LiveId" clId="{1A1AA804-970F-4947-911E-EA31B46274ED}" dt="2021-11-12T12:43:01.502" v="166" actId="26606"/>
          <ac:spMkLst>
            <pc:docMk/>
            <pc:sldMk cId="1898995850" sldId="259"/>
            <ac:spMk id="73" creationId="{007891EC-4501-44ED-A8C8-B11B6DB767AB}"/>
          </ac:spMkLst>
        </pc:spChg>
        <pc:picChg chg="add mod">
          <ac:chgData name="Amalia Spiliakou" userId="f4bd6b91a0b5818a" providerId="LiveId" clId="{1A1AA804-970F-4947-911E-EA31B46274ED}" dt="2021-11-12T12:43:01.502" v="166" actId="26606"/>
          <ac:picMkLst>
            <pc:docMk/>
            <pc:sldMk cId="1898995850" sldId="259"/>
            <ac:picMk id="4098" creationId="{9A0C08BE-7980-4362-B022-CA8B1B6FEF44}"/>
          </ac:picMkLst>
        </pc:picChg>
      </pc:sldChg>
      <pc:sldChg chg="addSp modSp new mod setBg">
        <pc:chgData name="Amalia Spiliakou" userId="f4bd6b91a0b5818a" providerId="LiveId" clId="{1A1AA804-970F-4947-911E-EA31B46274ED}" dt="2021-11-12T13:36:21.768" v="381"/>
        <pc:sldMkLst>
          <pc:docMk/>
          <pc:sldMk cId="3423066624" sldId="260"/>
        </pc:sldMkLst>
        <pc:spChg chg="mod">
          <ac:chgData name="Amalia Spiliakou" userId="f4bd6b91a0b5818a" providerId="LiveId" clId="{1A1AA804-970F-4947-911E-EA31B46274ED}" dt="2021-11-12T12:52:37.932" v="378" actId="207"/>
          <ac:spMkLst>
            <pc:docMk/>
            <pc:sldMk cId="3423066624" sldId="260"/>
            <ac:spMk id="2" creationId="{111CFBA4-0D75-4AEE-AC3A-366F0C0E75BB}"/>
          </ac:spMkLst>
        </pc:spChg>
        <pc:picChg chg="add mod">
          <ac:chgData name="Amalia Spiliakou" userId="f4bd6b91a0b5818a" providerId="LiveId" clId="{1A1AA804-970F-4947-911E-EA31B46274ED}" dt="2021-11-12T12:51:01.680" v="340" actId="1076"/>
          <ac:picMkLst>
            <pc:docMk/>
            <pc:sldMk cId="3423066624" sldId="260"/>
            <ac:picMk id="7170" creationId="{D8EDA9BE-79D1-43F1-BFF9-73A88D87949B}"/>
          </ac:picMkLst>
        </pc:picChg>
      </pc:sldChg>
      <pc:sldChg chg="addSp delSp modSp new mod setBg">
        <pc:chgData name="Amalia Spiliakou" userId="f4bd6b91a0b5818a" providerId="LiveId" clId="{1A1AA804-970F-4947-911E-EA31B46274ED}" dt="2021-11-12T15:44:20.370" v="441" actId="207"/>
        <pc:sldMkLst>
          <pc:docMk/>
          <pc:sldMk cId="1428780928" sldId="261"/>
        </pc:sldMkLst>
        <pc:spChg chg="mod">
          <ac:chgData name="Amalia Spiliakou" userId="f4bd6b91a0b5818a" providerId="LiveId" clId="{1A1AA804-970F-4947-911E-EA31B46274ED}" dt="2021-11-12T15:44:20.370" v="441" actId="207"/>
          <ac:spMkLst>
            <pc:docMk/>
            <pc:sldMk cId="1428780928" sldId="261"/>
            <ac:spMk id="2" creationId="{3A0EFDAE-4A18-4A66-BF7E-0C7A47F47F32}"/>
          </ac:spMkLst>
        </pc:spChg>
        <pc:spChg chg="add del">
          <ac:chgData name="Amalia Spiliakou" userId="f4bd6b91a0b5818a" providerId="LiveId" clId="{1A1AA804-970F-4947-911E-EA31B46274ED}" dt="2021-11-12T15:14:23.475" v="383" actId="478"/>
          <ac:spMkLst>
            <pc:docMk/>
            <pc:sldMk cId="1428780928" sldId="261"/>
            <ac:spMk id="4" creationId="{F5A4FEC7-F50C-451F-BC52-AC4111B42B3E}"/>
          </ac:spMkLst>
        </pc:spChg>
        <pc:picChg chg="add del">
          <ac:chgData name="Amalia Spiliakou" userId="f4bd6b91a0b5818a" providerId="LiveId" clId="{1A1AA804-970F-4947-911E-EA31B46274ED}" dt="2021-11-12T15:20:22.712" v="391" actId="478"/>
          <ac:picMkLst>
            <pc:docMk/>
            <pc:sldMk cId="1428780928" sldId="261"/>
            <ac:picMk id="8194" creationId="{8B8A6CF6-45BB-4930-B05A-29025EEF16E7}"/>
          </ac:picMkLst>
        </pc:picChg>
        <pc:picChg chg="add mod">
          <ac:chgData name="Amalia Spiliakou" userId="f4bd6b91a0b5818a" providerId="LiveId" clId="{1A1AA804-970F-4947-911E-EA31B46274ED}" dt="2021-11-12T15:20:29.598" v="392" actId="1076"/>
          <ac:picMkLst>
            <pc:docMk/>
            <pc:sldMk cId="1428780928" sldId="261"/>
            <ac:picMk id="8196" creationId="{8E9168AE-1A73-42D9-8236-4BBFA862AEBE}"/>
          </ac:picMkLst>
        </pc:picChg>
      </pc:sldChg>
      <pc:sldChg chg="addSp modSp new mod setBg">
        <pc:chgData name="Amalia Spiliakou" userId="f4bd6b91a0b5818a" providerId="LiveId" clId="{1A1AA804-970F-4947-911E-EA31B46274ED}" dt="2021-11-12T15:51:15.217" v="494" actId="207"/>
        <pc:sldMkLst>
          <pc:docMk/>
          <pc:sldMk cId="144797183" sldId="262"/>
        </pc:sldMkLst>
        <pc:spChg chg="mod">
          <ac:chgData name="Amalia Spiliakou" userId="f4bd6b91a0b5818a" providerId="LiveId" clId="{1A1AA804-970F-4947-911E-EA31B46274ED}" dt="2021-11-12T15:51:15.217" v="494" actId="207"/>
          <ac:spMkLst>
            <pc:docMk/>
            <pc:sldMk cId="144797183" sldId="262"/>
            <ac:spMk id="2" creationId="{BCA5FB50-CB8E-4FDA-A759-FD242D789947}"/>
          </ac:spMkLst>
        </pc:spChg>
        <pc:picChg chg="add mod">
          <ac:chgData name="Amalia Spiliakou" userId="f4bd6b91a0b5818a" providerId="LiveId" clId="{1A1AA804-970F-4947-911E-EA31B46274ED}" dt="2021-11-12T15:49:40.882" v="448" actId="14100"/>
          <ac:picMkLst>
            <pc:docMk/>
            <pc:sldMk cId="144797183" sldId="262"/>
            <ac:picMk id="9218" creationId="{59A09441-F0AC-40E4-9A33-2FD5246B41CD}"/>
          </ac:picMkLst>
        </pc:picChg>
      </pc:sldChg>
      <pc:sldChg chg="addSp delSp modSp new del">
        <pc:chgData name="Amalia Spiliakou" userId="f4bd6b91a0b5818a" providerId="LiveId" clId="{1A1AA804-970F-4947-911E-EA31B46274ED}" dt="2021-11-12T15:58:20.747" v="500" actId="47"/>
        <pc:sldMkLst>
          <pc:docMk/>
          <pc:sldMk cId="2387974361" sldId="263"/>
        </pc:sldMkLst>
        <pc:spChg chg="mod">
          <ac:chgData name="Amalia Spiliakou" userId="f4bd6b91a0b5818a" providerId="LiveId" clId="{1A1AA804-970F-4947-911E-EA31B46274ED}" dt="2021-11-12T15:57:31.024" v="498" actId="1076"/>
          <ac:spMkLst>
            <pc:docMk/>
            <pc:sldMk cId="2387974361" sldId="263"/>
            <ac:spMk id="2" creationId="{B09BEF2C-BD0A-4E37-B602-46A6334388B4}"/>
          </ac:spMkLst>
        </pc:spChg>
        <pc:picChg chg="add del mod">
          <ac:chgData name="Amalia Spiliakou" userId="f4bd6b91a0b5818a" providerId="LiveId" clId="{1A1AA804-970F-4947-911E-EA31B46274ED}" dt="2021-11-12T15:57:35.677" v="499" actId="478"/>
          <ac:picMkLst>
            <pc:docMk/>
            <pc:sldMk cId="2387974361" sldId="263"/>
            <ac:picMk id="10242" creationId="{AF108F47-4E89-4CE2-B658-8702272D4F92}"/>
          </ac:picMkLst>
        </pc:picChg>
      </pc:sldChg>
      <pc:sldChg chg="modSp new del mod">
        <pc:chgData name="Amalia Spiliakou" userId="f4bd6b91a0b5818a" providerId="LiveId" clId="{1A1AA804-970F-4947-911E-EA31B46274ED}" dt="2021-11-12T16:50:55.415" v="1180" actId="47"/>
        <pc:sldMkLst>
          <pc:docMk/>
          <pc:sldMk cId="2526282600" sldId="264"/>
        </pc:sldMkLst>
        <pc:spChg chg="mod">
          <ac:chgData name="Amalia Spiliakou" userId="f4bd6b91a0b5818a" providerId="LiveId" clId="{1A1AA804-970F-4947-911E-EA31B46274ED}" dt="2021-11-12T16:45:58.423" v="1179" actId="6549"/>
          <ac:spMkLst>
            <pc:docMk/>
            <pc:sldMk cId="2526282600" sldId="264"/>
            <ac:spMk id="2" creationId="{B9E002B9-168C-4F65-A9CC-DFEA4624E167}"/>
          </ac:spMkLst>
        </pc:spChg>
      </pc:sldChg>
      <pc:sldChg chg="new del">
        <pc:chgData name="Amalia Spiliakou" userId="f4bd6b91a0b5818a" providerId="LiveId" clId="{1A1AA804-970F-4947-911E-EA31B46274ED}" dt="2021-11-12T16:51:00.559" v="1183" actId="47"/>
        <pc:sldMkLst>
          <pc:docMk/>
          <pc:sldMk cId="108317621" sldId="265"/>
        </pc:sldMkLst>
      </pc:sldChg>
      <pc:sldChg chg="addSp modSp new mod setBg">
        <pc:chgData name="Amalia Spiliakou" userId="f4bd6b91a0b5818a" providerId="LiveId" clId="{1A1AA804-970F-4947-911E-EA31B46274ED}" dt="2021-11-12T12:40:52.462" v="78" actId="14100"/>
        <pc:sldMkLst>
          <pc:docMk/>
          <pc:sldMk cId="1515015079" sldId="266"/>
        </pc:sldMkLst>
        <pc:spChg chg="mod ord">
          <ac:chgData name="Amalia Spiliakou" userId="f4bd6b91a0b5818a" providerId="LiveId" clId="{1A1AA804-970F-4947-911E-EA31B46274ED}" dt="2021-11-12T12:40:52.462" v="78" actId="14100"/>
          <ac:spMkLst>
            <pc:docMk/>
            <pc:sldMk cId="1515015079" sldId="266"/>
            <ac:spMk id="2" creationId="{94F22E4A-5525-45B1-A01A-08948D7D5654}"/>
          </ac:spMkLst>
        </pc:spChg>
        <pc:spChg chg="add">
          <ac:chgData name="Amalia Spiliakou" userId="f4bd6b91a0b5818a" providerId="LiveId" clId="{1A1AA804-970F-4947-911E-EA31B46274ED}" dt="2021-11-12T12:40:00.866" v="67" actId="26606"/>
          <ac:spMkLst>
            <pc:docMk/>
            <pc:sldMk cId="1515015079" sldId="266"/>
            <ac:spMk id="71" creationId="{C1DD1A8A-57D5-4A81-AD04-532B043C5611}"/>
          </ac:spMkLst>
        </pc:spChg>
        <pc:spChg chg="add">
          <ac:chgData name="Amalia Spiliakou" userId="f4bd6b91a0b5818a" providerId="LiveId" clId="{1A1AA804-970F-4947-911E-EA31B46274ED}" dt="2021-11-12T12:40:00.866" v="67" actId="26606"/>
          <ac:spMkLst>
            <pc:docMk/>
            <pc:sldMk cId="1515015079" sldId="266"/>
            <ac:spMk id="73" creationId="{007891EC-4501-44ED-A8C8-B11B6DB767AB}"/>
          </ac:spMkLst>
        </pc:spChg>
        <pc:picChg chg="add mod">
          <ac:chgData name="Amalia Spiliakou" userId="f4bd6b91a0b5818a" providerId="LiveId" clId="{1A1AA804-970F-4947-911E-EA31B46274ED}" dt="2021-11-12T12:40:00.866" v="67" actId="26606"/>
          <ac:picMkLst>
            <pc:docMk/>
            <pc:sldMk cId="1515015079" sldId="266"/>
            <ac:picMk id="2050" creationId="{A906908B-6435-49BB-9A92-5FAFC5A96E16}"/>
          </ac:picMkLst>
        </pc:picChg>
      </pc:sldChg>
      <pc:sldChg chg="addSp modSp new mod setBg">
        <pc:chgData name="Amalia Spiliakou" userId="f4bd6b91a0b5818a" providerId="LiveId" clId="{1A1AA804-970F-4947-911E-EA31B46274ED}" dt="2021-11-12T12:44:35.891" v="182" actId="14100"/>
        <pc:sldMkLst>
          <pc:docMk/>
          <pc:sldMk cId="801165455" sldId="267"/>
        </pc:sldMkLst>
        <pc:spChg chg="mod ord">
          <ac:chgData name="Amalia Spiliakou" userId="f4bd6b91a0b5818a" providerId="LiveId" clId="{1A1AA804-970F-4947-911E-EA31B46274ED}" dt="2021-11-12T12:44:35.891" v="182" actId="14100"/>
          <ac:spMkLst>
            <pc:docMk/>
            <pc:sldMk cId="801165455" sldId="267"/>
            <ac:spMk id="2" creationId="{8BC9F03F-2FE9-4ADB-95B7-E01416556F20}"/>
          </ac:spMkLst>
        </pc:spChg>
        <pc:spChg chg="add">
          <ac:chgData name="Amalia Spiliakou" userId="f4bd6b91a0b5818a" providerId="LiveId" clId="{1A1AA804-970F-4947-911E-EA31B46274ED}" dt="2021-11-12T12:43:57.422" v="175" actId="26606"/>
          <ac:spMkLst>
            <pc:docMk/>
            <pc:sldMk cId="801165455" sldId="267"/>
            <ac:spMk id="71" creationId="{C1DD1A8A-57D5-4A81-AD04-532B043C5611}"/>
          </ac:spMkLst>
        </pc:spChg>
        <pc:spChg chg="add">
          <ac:chgData name="Amalia Spiliakou" userId="f4bd6b91a0b5818a" providerId="LiveId" clId="{1A1AA804-970F-4947-911E-EA31B46274ED}" dt="2021-11-12T12:43:57.422" v="175" actId="26606"/>
          <ac:spMkLst>
            <pc:docMk/>
            <pc:sldMk cId="801165455" sldId="267"/>
            <ac:spMk id="73" creationId="{007891EC-4501-44ED-A8C8-B11B6DB767AB}"/>
          </ac:spMkLst>
        </pc:spChg>
        <pc:picChg chg="add mod">
          <ac:chgData name="Amalia Spiliakou" userId="f4bd6b91a0b5818a" providerId="LiveId" clId="{1A1AA804-970F-4947-911E-EA31B46274ED}" dt="2021-11-12T12:43:57.422" v="175" actId="26606"/>
          <ac:picMkLst>
            <pc:docMk/>
            <pc:sldMk cId="801165455" sldId="267"/>
            <ac:picMk id="5122" creationId="{C6B15F2D-7BDF-493D-8245-31FD39B38960}"/>
          </ac:picMkLst>
        </pc:picChg>
      </pc:sldChg>
      <pc:sldChg chg="addSp modSp new mod setBg">
        <pc:chgData name="Amalia Spiliakou" userId="f4bd6b91a0b5818a" providerId="LiveId" clId="{1A1AA804-970F-4947-911E-EA31B46274ED}" dt="2021-11-12T12:45:58.839" v="193" actId="14100"/>
        <pc:sldMkLst>
          <pc:docMk/>
          <pc:sldMk cId="2912945963" sldId="268"/>
        </pc:sldMkLst>
        <pc:spChg chg="mod ord">
          <ac:chgData name="Amalia Spiliakou" userId="f4bd6b91a0b5818a" providerId="LiveId" clId="{1A1AA804-970F-4947-911E-EA31B46274ED}" dt="2021-11-12T12:45:58.839" v="193" actId="14100"/>
          <ac:spMkLst>
            <pc:docMk/>
            <pc:sldMk cId="2912945963" sldId="268"/>
            <ac:spMk id="2" creationId="{F0F6F17B-C971-46A0-A9FF-5F02625DDCDB}"/>
          </ac:spMkLst>
        </pc:spChg>
        <pc:spChg chg="add">
          <ac:chgData name="Amalia Spiliakou" userId="f4bd6b91a0b5818a" providerId="LiveId" clId="{1A1AA804-970F-4947-911E-EA31B46274ED}" dt="2021-11-12T12:44:59.997" v="185" actId="26606"/>
          <ac:spMkLst>
            <pc:docMk/>
            <pc:sldMk cId="2912945963" sldId="268"/>
            <ac:spMk id="71" creationId="{C1DD1A8A-57D5-4A81-AD04-532B043C5611}"/>
          </ac:spMkLst>
        </pc:spChg>
        <pc:spChg chg="add">
          <ac:chgData name="Amalia Spiliakou" userId="f4bd6b91a0b5818a" providerId="LiveId" clId="{1A1AA804-970F-4947-911E-EA31B46274ED}" dt="2021-11-12T12:44:59.997" v="185" actId="26606"/>
          <ac:spMkLst>
            <pc:docMk/>
            <pc:sldMk cId="2912945963" sldId="268"/>
            <ac:spMk id="73" creationId="{007891EC-4501-44ED-A8C8-B11B6DB767AB}"/>
          </ac:spMkLst>
        </pc:spChg>
        <pc:picChg chg="add mod">
          <ac:chgData name="Amalia Spiliakou" userId="f4bd6b91a0b5818a" providerId="LiveId" clId="{1A1AA804-970F-4947-911E-EA31B46274ED}" dt="2021-11-12T12:44:59.997" v="185" actId="26606"/>
          <ac:picMkLst>
            <pc:docMk/>
            <pc:sldMk cId="2912945963" sldId="268"/>
            <ac:picMk id="6146" creationId="{A37C1CB0-F926-4E39-A7A2-F8259A0A3282}"/>
          </ac:picMkLst>
        </pc:picChg>
      </pc:sldChg>
      <pc:sldChg chg="addSp modSp new mod setBg">
        <pc:chgData name="Amalia Spiliakou" userId="f4bd6b91a0b5818a" providerId="LiveId" clId="{1A1AA804-970F-4947-911E-EA31B46274ED}" dt="2021-11-12T16:03:15.212" v="548"/>
        <pc:sldMkLst>
          <pc:docMk/>
          <pc:sldMk cId="3087383096" sldId="269"/>
        </pc:sldMkLst>
        <pc:spChg chg="mod">
          <ac:chgData name="Amalia Spiliakou" userId="f4bd6b91a0b5818a" providerId="LiveId" clId="{1A1AA804-970F-4947-911E-EA31B46274ED}" dt="2021-11-12T16:03:04.144" v="547" actId="207"/>
          <ac:spMkLst>
            <pc:docMk/>
            <pc:sldMk cId="3087383096" sldId="269"/>
            <ac:spMk id="2" creationId="{E81B612A-E637-42C5-B4A3-00BDE10D8549}"/>
          </ac:spMkLst>
        </pc:spChg>
        <pc:picChg chg="add mod">
          <ac:chgData name="Amalia Spiliakou" userId="f4bd6b91a0b5818a" providerId="LiveId" clId="{1A1AA804-970F-4947-911E-EA31B46274ED}" dt="2021-11-12T15:58:38.197" v="504" actId="14100"/>
          <ac:picMkLst>
            <pc:docMk/>
            <pc:sldMk cId="3087383096" sldId="269"/>
            <ac:picMk id="1026" creationId="{D7A30674-1B0D-4BA3-8D22-11C4C31440C4}"/>
          </ac:picMkLst>
        </pc:picChg>
      </pc:sldChg>
      <pc:sldChg chg="addSp modSp new mod ord setBg addAnim">
        <pc:chgData name="Amalia Spiliakou" userId="f4bd6b91a0b5818a" providerId="LiveId" clId="{1A1AA804-970F-4947-911E-EA31B46274ED}" dt="2021-11-12T16:55:33.461" v="1319"/>
        <pc:sldMkLst>
          <pc:docMk/>
          <pc:sldMk cId="2098643669" sldId="270"/>
        </pc:sldMkLst>
        <pc:spChg chg="mod ord">
          <ac:chgData name="Amalia Spiliakou" userId="f4bd6b91a0b5818a" providerId="LiveId" clId="{1A1AA804-970F-4947-911E-EA31B46274ED}" dt="2021-11-12T16:09:07.148" v="665" actId="20577"/>
          <ac:spMkLst>
            <pc:docMk/>
            <pc:sldMk cId="2098643669" sldId="270"/>
            <ac:spMk id="2" creationId="{D6FD622F-87DF-400B-863C-F93B9650A6B4}"/>
          </ac:spMkLst>
        </pc:spChg>
        <pc:spChg chg="add">
          <ac:chgData name="Amalia Spiliakou" userId="f4bd6b91a0b5818a" providerId="LiveId" clId="{1A1AA804-970F-4947-911E-EA31B46274ED}" dt="2021-11-12T16:07:46.725" v="650" actId="26606"/>
          <ac:spMkLst>
            <pc:docMk/>
            <pc:sldMk cId="2098643669" sldId="270"/>
            <ac:spMk id="71" creationId="{C1DD1A8A-57D5-4A81-AD04-532B043C5611}"/>
          </ac:spMkLst>
        </pc:spChg>
        <pc:spChg chg="add">
          <ac:chgData name="Amalia Spiliakou" userId="f4bd6b91a0b5818a" providerId="LiveId" clId="{1A1AA804-970F-4947-911E-EA31B46274ED}" dt="2021-11-12T16:07:46.725" v="650" actId="26606"/>
          <ac:spMkLst>
            <pc:docMk/>
            <pc:sldMk cId="2098643669" sldId="270"/>
            <ac:spMk id="73" creationId="{007891EC-4501-44ED-A8C8-B11B6DB767AB}"/>
          </ac:spMkLst>
        </pc:spChg>
        <pc:picChg chg="add mod">
          <ac:chgData name="Amalia Spiliakou" userId="f4bd6b91a0b5818a" providerId="LiveId" clId="{1A1AA804-970F-4947-911E-EA31B46274ED}" dt="2021-11-12T16:07:46.725" v="650" actId="26606"/>
          <ac:picMkLst>
            <pc:docMk/>
            <pc:sldMk cId="2098643669" sldId="270"/>
            <ac:picMk id="2050" creationId="{19A606C4-C203-4551-AFFD-19DD06AFF262}"/>
          </ac:picMkLst>
        </pc:picChg>
      </pc:sldChg>
      <pc:sldChg chg="new del">
        <pc:chgData name="Amalia Spiliakou" userId="f4bd6b91a0b5818a" providerId="LiveId" clId="{1A1AA804-970F-4947-911E-EA31B46274ED}" dt="2021-11-12T16:50:56.391" v="1181" actId="47"/>
        <pc:sldMkLst>
          <pc:docMk/>
          <pc:sldMk cId="1292848228" sldId="271"/>
        </pc:sldMkLst>
      </pc:sldChg>
      <pc:sldChg chg="new del">
        <pc:chgData name="Amalia Spiliakou" userId="f4bd6b91a0b5818a" providerId="LiveId" clId="{1A1AA804-970F-4947-911E-EA31B46274ED}" dt="2021-11-12T16:50:59.326" v="1182" actId="47"/>
        <pc:sldMkLst>
          <pc:docMk/>
          <pc:sldMk cId="1393913800" sldId="272"/>
        </pc:sldMkLst>
      </pc:sldChg>
      <pc:sldChg chg="addSp modSp new mod setBg">
        <pc:chgData name="Amalia Spiliakou" userId="f4bd6b91a0b5818a" providerId="LiveId" clId="{1A1AA804-970F-4947-911E-EA31B46274ED}" dt="2021-11-12T16:14:42.669" v="780"/>
        <pc:sldMkLst>
          <pc:docMk/>
          <pc:sldMk cId="4245020949" sldId="273"/>
        </pc:sldMkLst>
        <pc:spChg chg="mod">
          <ac:chgData name="Amalia Spiliakou" userId="f4bd6b91a0b5818a" providerId="LiveId" clId="{1A1AA804-970F-4947-911E-EA31B46274ED}" dt="2021-11-12T16:14:34.131" v="779" actId="6549"/>
          <ac:spMkLst>
            <pc:docMk/>
            <pc:sldMk cId="4245020949" sldId="273"/>
            <ac:spMk id="2" creationId="{7D4B1B85-8AE6-43A1-9B6B-1D3E5C131524}"/>
          </ac:spMkLst>
        </pc:spChg>
        <pc:picChg chg="add mod">
          <ac:chgData name="Amalia Spiliakou" userId="f4bd6b91a0b5818a" providerId="LiveId" clId="{1A1AA804-970F-4947-911E-EA31B46274ED}" dt="2021-11-12T16:13:39.319" v="729" actId="1076"/>
          <ac:picMkLst>
            <pc:docMk/>
            <pc:sldMk cId="4245020949" sldId="273"/>
            <ac:picMk id="3074" creationId="{0A545000-B731-49E0-949F-9F96E168A061}"/>
          </ac:picMkLst>
        </pc:picChg>
      </pc:sldChg>
      <pc:sldChg chg="addSp modSp new mod setBg addAnim">
        <pc:chgData name="Amalia Spiliakou" userId="f4bd6b91a0b5818a" providerId="LiveId" clId="{1A1AA804-970F-4947-911E-EA31B46274ED}" dt="2021-11-12T16:21:10.495" v="884" actId="6549"/>
        <pc:sldMkLst>
          <pc:docMk/>
          <pc:sldMk cId="2718697068" sldId="274"/>
        </pc:sldMkLst>
        <pc:spChg chg="mod ord">
          <ac:chgData name="Amalia Spiliakou" userId="f4bd6b91a0b5818a" providerId="LiveId" clId="{1A1AA804-970F-4947-911E-EA31B46274ED}" dt="2021-11-12T16:21:10.495" v="884" actId="6549"/>
          <ac:spMkLst>
            <pc:docMk/>
            <pc:sldMk cId="2718697068" sldId="274"/>
            <ac:spMk id="2" creationId="{F58D0B60-6ED6-4C81-A6CD-BD4C2C24B00F}"/>
          </ac:spMkLst>
        </pc:spChg>
        <pc:spChg chg="add">
          <ac:chgData name="Amalia Spiliakou" userId="f4bd6b91a0b5818a" providerId="LiveId" clId="{1A1AA804-970F-4947-911E-EA31B46274ED}" dt="2021-11-12T16:19:25.807" v="867" actId="26606"/>
          <ac:spMkLst>
            <pc:docMk/>
            <pc:sldMk cId="2718697068" sldId="274"/>
            <ac:spMk id="71" creationId="{C1DD1A8A-57D5-4A81-AD04-532B043C5611}"/>
          </ac:spMkLst>
        </pc:spChg>
        <pc:spChg chg="add">
          <ac:chgData name="Amalia Spiliakou" userId="f4bd6b91a0b5818a" providerId="LiveId" clId="{1A1AA804-970F-4947-911E-EA31B46274ED}" dt="2021-11-12T16:19:25.807" v="867" actId="26606"/>
          <ac:spMkLst>
            <pc:docMk/>
            <pc:sldMk cId="2718697068" sldId="274"/>
            <ac:spMk id="73" creationId="{007891EC-4501-44ED-A8C8-B11B6DB767AB}"/>
          </ac:spMkLst>
        </pc:spChg>
        <pc:picChg chg="add mod">
          <ac:chgData name="Amalia Spiliakou" userId="f4bd6b91a0b5818a" providerId="LiveId" clId="{1A1AA804-970F-4947-911E-EA31B46274ED}" dt="2021-11-12T16:19:25.807" v="867" actId="26606"/>
          <ac:picMkLst>
            <pc:docMk/>
            <pc:sldMk cId="2718697068" sldId="274"/>
            <ac:picMk id="4098" creationId="{62C734AD-2A2F-4A61-88A5-2AF448D9B217}"/>
          </ac:picMkLst>
        </pc:picChg>
      </pc:sldChg>
      <pc:sldChg chg="addSp modSp new mod setBg">
        <pc:chgData name="Amalia Spiliakou" userId="f4bd6b91a0b5818a" providerId="LiveId" clId="{1A1AA804-970F-4947-911E-EA31B46274ED}" dt="2021-11-12T16:41:34.545" v="996"/>
        <pc:sldMkLst>
          <pc:docMk/>
          <pc:sldMk cId="4223319278" sldId="275"/>
        </pc:sldMkLst>
        <pc:spChg chg="mod">
          <ac:chgData name="Amalia Spiliakou" userId="f4bd6b91a0b5818a" providerId="LiveId" clId="{1A1AA804-970F-4947-911E-EA31B46274ED}" dt="2021-11-12T16:41:29.516" v="995" actId="207"/>
          <ac:spMkLst>
            <pc:docMk/>
            <pc:sldMk cId="4223319278" sldId="275"/>
            <ac:spMk id="2" creationId="{0EABB0D8-0D4A-4AFA-9EB9-1A14021C6B89}"/>
          </ac:spMkLst>
        </pc:spChg>
        <pc:picChg chg="add mod">
          <ac:chgData name="Amalia Spiliakou" userId="f4bd6b91a0b5818a" providerId="LiveId" clId="{1A1AA804-970F-4947-911E-EA31B46274ED}" dt="2021-11-12T16:40:27.454" v="953" actId="14100"/>
          <ac:picMkLst>
            <pc:docMk/>
            <pc:sldMk cId="4223319278" sldId="275"/>
            <ac:picMk id="5122" creationId="{1CAC98E0-E5AC-4450-9EA7-2A2C1E11DCCF}"/>
          </ac:picMkLst>
        </pc:picChg>
      </pc:sldChg>
      <pc:sldChg chg="new del">
        <pc:chgData name="Amalia Spiliakou" userId="f4bd6b91a0b5818a" providerId="LiveId" clId="{1A1AA804-970F-4947-911E-EA31B46274ED}" dt="2021-11-12T16:51:17.692" v="1185" actId="47"/>
        <pc:sldMkLst>
          <pc:docMk/>
          <pc:sldMk cId="2078883304" sldId="276"/>
        </pc:sldMkLst>
      </pc:sldChg>
      <pc:sldChg chg="modSp add mod setBg">
        <pc:chgData name="Amalia Spiliakou" userId="f4bd6b91a0b5818a" providerId="LiveId" clId="{1A1AA804-970F-4947-911E-EA31B46274ED}" dt="2021-11-12T16:52:18.796" v="1262" actId="255"/>
        <pc:sldMkLst>
          <pc:docMk/>
          <pc:sldMk cId="2156509077" sldId="276"/>
        </pc:sldMkLst>
        <pc:spChg chg="mod">
          <ac:chgData name="Amalia Spiliakou" userId="f4bd6b91a0b5818a" providerId="LiveId" clId="{1A1AA804-970F-4947-911E-EA31B46274ED}" dt="2021-11-12T16:52:18.796" v="1262" actId="255"/>
          <ac:spMkLst>
            <pc:docMk/>
            <pc:sldMk cId="2156509077" sldId="276"/>
            <ac:spMk id="4" creationId="{F1E12FE0-0CAE-466D-B5DA-27BC61D17420}"/>
          </ac:spMkLst>
        </pc:spChg>
      </pc:sldChg>
      <pc:sldChg chg="addSp modSp new mod ord setBg">
        <pc:chgData name="Amalia Spiliakou" userId="f4bd6b91a0b5818a" providerId="LiveId" clId="{1A1AA804-970F-4947-911E-EA31B46274ED}" dt="2021-11-12T16:55:06.078" v="1317"/>
        <pc:sldMkLst>
          <pc:docMk/>
          <pc:sldMk cId="1634908514" sldId="277"/>
        </pc:sldMkLst>
        <pc:spChg chg="mod">
          <ac:chgData name="Amalia Spiliakou" userId="f4bd6b91a0b5818a" providerId="LiveId" clId="{1A1AA804-970F-4947-911E-EA31B46274ED}" dt="2021-11-12T16:54:37.050" v="1314" actId="207"/>
          <ac:spMkLst>
            <pc:docMk/>
            <pc:sldMk cId="1634908514" sldId="277"/>
            <ac:spMk id="2" creationId="{0DA09BC1-F84E-4646-9B78-7C0CA5BAFEEE}"/>
          </ac:spMkLst>
        </pc:spChg>
        <pc:picChg chg="add mod">
          <ac:chgData name="Amalia Spiliakou" userId="f4bd6b91a0b5818a" providerId="LiveId" clId="{1A1AA804-970F-4947-911E-EA31B46274ED}" dt="2021-11-12T16:53:49.034" v="1271" actId="1076"/>
          <ac:picMkLst>
            <pc:docMk/>
            <pc:sldMk cId="1634908514" sldId="277"/>
            <ac:picMk id="4" creationId="{4979C63C-040E-4AF7-A22F-75BB554B155A}"/>
          </ac:picMkLst>
        </pc:picChg>
      </pc:sldChg>
      <pc:sldChg chg="addSp delSp modSp new del mod setBg chgLayout">
        <pc:chgData name="Amalia Spiliakou" userId="f4bd6b91a0b5818a" providerId="LiveId" clId="{1A1AA804-970F-4947-911E-EA31B46274ED}" dt="2021-11-14T08:54:06.016" v="1331" actId="47"/>
        <pc:sldMkLst>
          <pc:docMk/>
          <pc:sldMk cId="2038431726" sldId="278"/>
        </pc:sldMkLst>
        <pc:spChg chg="del">
          <ac:chgData name="Amalia Spiliakou" userId="f4bd6b91a0b5818a" providerId="LiveId" clId="{1A1AA804-970F-4947-911E-EA31B46274ED}" dt="2021-11-14T08:52:42.426" v="1321" actId="478"/>
          <ac:spMkLst>
            <pc:docMk/>
            <pc:sldMk cId="2038431726" sldId="278"/>
            <ac:spMk id="2" creationId="{817458FD-E834-4AB8-BF1C-35FE5B32FB9B}"/>
          </ac:spMkLst>
        </pc:spChg>
        <pc:spChg chg="add mod ord">
          <ac:chgData name="Amalia Spiliakou" userId="f4bd6b91a0b5818a" providerId="LiveId" clId="{1A1AA804-970F-4947-911E-EA31B46274ED}" dt="2021-11-14T08:54:01.853" v="1330" actId="14100"/>
          <ac:spMkLst>
            <pc:docMk/>
            <pc:sldMk cId="2038431726" sldId="278"/>
            <ac:spMk id="5" creationId="{29820867-D561-4599-BB9F-21879FA8EE3B}"/>
          </ac:spMkLst>
        </pc:spChg>
        <pc:picChg chg="add mod">
          <ac:chgData name="Amalia Spiliakou" userId="f4bd6b91a0b5818a" providerId="LiveId" clId="{1A1AA804-970F-4947-911E-EA31B46274ED}" dt="2021-11-14T08:53:51.191" v="1328" actId="1076"/>
          <ac:picMkLst>
            <pc:docMk/>
            <pc:sldMk cId="2038431726" sldId="278"/>
            <ac:picMk id="4" creationId="{747B818A-A7F3-4091-88B1-2D0FED373A26}"/>
          </ac:picMkLst>
        </pc:picChg>
      </pc:sldChg>
      <pc:sldChg chg="addSp modSp new mod setBg">
        <pc:chgData name="Amalia Spiliakou" userId="f4bd6b91a0b5818a" providerId="LiveId" clId="{1A1AA804-970F-4947-911E-EA31B46274ED}" dt="2021-11-14T08:57:52.222" v="1367"/>
        <pc:sldMkLst>
          <pc:docMk/>
          <pc:sldMk cId="4027261869" sldId="278"/>
        </pc:sldMkLst>
        <pc:spChg chg="mod">
          <ac:chgData name="Amalia Spiliakou" userId="f4bd6b91a0b5818a" providerId="LiveId" clId="{1A1AA804-970F-4947-911E-EA31B46274ED}" dt="2021-11-14T08:57:45" v="1366" actId="207"/>
          <ac:spMkLst>
            <pc:docMk/>
            <pc:sldMk cId="4027261869" sldId="278"/>
            <ac:spMk id="2" creationId="{BF067CF0-01E9-41D5-92F3-29FA6729853F}"/>
          </ac:spMkLst>
        </pc:spChg>
        <pc:picChg chg="add mod">
          <ac:chgData name="Amalia Spiliakou" userId="f4bd6b91a0b5818a" providerId="LiveId" clId="{1A1AA804-970F-4947-911E-EA31B46274ED}" dt="2021-11-14T08:54:29.775" v="1336" actId="1076"/>
          <ac:picMkLst>
            <pc:docMk/>
            <pc:sldMk cId="4027261869" sldId="278"/>
            <ac:picMk id="4" creationId="{37E7A4FC-46D2-4DEA-A973-86CBA2D939FF}"/>
          </ac:picMkLst>
        </pc:picChg>
        <pc:picChg chg="add mod">
          <ac:chgData name="Amalia Spiliakou" userId="f4bd6b91a0b5818a" providerId="LiveId" clId="{1A1AA804-970F-4947-911E-EA31B46274ED}" dt="2021-11-14T08:57:11.693" v="1363" actId="1076"/>
          <ac:picMkLst>
            <pc:docMk/>
            <pc:sldMk cId="4027261869" sldId="278"/>
            <ac:picMk id="6" creationId="{9961F30F-CE21-49FD-B63D-571020A91471}"/>
          </ac:picMkLst>
        </pc:picChg>
      </pc:sldChg>
      <pc:sldChg chg="addSp modSp new mod setBg">
        <pc:chgData name="Amalia Spiliakou" userId="f4bd6b91a0b5818a" providerId="LiveId" clId="{1A1AA804-970F-4947-911E-EA31B46274ED}" dt="2021-11-14T11:29:35.126" v="1491" actId="207"/>
        <pc:sldMkLst>
          <pc:docMk/>
          <pc:sldMk cId="612581358" sldId="279"/>
        </pc:sldMkLst>
        <pc:spChg chg="mod">
          <ac:chgData name="Amalia Spiliakou" userId="f4bd6b91a0b5818a" providerId="LiveId" clId="{1A1AA804-970F-4947-911E-EA31B46274ED}" dt="2021-11-14T11:29:35.126" v="1491" actId="207"/>
          <ac:spMkLst>
            <pc:docMk/>
            <pc:sldMk cId="612581358" sldId="279"/>
            <ac:spMk id="2" creationId="{02684E54-7F21-44B4-8EED-568625A957DC}"/>
          </ac:spMkLst>
        </pc:spChg>
        <pc:picChg chg="add mod">
          <ac:chgData name="Amalia Spiliakou" userId="f4bd6b91a0b5818a" providerId="LiveId" clId="{1A1AA804-970F-4947-911E-EA31B46274ED}" dt="2021-11-14T11:28:04.610" v="1444" actId="1076"/>
          <ac:picMkLst>
            <pc:docMk/>
            <pc:sldMk cId="612581358" sldId="279"/>
            <ac:picMk id="1026" creationId="{5EE3FB6F-7E94-4586-A246-C11E1FF9960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0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97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5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0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46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02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57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7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8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9DED0-2865-4886-BC27-DEE706B208BF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6D14-5754-4CCE-994D-6364AF2C6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2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llartclassic.com/pictures_zoom.php?p_number=144&amp;p=&amp;number=WHJ005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commons.wikimedia.org/wiki/File:La_Princesse_du_Pays_de_la_Porcelaine_-_James_Abbort_McNeill_Whistler_-_Sketch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hyperlink" Target="https://en.wikipedia.org/wiki/The_Princess_from_the_Land_of_Porcelain#/media/File:James_McNeill_Whistler_-_La_Princesse_du_pays_de_la_porcelaine_-_brighter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rtofdarkness.co/post/137432960224/whistler-princess-from-land-porcelain-gigapixel-details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rtvee.com/dl/drying-and-stretching-cloth/" TargetMode="External"/><Relationship Id="rId2" Type="http://schemas.openxmlformats.org/officeDocument/2006/relationships/hyperlink" Target="https://en.wikipedia.org/wiki/The_Princess_from_the_Land_of_Porcelain#/media/File:James_McNeill_Whistler_-_La_Princesse_du_pays_de_la_porcelaine_-_brighter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upload.wikimedia.org/wikipedia/commons/e/ed/James_Abbott_McNeill_Whistler_-_Purple_and_Rose-_The_Lange_Leizen_of_the_Six_Marks_-_Google_Art_Project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0/0a/James_McNeill_Whistler_-_Caprice_in_Purple_and_Gold-_The_Golden_Screen_-_Google_Art_Project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tuk.org/discover/artworks/study-of-draped-figures-139094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upload.wikimedia.org/wikipedia/commons/1/1b/James_McNeill_Whistler_-_Variations_in_Flesh_Colour_and_Green%E2%80%94The_Balcony_-_Google_Art_Project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gla.ac.uk/hunterian/about/news/pressimages/whistlerartandlegacy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wikiart.org/en/james-mcneill-whistler/the-japanese-dress-1890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secure-pages-muma.lehavre.fr/fr/eugene-boudin/les-influences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whistlerpaintings.gla.ac.uk/catalogue/names/display/?nid=SickW&amp;mid=y063&amp;xml=tec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F1E12FE0-0CAE-466D-B5DA-27BC61D17420}"/>
              </a:ext>
            </a:extLst>
          </p:cNvPr>
          <p:cNvSpPr/>
          <p:nvPr/>
        </p:nvSpPr>
        <p:spPr>
          <a:xfrm>
            <a:off x="519344" y="450541"/>
            <a:ext cx="8105312" cy="5956917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Abbott McNeill Whistler, 1834-1903</a:t>
            </a:r>
          </a:p>
          <a:p>
            <a:pPr algn="ctr"/>
            <a:r>
              <a:rPr lang="en-US" sz="4000" b="1" dirty="0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 in Asian Costumes</a:t>
            </a:r>
          </a:p>
        </p:txBody>
      </p:sp>
    </p:spTree>
    <p:extLst>
      <p:ext uri="{BB962C8B-B14F-4D97-AF65-F5344CB8AC3E}">
        <p14:creationId xmlns:p14="http://schemas.microsoft.com/office/powerpoint/2010/main" val="3255102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B1B85-8AE6-43A1-9B6B-1D3E5C131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74" y="365126"/>
            <a:ext cx="3633603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Whistler with Hat,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1857-1858, Oil on Canvas, 46.3x38.1 cm, Freer Gallery of Art, Washington DC, USA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https://www.allartclassic.com/pictures_zoom.php?p_number=144&amp;p=&amp;number=WHJ005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aintings Reproductions Whistler, James Abbott McNeill Portrait of Whistler with Hat">
            <a:extLst>
              <a:ext uri="{FF2B5EF4-FFF2-40B4-BE49-F238E27FC236}">
                <a16:creationId xmlns:a16="http://schemas.microsoft.com/office/drawing/2014/main" id="{0A545000-B731-49E0-949F-9F96E168A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151" y="95250"/>
            <a:ext cx="5172075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020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09BC1-F84E-4646-9B78-7C0CA5BAF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3943350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Sketch for Rose and Silver: The Princess from the Land of Porcelain</a:t>
            </a:r>
            <a:r>
              <a:rPr lang="en-US" sz="2000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between 1863 and 1864, oil on hardboard, 61.3 × 35.1 cm, Worcester Art Museum, MA, USA  </a:t>
            </a: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https://commons.wikimedia.org/wiki/File:La_Princesse_du_Pays_de_la_Porcelaine_-_James_Abbort_McNeill_Whistler_-_Sketch.JPG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ainting of a person&#10;&#10;Description automatically generated with medium confidence">
            <a:extLst>
              <a:ext uri="{FF2B5EF4-FFF2-40B4-BE49-F238E27FC236}">
                <a16:creationId xmlns:a16="http://schemas.microsoft.com/office/drawing/2014/main" id="{4979C63C-040E-4AF7-A22F-75BB554B1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885" y="0"/>
            <a:ext cx="3811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08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E11B-74B8-40DC-AA15-A5CADEADC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20" y="922808"/>
            <a:ext cx="4774325" cy="767881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Rose and Silver: The Princess from the Land of Porcelain (Portrait of Christine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Spartali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1863-1865, Oil on Canvas, 201.5x116.1 cm, Freer Gallery of Art, Smithsonian Institution, Washington DC, USA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https://en.wikipedia.org/wiki/The_Princess_from_the_Land_of_Porcelain#/media/File:James_McNeill_Whistler_-_La_Princesse_du_pays_de_la_porcelaine_-_brighter.jpg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23F65E08-0DCF-4949-B55F-2F4873F18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373" y="0"/>
            <a:ext cx="3944707" cy="6858000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F4AFBDF-4C1C-4716-9217-D54A63C44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0" y="4879566"/>
            <a:ext cx="4774325" cy="159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771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6908B-6435-49BB-9A92-5FAFC5A96E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7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F22E4A-5525-45B1-A01A-08948D7D5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852" y="5805996"/>
            <a:ext cx="3311370" cy="7989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501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6B15F2D-7BDF-493D-8245-31FD39B389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4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9F03F-2FE9-4ADB-95B7-E01416556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635" y="325550"/>
            <a:ext cx="2583401" cy="6297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1165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37C1CB0-F926-4E39-A7A2-F8259A0A32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F6F17B-C971-46A0-A9FF-5F02625D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64" y="5965794"/>
            <a:ext cx="8673484" cy="6658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2945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356F8B-B2EB-45FF-A09C-184E340B3E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-1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F24B92-0875-4F3B-A887-459D99605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956916"/>
            <a:ext cx="7543800" cy="7546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4870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A0C08BE-7980-4362-B022-CA8B1B6FEF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4" b="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1A3F0-6CB8-4B4A-BCD8-04A0853BD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7" y="325550"/>
            <a:ext cx="3844031" cy="63948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https://artofdarkness.co/post/137432960224/whistler-princess-from-land-porcelain-gigapixel-details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8995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7CF0-01E9-41D5-92F3-29FA67298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66" y="365126"/>
            <a:ext cx="4928617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Rose and Silver: The Princess from the Land of </a:t>
            </a:r>
            <a:b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Porcelain (Portrait of Christine </a:t>
            </a:r>
            <a:r>
              <a:rPr lang="en-US" sz="1800" b="1" dirty="0" err="1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Spartali</a:t>
            </a: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1863-1865, Oil on Canvas, 201.5x116.1 cm, Freer Gallery of Art, Smithsonian Institution, Washington DC, USA</a:t>
            </a:r>
            <a:br>
              <a:rPr lang="en-US" sz="1800" dirty="0">
                <a:solidFill>
                  <a:srgbClr val="FDF0E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https://en.wikipedia.org/wiki/The_Princess_from_the_Land_of_Porcelain#/media/File:James_McNeill_Whistler_-_La_Princesse_du_pays_de_la_porcelaine_-_brighter.jpg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Kitagawa </a:t>
            </a:r>
            <a:r>
              <a:rPr lang="en-US" sz="1800" b="1" dirty="0" err="1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Utamaro</a:t>
            </a: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1753-1806</a:t>
            </a:r>
            <a:b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Washing and stretching cloth</a:t>
            </a:r>
            <a:r>
              <a:rPr lang="en-US" sz="1800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1796-1797, Color woodblock print on paper, Triptych: each sheet 38.1 x 25.4 cm, NY Public Library, USA</a:t>
            </a:r>
            <a:br>
              <a:rPr lang="en-US" sz="1800" dirty="0">
                <a:solidFill>
                  <a:srgbClr val="FDF0E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https://artvee.com/dl/drying-and-stretching-cloth/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37E7A4FC-46D2-4DEA-A973-86CBA2D93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27" y="0"/>
            <a:ext cx="3944707" cy="6858000"/>
          </a:xfrm>
          <a:prstGeom prst="rect">
            <a:avLst/>
          </a:prstGeom>
        </p:spPr>
      </p:pic>
      <p:pic>
        <p:nvPicPr>
          <p:cNvPr id="6" name="Picture 5" descr="A group of people in traditional dress&#10;&#10;Description automatically generated with low confidence">
            <a:extLst>
              <a:ext uri="{FF2B5EF4-FFF2-40B4-BE49-F238E27FC236}">
                <a16:creationId xmlns:a16="http://schemas.microsoft.com/office/drawing/2014/main" id="{9961F30F-CE21-49FD-B63D-571020A914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6" y="3368697"/>
            <a:ext cx="6152225" cy="312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61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CFBA4-0D75-4AEE-AC3A-366F0C0E7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30" y="365126"/>
            <a:ext cx="4052595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Purple and Rose: The Lange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Leizen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Six Marks,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1864, Oil on Canvas, 91.5x61.5 cm, Philadelphia Museum of Art, PA, USA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https://upload.wikimedia.org/wikipedia/commons/e/ed/James_Abbott_McNeill_Whistler_-_Purple_and_Rose-_The_Lange_Leizen_of_the_Six_Marks_-_Google_Art_Project.jpg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8EDA9BE-79D1-43F1-BFF9-73A88D879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070" y="0"/>
            <a:ext cx="4483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066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2C734AD-2A2F-4A61-88A5-2AF448D9B2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8D0B60-6ED6-4C81-A6CD-BD4C2C24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4660777"/>
            <a:ext cx="7543800" cy="207737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b="1" dirty="0">
                <a:solidFill>
                  <a:srgbClr val="FFFDF7"/>
                </a:solidFill>
              </a:rPr>
              <a:t>Caprice in Purple and Gold: The Golden Screen, </a:t>
            </a:r>
            <a:r>
              <a:rPr lang="en-US" sz="1800" dirty="0">
                <a:solidFill>
                  <a:srgbClr val="FFFDF7"/>
                </a:solidFill>
              </a:rPr>
              <a:t>1864, Oil on Board, 50.2x68.7 cm, Freer Gallery of Art, Washington DC, USA</a:t>
            </a:r>
            <a:br>
              <a:rPr lang="en-US" sz="1800" dirty="0">
                <a:solidFill>
                  <a:srgbClr val="FFFDF7"/>
                </a:solidFill>
              </a:rPr>
            </a:br>
            <a:r>
              <a:rPr lang="en-US" sz="1800" dirty="0">
                <a:solidFill>
                  <a:srgbClr val="FFFDF7"/>
                </a:solidFill>
                <a:hlinkClick r:id="rId3"/>
              </a:rPr>
              <a:t>https://upload.wikimedia.org/wikipedia/commons/0/0a/James_McNeill_Whistler_-_Caprice_in_Purple_and_Gold-_The_Golden_Screen_-_Google_Art_Project.jpg</a:t>
            </a:r>
            <a:r>
              <a:rPr lang="en-US" sz="1800" dirty="0">
                <a:solidFill>
                  <a:srgbClr val="FFFDF7"/>
                </a:solidFill>
              </a:rPr>
              <a:t> </a:t>
            </a:r>
            <a:endParaRPr lang="en-US" sz="4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69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tudy of Draped Figures">
            <a:extLst>
              <a:ext uri="{FF2B5EF4-FFF2-40B4-BE49-F238E27FC236}">
                <a16:creationId xmlns:a16="http://schemas.microsoft.com/office/drawing/2014/main" id="{19A606C4-C203-4551-AFFD-19DD06AFF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" r="6190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FD622F-87DF-400B-863C-F93B9650A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214" y="5699464"/>
            <a:ext cx="3613211" cy="8877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of Draped Figures, 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c.1864–1865, Oil on Canvas, 39.7x57.5 cm, Hunterian Art Gallery, Glasgow, Scotland</a:t>
            </a:r>
            <a:b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https://artuk.org/discover/artworks/study-of-draped-figures-139094</a:t>
            </a: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864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EFDAE-4A18-4A66-BF7E-0C7A47F4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181" y="365126"/>
            <a:ext cx="3041435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E1E9E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Variations in Flesh </a:t>
            </a:r>
            <a:r>
              <a:rPr lang="en-US" sz="2000" b="1" dirty="0" err="1">
                <a:solidFill>
                  <a:srgbClr val="E1E9E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Colour</a:t>
            </a:r>
            <a:r>
              <a:rPr lang="en-US" sz="2000" b="1" dirty="0">
                <a:solidFill>
                  <a:srgbClr val="E1E9E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Green: The Balcony, </a:t>
            </a:r>
            <a:r>
              <a:rPr lang="en-US" sz="2000" dirty="0">
                <a:solidFill>
                  <a:srgbClr val="E1E9E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1865, Oil on Board, 61.4x48.8 cm,  Freer Gallery of Art, Washington DC, USA</a:t>
            </a:r>
            <a:br>
              <a:rPr lang="en-US" sz="2000" dirty="0">
                <a:solidFill>
                  <a:srgbClr val="E1E9E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https://upload.wikimedia.org/wikipedia/commons/1/1b/James_McNeill_Whistler_-_Variations_in_Flesh_Colour_and_Green%E2%80%94The_Balcony_-_Google_Art_Project.jpg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8E9168AE-1A73-42D9-8236-4BBFA862A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406" y="0"/>
            <a:ext cx="5459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780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5FB50-CB8E-4FDA-A759-FD242D789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0" y="365126"/>
            <a:ext cx="3866966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Sketch for “The Balcony,” </a:t>
            </a:r>
            <a:r>
              <a:rPr lang="en-US" sz="2000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circa 1867-1870, Oil on Panel, 61x48.2 cm, Hunterian Art Gallery, Glasgow, Scotland</a:t>
            </a:r>
            <a:br>
              <a:rPr lang="en-US" sz="1300" dirty="0">
                <a:solidFill>
                  <a:srgbClr val="FDF0E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https://www.gla.ac.uk/hunterian/about/news/pressimages/whistlerartandlegacy/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James Abbott McNeill Whistler, Sketch for ">
            <a:extLst>
              <a:ext uri="{FF2B5EF4-FFF2-40B4-BE49-F238E27FC236}">
                <a16:creationId xmlns:a16="http://schemas.microsoft.com/office/drawing/2014/main" id="{59A09441-F0AC-40E4-9A33-2FD5246B4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724" y="81040"/>
            <a:ext cx="4921046" cy="669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97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B0D8-0D4A-4AFA-9EB9-1A14021C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53" y="365126"/>
            <a:ext cx="4432547" cy="1325563"/>
          </a:xfrm>
        </p:spPr>
        <p:txBody>
          <a:bodyPr>
            <a:noAutofit/>
          </a:bodyPr>
          <a:lstStyle/>
          <a:p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Japanese Dress,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1888-1890, Pencil, chalk and pastel on Paper, 26.6x17.9 cm, Davison Art Center, Middletown CT, USA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https://www.wikiart.org/en/james-mcneill-whistler/the-japanese-dress-1890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122" name="Picture 2" descr="The Japanese Dress, 1888 - 1890 - James McNeill Whistler - WikiArt.org">
            <a:extLst>
              <a:ext uri="{FF2B5EF4-FFF2-40B4-BE49-F238E27FC236}">
                <a16:creationId xmlns:a16="http://schemas.microsoft.com/office/drawing/2014/main" id="{1CAC98E0-E5AC-4450-9EA7-2A2C1E11D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064" y="109861"/>
            <a:ext cx="4330483" cy="662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319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B612A-E637-42C5-B4A3-00BDE10D8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5278" y="365126"/>
            <a:ext cx="3558836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 for a Mosaic,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1888-1891, Pastel on brown Paper, 28x17.5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MuMa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 Havre Museum, Hélène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Senn-Foulds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Collection, France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https://secure-pages-muma.lehavre.fr/fr/eugene-boudin/les-influences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Les Influences | MuMa Le Havre : site officiel du musée d&amp;#39;art moderne André  Malraux">
            <a:extLst>
              <a:ext uri="{FF2B5EF4-FFF2-40B4-BE49-F238E27FC236}">
                <a16:creationId xmlns:a16="http://schemas.microsoft.com/office/drawing/2014/main" id="{D7A30674-1B0D-4BA3-8D22-11C4C3144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5" y="85077"/>
            <a:ext cx="5325493" cy="668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383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4E54-7F21-44B4-8EED-568625A95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234" y="365126"/>
            <a:ext cx="3616433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FDF0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Artist's Studio, </a:t>
            </a:r>
            <a:r>
              <a:rPr lang="en-US" sz="2000" dirty="0">
                <a:solidFill>
                  <a:srgbClr val="FDF0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circa 1865, Oil on Millboard, 62.2x46.3 cm, Hugh Lane Municipal Gallery of Modern Art, Dublin 1, Ireland</a:t>
            </a:r>
            <a:br>
              <a:rPr lang="en-US" sz="2000" dirty="0">
                <a:solidFill>
                  <a:srgbClr val="FFFD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https://www.whistlerpaintings.gla.ac.uk/catalogue/names/display/?nid=SickW&amp;mid=y063&amp;xml=tec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Whistler Paintings :: Management Pages - People Search">
            <a:extLst>
              <a:ext uri="{FF2B5EF4-FFF2-40B4-BE49-F238E27FC236}">
                <a16:creationId xmlns:a16="http://schemas.microsoft.com/office/drawing/2014/main" id="{5EE3FB6F-7E94-4586-A246-C11E1FF99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2" y="0"/>
            <a:ext cx="5100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581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F1E12FE0-0CAE-466D-B5DA-27BC61D17420}"/>
              </a:ext>
            </a:extLst>
          </p:cNvPr>
          <p:cNvSpPr/>
          <p:nvPr/>
        </p:nvSpPr>
        <p:spPr>
          <a:xfrm>
            <a:off x="519344" y="450541"/>
            <a:ext cx="8105312" cy="5956917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8800" b="1" dirty="0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156509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1191</Words>
  <Application>Microsoft Office PowerPoint</Application>
  <PresentationFormat>On-screen Show (4:3)</PresentationFormat>
  <Paragraphs>26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                                        Portrait of Whistler with Hat, 1857-1858, Oil on Canvas, 46.3x38.1 cm, Freer Gallery of Art, Washington DC, USA https://www.allartclassic.com/pictures_zoom.php?p_number=144&amp;p=&amp;number=WHJ005  </vt:lpstr>
      <vt:lpstr>                                      Sketch for Rose and Silver: The Princess from the Land of Porcelain, between 1863 and 1864, oil on hardboard, 61.3 × 35.1 cm, Worcester Art Museum, MA, USA  https://commons.wikimedia.org/wiki/File:La_Princesse_du_Pays_de_la_Porcelaine_-_James_Abbort_McNeill_Whistler_-_Sketch.JPG</vt:lpstr>
      <vt:lpstr>                      Rose and Silver: The Princess from the Land of Porcelain (Portrait of Christine Spartali), 1863-1865, Oil on Canvas, 201.5x116.1 cm, Freer Gallery of Art, Smithsonian Institution, Washington DC, USA https://en.wikipedia.org/wiki/The_Princess_from_the_Land_of_Porcelain#/media/File:James_McNeill_Whistler_-_La_Princesse_du_pays_de_la_porcelaine_-_brighter.jpg  https://artofdarkness.co/post/137432960224/whistler-princess-from-land-porcelain-gigapixel-details         </vt:lpstr>
      <vt:lpstr>https://artofdarkness.co/post/137432960224/whistler-princess-from-land-porcelain-gigapixel-details </vt:lpstr>
      <vt:lpstr>https://artofdarkness.co/post/137432960224/whistler-princess-from-land-porcelain-gigapixel-details </vt:lpstr>
      <vt:lpstr>https://artofdarkness.co/post/137432960224/whistler-princess-from-land-porcelain-gigapixel-details </vt:lpstr>
      <vt:lpstr>https://artofdarkness.co/post/137432960224/whistler-princess-from-land-porcelain-gigapixel-details </vt:lpstr>
      <vt:lpstr>https://artofdarkness.co/post/137432960224/whistler-princess-from-land-porcelain-gigapixel-details </vt:lpstr>
      <vt:lpstr>      Rose and Silver: The Princess from the Land of  Porcelain (Portrait of Christine Spartali), 1863-1865, Oil on Canvas, 201.5x116.1 cm, Freer Gallery of Art, Smithsonian Institution, Washington DC, USA https://en.wikipedia.org/wiki/The_Princess_from_the_Land_of_Porcelain#/media/File:James_McNeill_Whistler_-_La_Princesse_du_pays_de_la_porcelaine_-_brighter.jpg  Kitagawa Utamaro, 1753-1806 Washing and stretching cloth, 1796-1797, Color woodblock print on paper, Triptych: each sheet 38.1 x 25.4 cm, NY Public Library, USA https://artvee.com/dl/drying-and-stretching-cloth/</vt:lpstr>
      <vt:lpstr>                                       Purple and Rose: The Lange Leizen of The Six Marks, 1864, Oil on Canvas, 91.5x61.5 cm, Philadelphia Museum of Art, PA, USA https://upload.wikimedia.org/wikipedia/commons/e/ed/James_Abbott_McNeill_Whistler_-_Purple_and_Rose-_The_Lange_Leizen_of_the_Six_Marks_-_Google_Art_Project.jpg </vt:lpstr>
      <vt:lpstr>Caprice in Purple and Gold: The Golden Screen, 1864, Oil on Board, 50.2x68.7 cm, Freer Gallery of Art, Washington DC, USA https://upload.wikimedia.org/wikipedia/commons/0/0a/James_McNeill_Whistler_-_Caprice_in_Purple_and_Gold-_The_Golden_Screen_-_Google_Art_Project.jpg </vt:lpstr>
      <vt:lpstr>Study of Draped Figures, c.1864–1865, Oil on Canvas, 39.7x57.5 cm, Hunterian Art Gallery, Glasgow, Scotland https://artuk.org/discover/artworks/study-of-draped-figures-139094 </vt:lpstr>
      <vt:lpstr>                                    Variations in Flesh Colour and Green: The Balcony, 1865, Oil on Board, 61.4x48.8 cm,  Freer Gallery of Art, Washington DC, USA https://upload.wikimedia.org/wikipedia/commons/1/1b/James_McNeill_Whistler_-_Variations_in_Flesh_Colour_and_Green%E2%80%94The_Balcony_-_Google_Art_Project.jpg </vt:lpstr>
      <vt:lpstr>                                  Sketch for “The Balcony,” circa 1867-1870, Oil on Panel, 61x48.2 cm, Hunterian Art Gallery, Glasgow, Scotland https://www.gla.ac.uk/hunterian/about/news/pressimages/whistlerartandlegacy/ </vt:lpstr>
      <vt:lpstr>                                   The Japanese Dress, 1888-1890, Pencil, chalk and pastel on Paper, 26.6x17.9 cm, Davison Art Center, Middletown CT, USA https://www.wikiart.org/en/james-mcneill-whistler/the-japanese-dress-1890 </vt:lpstr>
      <vt:lpstr>                               Design for a Mosaic, 1888-1891, Pastel on brown Paper, 28x17.5 cm, MuMa Le Havre Museum, Hélène Senn-Foulds Collection, France  https://secure-pages-muma.lehavre.fr/fr/eugene-boudin/les-influences  </vt:lpstr>
      <vt:lpstr>                                    The Artist's Studio, circa 1865, Oil on Millboard, 62.2x46.3 cm, Hugh Lane Municipal Gallery of Modern Art, Dublin 1, Ireland https://www.whistlerpaintings.gla.ac.uk/catalogue/names/display/?nid=SickW&amp;mid=y063&amp;xml=tec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2021-11-12T12:07:09Z</dcterms:created>
  <dcterms:modified xsi:type="dcterms:W3CDTF">2021-11-14T11:29:47Z</dcterms:modified>
</cp:coreProperties>
</file>