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0" r:id="rId3"/>
    <p:sldId id="274" r:id="rId4"/>
    <p:sldId id="271" r:id="rId5"/>
    <p:sldId id="264" r:id="rId6"/>
    <p:sldId id="263" r:id="rId7"/>
    <p:sldId id="268" r:id="rId8"/>
    <p:sldId id="269" r:id="rId9"/>
    <p:sldId id="266" r:id="rId10"/>
    <p:sldId id="275" r:id="rId11"/>
    <p:sldId id="265" r:id="rId12"/>
    <p:sldId id="267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3ED"/>
    <a:srgbClr val="E6E2D0"/>
    <a:srgbClr val="ECE9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9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7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8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6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3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0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1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8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2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8B4B2-3D47-432B-A899-F6F0AC061CBD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0C8F5-0292-4415-BC51-445F7874B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2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ommons.wikimedia.org/wiki/File:Fran%C3%A7ois_Lemoyne_-_Hunting_Picnic_-_WGA12657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metmuseum.org/art/collection/search/337677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llections.louvre.fr/ark:/53355/cl01005954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upload.wikimedia.org/wikipedia/commons/d/da/Fran%C3%A7ois_Lemoyne_-_Woman_Bathing_-_WGA12659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ga.hu/frames-e.html?/html/l/lemoyne1/index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upload.wikimedia.org/wikipedia/commons/8/80/Venus_and_Adonis._Francois_Lemoyne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wikiart.org/en/francois-lemoyne/head-of-king-louis-xv-1729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A6%CF%81%CE%B1%CE%BD%CF%83%CE%BF%CF%85%CE%AC_%CE%9B%CE%B5%CE%BC%CE%BF%CF%85%CE%AC%CE%BD#/media/%CE%91%CF%81%CF%87%CE%B5%CE%AF%CE%BF:Fran%C3%A7ois_Lemoyne_-_L'Apoth%C3%A9ose_d'Hercule_-_Google_Art_Project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elle-belle10.livejournal.com/1789159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en.chateauversailles.fr/news/exhibitions/drawings-versailles-20-years-acquisitions#the-exhibition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commons.wikimedia.org/wiki/File:Time_Saving_Truth_from_Falsehood_and_Envy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st-sale Lemoyne&amp;#39;s Well-made Head for Versailles">
            <a:extLst>
              <a:ext uri="{FF2B5EF4-FFF2-40B4-BE49-F238E27FC236}">
                <a16:creationId xmlns:a16="http://schemas.microsoft.com/office/drawing/2014/main" id="{8E7B9ECE-D6B6-42D5-8B5F-96695300F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" r="20653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7A7B5A-7D39-467F-9817-BD7DE1D25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4" y="213064"/>
            <a:ext cx="8717872" cy="6445188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solidFill>
                  <a:srgbClr val="FDF3ED"/>
                </a:solidFill>
                <a:effectLst/>
                <a:latin typeface="Vladimir Script" panose="030504020404070703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François Lemoyne</a:t>
            </a:r>
            <a:br>
              <a:rPr lang="en-US" sz="9600" b="1" dirty="0">
                <a:solidFill>
                  <a:srgbClr val="FDF3ED"/>
                </a:solidFill>
                <a:effectLst/>
                <a:latin typeface="Vladimir Script" panose="030504020404070703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9600" b="1" dirty="0">
                <a:solidFill>
                  <a:srgbClr val="FDF3ED"/>
                </a:solidFill>
                <a:effectLst/>
                <a:latin typeface="Vladimir Script" panose="030504020404070703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600" dirty="0">
                <a:solidFill>
                  <a:srgbClr val="FDF3ED"/>
                </a:solidFill>
                <a:effectLst/>
                <a:latin typeface="Vladimir Script" panose="030504020404070703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1688-1737</a:t>
            </a:r>
            <a:endParaRPr lang="en-US" sz="9600" dirty="0">
              <a:solidFill>
                <a:srgbClr val="FDF3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2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CA399-D60A-4ADC-8D47-315FB7520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794" y="365126"/>
            <a:ext cx="305028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Hunting Picnic, 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1723, oil on canvas, 233x185 cm, São Paulo Museum of Art, Brazil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https://commons.wikimedia.org/wiki/File:Fran%C3%A7ois_Lemoyne_-_Hunting_Picnic_-_WGA12657.jpg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112FDE5-B6B2-4BE9-AC5D-62788DC7B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25" y="0"/>
            <a:ext cx="5727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7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BB2E4-0D79-416C-815E-B4BE2D5CB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6" y="365126"/>
            <a:ext cx="3810862" cy="1325563"/>
          </a:xfrm>
        </p:spPr>
        <p:txBody>
          <a:bodyPr>
            <a:normAutofit fontScale="90000"/>
          </a:bodyPr>
          <a:lstStyle/>
          <a:p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Head of a Bearded Man in Profile to Left, 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early 18th century, Pastel on brown paper, 43x32.5 cm, the MET, NY, USA</a:t>
            </a:r>
            <a:b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https://www.metmuseum.org/art/collection/search/337677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ead of a Bearded Man in Profile to Left, François Le Moyne (French, Paris 1688–1737 Paris), Pastel on brown paper ">
            <a:extLst>
              <a:ext uri="{FF2B5EF4-FFF2-40B4-BE49-F238E27FC236}">
                <a16:creationId xmlns:a16="http://schemas.microsoft.com/office/drawing/2014/main" id="{D3482787-48FF-4A68-8A0E-47F74B354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074" y="89237"/>
            <a:ext cx="5071491" cy="667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76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57ECA-1886-4B35-A6AE-105A90E8B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565" y="365126"/>
            <a:ext cx="3424885" cy="1325563"/>
          </a:xfrm>
        </p:spPr>
        <p:txBody>
          <a:bodyPr>
            <a:noAutofit/>
          </a:bodyPr>
          <a:lstStyle/>
          <a:p>
            <a:pPr algn="r"/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Hercules and Omphale, </a:t>
            </a: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1724, oil on canvas, 184x149 cm, Louvre Museum, Paris, France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https://collections.louvre.fr/ark:/53355/cl010059541</a:t>
            </a:r>
            <a:b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ercule et Omphale - Louvre Collections">
            <a:extLst>
              <a:ext uri="{FF2B5EF4-FFF2-40B4-BE49-F238E27FC236}">
                <a16:creationId xmlns:a16="http://schemas.microsoft.com/office/drawing/2014/main" id="{243DBFE6-5BD8-4F38-816E-C9C3FE50C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0" y="89860"/>
            <a:ext cx="5520015" cy="667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9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61BAD-0C47-49CA-B483-A304443D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06" y="365126"/>
            <a:ext cx="3545828" cy="1325563"/>
          </a:xfrm>
        </p:spPr>
        <p:txBody>
          <a:bodyPr>
            <a:normAutofit fontScale="90000"/>
          </a:bodyPr>
          <a:lstStyle/>
          <a:p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Woman Bathing, 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 1724, oil on canvas, 137x105 cm, Hermitage Museum, Saint Petersburg, Russia</a:t>
            </a:r>
            <a:b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https://upload.wikimedia.org/wikipedia/commons/d/da/Fran%C3%A7ois_Lemoyne_-_Woman_Bathing_-_WGA12659.jpg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A457459-BD80-4D72-9FB1-85EB946BA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908" y="0"/>
            <a:ext cx="5246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004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64CBF-830C-4029-A37F-BD99A15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5" y="0"/>
            <a:ext cx="8868792" cy="92327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Amorous Proposal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1725, Oil on canvas, 99 x 145 cm, The Clark Art Institute, Williamstown</a:t>
            </a:r>
            <a:b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https://www.wga.hu/frames-e.html?/html/l/lemoyne1/index.html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E6D10C3-4C57-4F74-A136-B7B66CA21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29" y="1092459"/>
            <a:ext cx="8451542" cy="569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27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66B34-5B02-4889-AE8C-904CB9844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365126"/>
            <a:ext cx="3106816" cy="1325563"/>
          </a:xfrm>
        </p:spPr>
        <p:txBody>
          <a:bodyPr>
            <a:normAutofit fontScale="90000"/>
          </a:bodyPr>
          <a:lstStyle/>
          <a:p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Venus and Adonis, 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1729, oil on canvas, 94x74 cm, </a:t>
            </a:r>
            <a:r>
              <a:rPr lang="en-US" sz="2200" i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Nationalmuseum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Stockholm, Sweden</a:t>
            </a:r>
            <a:b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https://upload.wikimedia.org/wikipedia/commons/8/80/Venus_and_Adonis._Francois_Lemoyne.jpg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837E67C-AF83-42E5-8BBE-594B91181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858" y="0"/>
            <a:ext cx="5753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794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0864-8C06-431C-BECB-B76E15DB8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78" y="365126"/>
            <a:ext cx="3863451" cy="1325563"/>
          </a:xfrm>
        </p:spPr>
        <p:txBody>
          <a:bodyPr>
            <a:noAutofit/>
          </a:bodyPr>
          <a:lstStyle/>
          <a:p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Head of King Louis XV, </a:t>
            </a: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about 1729, Black chalk and pastel on faded blue paper, 29.5x21 cm, The J. Paul Getty Museum, CA, USA</a:t>
            </a:r>
            <a:b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https://www.wikiart.org/en/francois-lemoyne/head-of-king-louis-xv-1729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ead of King Louis XV, 1729 - François Lemoyne">
            <a:extLst>
              <a:ext uri="{FF2B5EF4-FFF2-40B4-BE49-F238E27FC236}">
                <a16:creationId xmlns:a16="http://schemas.microsoft.com/office/drawing/2014/main" id="{9E70CB75-CA17-4E00-B035-20550BD8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57" y="118739"/>
            <a:ext cx="4898365" cy="661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134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13980C3-BE8D-4E27-A8F1-226709460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A0E23A-0FDE-49AC-B4F5-5D127D29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6" y="5140171"/>
            <a:ext cx="8806648" cy="15979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Apotheosis of Hercules, The Hercules Room, 1728-1736, oil on canvas, Palace of Versailles, France </a:t>
            </a:r>
            <a:br>
              <a:rPr lang="en-US" sz="20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https://el.wikipedia.org/wiki/%CE%A6%CF%81%CE%B1%CE%BD%CF%83%CE%BF%CF%85%CE%AC_%CE%9B%CE%B5%CE%BC%CE%BF%CF%85%CE%AC%CE%BD#/media/%CE%91%CF%81%CF%87%CE%B5%CE%AF%CE%BF:Fran%C3%A7ois_Lemoyne_-_L'Apoth%C3%A9ose_d'Hercule_-_Google_Art_Project.jpg</a:t>
            </a: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1545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57F0-6C6C-4338-AC93-73C651C1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629" y="365126"/>
            <a:ext cx="322458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Head of the Hebe, Study for the Apotheosis of Hercules, 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1733,</a:t>
            </a: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Pastel over red, black and white chalk on blue paper - framing lines in pen and black chalk, 309x256 </a:t>
            </a:r>
            <a:r>
              <a:rPr lang="en-US" sz="2200" i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millimetres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British Museum, London, UK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https://elle-belle10.livejournal.com/1789159.html</a:t>
            </a:r>
            <a:r>
              <a:rPr lang="en-US" sz="1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436AE8A0-0CE4-47CA-8018-7197226A6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9" y="79158"/>
            <a:ext cx="5666452" cy="670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668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77203-5F64-4CCD-88B8-A9636B65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86" y="365126"/>
            <a:ext cx="3223472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 of a head for Love of Virtue in The Apotheosis of Hercules, </a:t>
            </a:r>
            <a:r>
              <a:rPr lang="en-US" sz="18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circa 1733, Pastel, trois crayons and stump blending on formerly blue paper, © château de Versailles, France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https://en.chateauversailles.fr/news/exhibitions/drawings-versailles-20-years-acquisitions#the-exhibition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ortrait of a person&#10;&#10;Description automatically generated with low confidence">
            <a:extLst>
              <a:ext uri="{FF2B5EF4-FFF2-40B4-BE49-F238E27FC236}">
                <a16:creationId xmlns:a16="http://schemas.microsoft.com/office/drawing/2014/main" id="{17AC3A9E-E52D-420F-912B-977C6BB72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189" y="190500"/>
            <a:ext cx="538162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6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02FF-0742-49EF-822A-2D1E73985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9362" y="365126"/>
            <a:ext cx="324135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 Saving Truth from Falsehood and Envy, </a:t>
            </a:r>
            <a: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1737, oil on canvas, 180.5x148 cm, The Wallace Collection, London, UK</a:t>
            </a:r>
            <a:br>
              <a:rPr lang="en-US" sz="2200" i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https://commons.wikimedia.org/wiki/File:Time_Saving_Truth_from_Falsehood_and_Envy.jpg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1048F53-3B2A-4EBC-8504-952D7771A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86" y="0"/>
            <a:ext cx="555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504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st-sale Lemoyne&amp;#39;s Well-made Head for Versailles">
            <a:extLst>
              <a:ext uri="{FF2B5EF4-FFF2-40B4-BE49-F238E27FC236}">
                <a16:creationId xmlns:a16="http://schemas.microsoft.com/office/drawing/2014/main" id="{8E7B9ECE-D6B6-42D5-8B5F-96695300F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" r="20653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7A7B5A-7D39-467F-9817-BD7DE1D25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4" y="213064"/>
            <a:ext cx="8717872" cy="6445188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solidFill>
                  <a:srgbClr val="FDF3ED"/>
                </a:solidFill>
                <a:latin typeface="Vladimir Script" panose="030504020404070703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9600" b="1" dirty="0">
                <a:solidFill>
                  <a:srgbClr val="FDF3ED"/>
                </a:solidFill>
                <a:effectLst/>
                <a:latin typeface="Vladimir Script" panose="03050402040407070305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End </a:t>
            </a:r>
            <a:endParaRPr lang="en-US" sz="9600" dirty="0">
              <a:solidFill>
                <a:srgbClr val="FDF3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887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896</Words>
  <Application>Microsoft Office PowerPoint</Application>
  <PresentationFormat>On-screen Show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Vladimir Script</vt:lpstr>
      <vt:lpstr>Office Theme</vt:lpstr>
      <vt:lpstr>François Lemoyne  1688-1737</vt:lpstr>
      <vt:lpstr>                                  Hunting Picnic, 1723, oil on canvas, 233x185 cm, São Paulo Museum of Art, Brazil https://commons.wikimedia.org/wiki/File:Fran%C3%A7ois_Lemoyne_-_Hunting_Picnic_-_WGA12657.jpg </vt:lpstr>
      <vt:lpstr>                              Head of a Bearded Man in Profile to Left, early 18th century, Pastel on brown paper, 43x32.5 cm, the MET, NY, USA https://www.metmuseum.org/art/collection/search/337677 </vt:lpstr>
      <vt:lpstr>                              Hercules and Omphale, 1724, oil on canvas, 184x149 cm, Louvre Museum, Paris, France https://collections.louvre.fr/ark:/53355/cl010059541 </vt:lpstr>
      <vt:lpstr>                               Woman Bathing, after 1724, oil on canvas, 137x105 cm, Hermitage Museum, Saint Petersburg, Russia https://upload.wikimedia.org/wikipedia/commons/d/da/Fran%C3%A7ois_Lemoyne_-_Woman_Bathing_-_WGA12659.jpg  </vt:lpstr>
      <vt:lpstr> Amorous Proposal, c. 1725, Oil on canvas, 99 x 145 cm, The Clark Art Institute, Williamstown https://www.wga.hu/frames-e.html?/html/l/lemoyne1/index.html </vt:lpstr>
      <vt:lpstr>                                  Venus and Adonis, 1729, oil on canvas, 94x74 cm, Nationalmuseum, Stockholm, Sweden https://upload.wikimedia.org/wikipedia/commons/8/80/Venus_and_Adonis._Francois_Lemoyne.jpg </vt:lpstr>
      <vt:lpstr>                             Head of King Louis XV, about 1729, Black chalk and pastel on faded blue paper, 29.5x21 cm, The J. Paul Getty Museum, CA, USA https://www.wikiart.org/en/francois-lemoyne/head-of-king-louis-xv-1729 </vt:lpstr>
      <vt:lpstr>The Apotheosis of Hercules, The Hercules Room, 1728-1736, oil on canvas, Palace of Versailles, France  https://el.wikipedia.org/wiki/%CE%A6%CF%81%CE%B1%CE%BD%CF%83%CE%BF%CF%85%CE%AC_%CE%9B%CE%B5%CE%BC%CE%BF%CF%85%CE%AC%CE%BD#/media/%CE%91%CF%81%CF%87%CE%B5%CE%AF%CE%BF:Fran%C3%A7ois_Lemoyne_-_L'Apoth%C3%A9ose_d'Hercule_-_Google_Art_Project.jpg </vt:lpstr>
      <vt:lpstr>                            Head of the Hebe, Study for the Apotheosis of Hercules, c. 1733, Pastel over red, black and white chalk on blue paper - framing lines in pen and black chalk, 309x256 millimetres, British Museum, London, UK https://elle-belle10.livejournal.com/1789159.html </vt:lpstr>
      <vt:lpstr>                               Study of a head for Love of Virtue in The Apotheosis of Hercules, circa 1733, Pastel, trois crayons and stump blending on formerly blue paper, © château de Versailles, France https://en.chateauversailles.fr/news/exhibitions/drawings-versailles-20-years-acquisitions#the-exhibition </vt:lpstr>
      <vt:lpstr>                             Time Saving Truth from Falsehood and Envy, 1737, oil on canvas, 180.5x148 cm, The Wallace Collection, London, UK https://commons.wikimedia.org/wiki/File:Time_Saving_Truth_from_Falsehood_and_Envy.jpg  </vt:lpstr>
      <vt:lpstr>The End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François Lemoyne  1688-1737</dc:title>
  <dc:creator>Amalia Spiliakou</dc:creator>
  <cp:lastModifiedBy>Amalia Spiliakou</cp:lastModifiedBy>
  <cp:revision>1</cp:revision>
  <dcterms:created xsi:type="dcterms:W3CDTF">2021-11-06T10:49:00Z</dcterms:created>
  <dcterms:modified xsi:type="dcterms:W3CDTF">2021-11-06T13:04:03Z</dcterms:modified>
</cp:coreProperties>
</file>