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3" r:id="rId7"/>
    <p:sldId id="260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7E5B1DE-50E6-45A9-B98C-D7741B0A0F16}"/>
    <pc:docChg chg="modSld">
      <pc:chgData name="Amalia Spiliakou" userId="f4bd6b91a0b5818a" providerId="LiveId" clId="{97E5B1DE-50E6-45A9-B98C-D7741B0A0F16}" dt="2022-01-25T04:52:08.979" v="19" actId="20577"/>
      <pc:docMkLst>
        <pc:docMk/>
      </pc:docMkLst>
      <pc:sldChg chg="modSp mod">
        <pc:chgData name="Amalia Spiliakou" userId="f4bd6b91a0b5818a" providerId="LiveId" clId="{97E5B1DE-50E6-45A9-B98C-D7741B0A0F16}" dt="2022-01-25T04:52:08.979" v="19" actId="20577"/>
        <pc:sldMkLst>
          <pc:docMk/>
          <pc:sldMk cId="3807172395" sldId="265"/>
        </pc:sldMkLst>
        <pc:spChg chg="mod">
          <ac:chgData name="Amalia Spiliakou" userId="f4bd6b91a0b5818a" providerId="LiveId" clId="{97E5B1DE-50E6-45A9-B98C-D7741B0A0F16}" dt="2022-01-25T04:52:08.979" v="19" actId="20577"/>
          <ac:spMkLst>
            <pc:docMk/>
            <pc:sldMk cId="3807172395" sldId="265"/>
            <ac:spMk id="3" creationId="{4E59A468-A8E6-4CFC-B94D-2E182EFC89B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4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8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8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7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9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3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22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AA9F4-AE54-4D73-9CDF-F12FDE946F4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080C0-72F9-4A3D-96DA-BBF781B24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1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collections.louvre.fr/en/ark:/53355/cl010065927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mmons.wikimedia.org/wiki/File:Paolo_Veronese_-_Portrait_of_a_Woman_Holding_Gloves_-_National_Gallery_of_Ireland,_Dublino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upload.wikimedia.org/wikipedia/commons/5/54/Portrait_of_a_Woman_with_a_Dog_-_Veronese_-_Museo_Thyssen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Veronese-portrait_de_femme-Douai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sammlung.pinakothek.de/de/artwork/QKGBPPnxBb/paolo-veronese-paolo-caliari/bildnis-einer-dame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Livia_Colonna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upload.wikimedia.org/wikipedia/commons/7/75/Paolo_Veronese_-_Portrait_of_a_Lady_as_Saint_Agnes_-_Google_Art_Project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230819" y="188650"/>
            <a:ext cx="8682361" cy="6480699"/>
          </a:xfrm>
          <a:custGeom>
            <a:avLst/>
            <a:gdLst>
              <a:gd name="connsiteX0" fmla="*/ 0 w 8682361"/>
              <a:gd name="connsiteY0" fmla="*/ 6480699 h 6480699"/>
              <a:gd name="connsiteX1" fmla="*/ 537221 w 8682361"/>
              <a:gd name="connsiteY1" fmla="*/ 6480699 h 6480699"/>
              <a:gd name="connsiteX2" fmla="*/ 1104288 w 8682361"/>
              <a:gd name="connsiteY2" fmla="*/ 6480699 h 6480699"/>
              <a:gd name="connsiteX3" fmla="*/ 1760892 w 8682361"/>
              <a:gd name="connsiteY3" fmla="*/ 6480699 h 6480699"/>
              <a:gd name="connsiteX4" fmla="*/ 2387650 w 8682361"/>
              <a:gd name="connsiteY4" fmla="*/ 6480699 h 6480699"/>
              <a:gd name="connsiteX5" fmla="*/ 2984562 w 8682361"/>
              <a:gd name="connsiteY5" fmla="*/ 6480699 h 6480699"/>
              <a:gd name="connsiteX6" fmla="*/ 3255886 w 8682361"/>
              <a:gd name="connsiteY6" fmla="*/ 6210664 h 6480699"/>
              <a:gd name="connsiteX7" fmla="*/ 2984562 w 8682361"/>
              <a:gd name="connsiteY7" fmla="*/ 5940629 h 6480699"/>
              <a:gd name="connsiteX8" fmla="*/ 2441914 w 8682361"/>
              <a:gd name="connsiteY8" fmla="*/ 5940630 h 6480699"/>
              <a:gd name="connsiteX9" fmla="*/ 2170590 w 8682361"/>
              <a:gd name="connsiteY9" fmla="*/ 5670595 h 6480699"/>
              <a:gd name="connsiteX10" fmla="*/ 2441914 w 8682361"/>
              <a:gd name="connsiteY10" fmla="*/ 5400560 h 6480699"/>
              <a:gd name="connsiteX11" fmla="*/ 3075003 w 8682361"/>
              <a:gd name="connsiteY11" fmla="*/ 5400560 h 6480699"/>
              <a:gd name="connsiteX12" fmla="*/ 3670106 w 8682361"/>
              <a:gd name="connsiteY12" fmla="*/ 5400560 h 6480699"/>
              <a:gd name="connsiteX13" fmla="*/ 4341181 w 8682361"/>
              <a:gd name="connsiteY13" fmla="*/ 5400561 h 6480699"/>
              <a:gd name="connsiteX14" fmla="*/ 4898299 w 8682361"/>
              <a:gd name="connsiteY14" fmla="*/ 5400561 h 6480699"/>
              <a:gd name="connsiteX15" fmla="*/ 5417432 w 8682361"/>
              <a:gd name="connsiteY15" fmla="*/ 5400561 h 6480699"/>
              <a:gd name="connsiteX16" fmla="*/ 6240447 w 8682361"/>
              <a:gd name="connsiteY16" fmla="*/ 5400561 h 6480699"/>
              <a:gd name="connsiteX17" fmla="*/ 6511771 w 8682361"/>
              <a:gd name="connsiteY17" fmla="*/ 5670596 h 6480699"/>
              <a:gd name="connsiteX18" fmla="*/ 6240447 w 8682361"/>
              <a:gd name="connsiteY18" fmla="*/ 5940631 h 6480699"/>
              <a:gd name="connsiteX19" fmla="*/ 5697799 w 8682361"/>
              <a:gd name="connsiteY19" fmla="*/ 5940630 h 6480699"/>
              <a:gd name="connsiteX20" fmla="*/ 5426475 w 8682361"/>
              <a:gd name="connsiteY20" fmla="*/ 6210665 h 6480699"/>
              <a:gd name="connsiteX21" fmla="*/ 5697799 w 8682361"/>
              <a:gd name="connsiteY21" fmla="*/ 6480700 h 6480699"/>
              <a:gd name="connsiteX22" fmla="*/ 6294711 w 8682361"/>
              <a:gd name="connsiteY22" fmla="*/ 6480700 h 6480699"/>
              <a:gd name="connsiteX23" fmla="*/ 6891624 w 8682361"/>
              <a:gd name="connsiteY23" fmla="*/ 6480700 h 6480699"/>
              <a:gd name="connsiteX24" fmla="*/ 7398999 w 8682361"/>
              <a:gd name="connsiteY24" fmla="*/ 6480699 h 6480699"/>
              <a:gd name="connsiteX25" fmla="*/ 7936221 w 8682361"/>
              <a:gd name="connsiteY25" fmla="*/ 6480699 h 6480699"/>
              <a:gd name="connsiteX26" fmla="*/ 8682361 w 8682361"/>
              <a:gd name="connsiteY26" fmla="*/ 6480699 h 6480699"/>
              <a:gd name="connsiteX27" fmla="*/ 8465302 w 8682361"/>
              <a:gd name="connsiteY27" fmla="*/ 5940643 h 6480699"/>
              <a:gd name="connsiteX28" fmla="*/ 8226537 w 8682361"/>
              <a:gd name="connsiteY28" fmla="*/ 5346581 h 6480699"/>
              <a:gd name="connsiteX29" fmla="*/ 8009478 w 8682361"/>
              <a:gd name="connsiteY29" fmla="*/ 4806525 h 6480699"/>
              <a:gd name="connsiteX30" fmla="*/ 7792419 w 8682361"/>
              <a:gd name="connsiteY30" fmla="*/ 4266469 h 6480699"/>
              <a:gd name="connsiteX31" fmla="*/ 7597066 w 8682361"/>
              <a:gd name="connsiteY31" fmla="*/ 3780419 h 6480699"/>
              <a:gd name="connsiteX32" fmla="*/ 7803272 w 8682361"/>
              <a:gd name="connsiteY32" fmla="*/ 3267366 h 6480699"/>
              <a:gd name="connsiteX33" fmla="*/ 8009478 w 8682361"/>
              <a:gd name="connsiteY33" fmla="*/ 2754312 h 6480699"/>
              <a:gd name="connsiteX34" fmla="*/ 8226537 w 8682361"/>
              <a:gd name="connsiteY34" fmla="*/ 2214256 h 6480699"/>
              <a:gd name="connsiteX35" fmla="*/ 8454449 w 8682361"/>
              <a:gd name="connsiteY35" fmla="*/ 1647197 h 6480699"/>
              <a:gd name="connsiteX36" fmla="*/ 8682361 w 8682361"/>
              <a:gd name="connsiteY36" fmla="*/ 1080138 h 6480699"/>
              <a:gd name="connsiteX37" fmla="*/ 8161419 w 8682361"/>
              <a:gd name="connsiteY37" fmla="*/ 1080138 h 6480699"/>
              <a:gd name="connsiteX38" fmla="*/ 7640478 w 8682361"/>
              <a:gd name="connsiteY38" fmla="*/ 1080138 h 6480699"/>
              <a:gd name="connsiteX39" fmla="*/ 7119536 w 8682361"/>
              <a:gd name="connsiteY39" fmla="*/ 1080138 h 6480699"/>
              <a:gd name="connsiteX40" fmla="*/ 6511771 w 8682361"/>
              <a:gd name="connsiteY40" fmla="*/ 1080138 h 6480699"/>
              <a:gd name="connsiteX41" fmla="*/ 6511771 w 8682361"/>
              <a:gd name="connsiteY41" fmla="*/ 675087 h 6480699"/>
              <a:gd name="connsiteX42" fmla="*/ 6511771 w 8682361"/>
              <a:gd name="connsiteY42" fmla="*/ 270035 h 6480699"/>
              <a:gd name="connsiteX43" fmla="*/ 6240447 w 8682361"/>
              <a:gd name="connsiteY43" fmla="*/ 0 h 6480699"/>
              <a:gd name="connsiteX44" fmla="*/ 5721314 w 8682361"/>
              <a:gd name="connsiteY44" fmla="*/ 0 h 6480699"/>
              <a:gd name="connsiteX45" fmla="*/ 5202181 w 8682361"/>
              <a:gd name="connsiteY45" fmla="*/ 0 h 6480699"/>
              <a:gd name="connsiteX46" fmla="*/ 4645063 w 8682361"/>
              <a:gd name="connsiteY46" fmla="*/ 0 h 6480699"/>
              <a:gd name="connsiteX47" fmla="*/ 4125930 w 8682361"/>
              <a:gd name="connsiteY47" fmla="*/ 0 h 6480699"/>
              <a:gd name="connsiteX48" fmla="*/ 3530827 w 8682361"/>
              <a:gd name="connsiteY48" fmla="*/ 0 h 6480699"/>
              <a:gd name="connsiteX49" fmla="*/ 2441914 w 8682361"/>
              <a:gd name="connsiteY49" fmla="*/ 0 h 6480699"/>
              <a:gd name="connsiteX50" fmla="*/ 2170590 w 8682361"/>
              <a:gd name="connsiteY50" fmla="*/ 270035 h 6480699"/>
              <a:gd name="connsiteX51" fmla="*/ 2170590 w 8682361"/>
              <a:gd name="connsiteY51" fmla="*/ 658884 h 6480699"/>
              <a:gd name="connsiteX52" fmla="*/ 2170590 w 8682361"/>
              <a:gd name="connsiteY52" fmla="*/ 1080138 h 6480699"/>
              <a:gd name="connsiteX53" fmla="*/ 1693060 w 8682361"/>
              <a:gd name="connsiteY53" fmla="*/ 1080138 h 6480699"/>
              <a:gd name="connsiteX54" fmla="*/ 1107001 w 8682361"/>
              <a:gd name="connsiteY54" fmla="*/ 1080138 h 6480699"/>
              <a:gd name="connsiteX55" fmla="*/ 586059 w 8682361"/>
              <a:gd name="connsiteY55" fmla="*/ 1080138 h 6480699"/>
              <a:gd name="connsiteX56" fmla="*/ 0 w 8682361"/>
              <a:gd name="connsiteY56" fmla="*/ 1080138 h 6480699"/>
              <a:gd name="connsiteX57" fmla="*/ 195353 w 8682361"/>
              <a:gd name="connsiteY57" fmla="*/ 1566189 h 6480699"/>
              <a:gd name="connsiteX58" fmla="*/ 401559 w 8682361"/>
              <a:gd name="connsiteY58" fmla="*/ 2079242 h 6480699"/>
              <a:gd name="connsiteX59" fmla="*/ 629471 w 8682361"/>
              <a:gd name="connsiteY59" fmla="*/ 2646301 h 6480699"/>
              <a:gd name="connsiteX60" fmla="*/ 835677 w 8682361"/>
              <a:gd name="connsiteY60" fmla="*/ 3159354 h 6480699"/>
              <a:gd name="connsiteX61" fmla="*/ 1085295 w 8682361"/>
              <a:gd name="connsiteY61" fmla="*/ 3780419 h 6480699"/>
              <a:gd name="connsiteX62" fmla="*/ 900795 w 8682361"/>
              <a:gd name="connsiteY62" fmla="*/ 4239467 h 6480699"/>
              <a:gd name="connsiteX63" fmla="*/ 662030 w 8682361"/>
              <a:gd name="connsiteY63" fmla="*/ 4833528 h 6480699"/>
              <a:gd name="connsiteX64" fmla="*/ 477530 w 8682361"/>
              <a:gd name="connsiteY64" fmla="*/ 5292576 h 6480699"/>
              <a:gd name="connsiteX65" fmla="*/ 249618 w 8682361"/>
              <a:gd name="connsiteY65" fmla="*/ 5859635 h 6480699"/>
              <a:gd name="connsiteX66" fmla="*/ 0 w 8682361"/>
              <a:gd name="connsiteY66" fmla="*/ 6480699 h 6480699"/>
              <a:gd name="connsiteX0" fmla="*/ 3255885 w 8682361"/>
              <a:gd name="connsiteY0" fmla="*/ 6210664 h 6480699"/>
              <a:gd name="connsiteX1" fmla="*/ 2984561 w 8682361"/>
              <a:gd name="connsiteY1" fmla="*/ 5940629 h 6480699"/>
              <a:gd name="connsiteX2" fmla="*/ 2441914 w 8682361"/>
              <a:gd name="connsiteY2" fmla="*/ 5940630 h 6480699"/>
              <a:gd name="connsiteX3" fmla="*/ 2170590 w 8682361"/>
              <a:gd name="connsiteY3" fmla="*/ 5670595 h 6480699"/>
              <a:gd name="connsiteX4" fmla="*/ 2441914 w 8682361"/>
              <a:gd name="connsiteY4" fmla="*/ 5400560 h 6480699"/>
              <a:gd name="connsiteX5" fmla="*/ 2865179 w 8682361"/>
              <a:gd name="connsiteY5" fmla="*/ 5400561 h 6480699"/>
              <a:gd name="connsiteX6" fmla="*/ 3255885 w 8682361"/>
              <a:gd name="connsiteY6" fmla="*/ 5400561 h 6480699"/>
              <a:gd name="connsiteX7" fmla="*/ 3255885 w 8682361"/>
              <a:gd name="connsiteY7" fmla="*/ 5781309 h 6480699"/>
              <a:gd name="connsiteX8" fmla="*/ 3255885 w 8682361"/>
              <a:gd name="connsiteY8" fmla="*/ 6210664 h 6480699"/>
              <a:gd name="connsiteX9" fmla="*/ 5426476 w 8682361"/>
              <a:gd name="connsiteY9" fmla="*/ 6210664 h 6480699"/>
              <a:gd name="connsiteX10" fmla="*/ 5697800 w 8682361"/>
              <a:gd name="connsiteY10" fmla="*/ 5940629 h 6480699"/>
              <a:gd name="connsiteX11" fmla="*/ 6240447 w 8682361"/>
              <a:gd name="connsiteY11" fmla="*/ 5940630 h 6480699"/>
              <a:gd name="connsiteX12" fmla="*/ 6511771 w 8682361"/>
              <a:gd name="connsiteY12" fmla="*/ 5670595 h 6480699"/>
              <a:gd name="connsiteX13" fmla="*/ 6240447 w 8682361"/>
              <a:gd name="connsiteY13" fmla="*/ 5400560 h 6480699"/>
              <a:gd name="connsiteX14" fmla="*/ 5833462 w 8682361"/>
              <a:gd name="connsiteY14" fmla="*/ 5400561 h 6480699"/>
              <a:gd name="connsiteX15" fmla="*/ 5426476 w 8682361"/>
              <a:gd name="connsiteY15" fmla="*/ 5400561 h 6480699"/>
              <a:gd name="connsiteX16" fmla="*/ 5426476 w 8682361"/>
              <a:gd name="connsiteY16" fmla="*/ 5781309 h 6480699"/>
              <a:gd name="connsiteX17" fmla="*/ 5426476 w 8682361"/>
              <a:gd name="connsiteY17" fmla="*/ 6210664 h 6480699"/>
              <a:gd name="connsiteX0" fmla="*/ 0 w 8682361"/>
              <a:gd name="connsiteY0" fmla="*/ 6480699 h 6480699"/>
              <a:gd name="connsiteX1" fmla="*/ 227912 w 8682361"/>
              <a:gd name="connsiteY1" fmla="*/ 5913640 h 6480699"/>
              <a:gd name="connsiteX2" fmla="*/ 423265 w 8682361"/>
              <a:gd name="connsiteY2" fmla="*/ 5427590 h 6480699"/>
              <a:gd name="connsiteX3" fmla="*/ 629471 w 8682361"/>
              <a:gd name="connsiteY3" fmla="*/ 4914537 h 6480699"/>
              <a:gd name="connsiteX4" fmla="*/ 846530 w 8682361"/>
              <a:gd name="connsiteY4" fmla="*/ 4374481 h 6480699"/>
              <a:gd name="connsiteX5" fmla="*/ 1085295 w 8682361"/>
              <a:gd name="connsiteY5" fmla="*/ 3780419 h 6480699"/>
              <a:gd name="connsiteX6" fmla="*/ 879089 w 8682361"/>
              <a:gd name="connsiteY6" fmla="*/ 3267366 h 6480699"/>
              <a:gd name="connsiteX7" fmla="*/ 694589 w 8682361"/>
              <a:gd name="connsiteY7" fmla="*/ 2808318 h 6480699"/>
              <a:gd name="connsiteX8" fmla="*/ 455824 w 8682361"/>
              <a:gd name="connsiteY8" fmla="*/ 2214256 h 6480699"/>
              <a:gd name="connsiteX9" fmla="*/ 271324 w 8682361"/>
              <a:gd name="connsiteY9" fmla="*/ 1755208 h 6480699"/>
              <a:gd name="connsiteX10" fmla="*/ 0 w 8682361"/>
              <a:gd name="connsiteY10" fmla="*/ 1080138 h 6480699"/>
              <a:gd name="connsiteX11" fmla="*/ 520942 w 8682361"/>
              <a:gd name="connsiteY11" fmla="*/ 1080138 h 6480699"/>
              <a:gd name="connsiteX12" fmla="*/ 998471 w 8682361"/>
              <a:gd name="connsiteY12" fmla="*/ 1080138 h 6480699"/>
              <a:gd name="connsiteX13" fmla="*/ 1541119 w 8682361"/>
              <a:gd name="connsiteY13" fmla="*/ 1080138 h 6480699"/>
              <a:gd name="connsiteX14" fmla="*/ 2170590 w 8682361"/>
              <a:gd name="connsiteY14" fmla="*/ 1080138 h 6480699"/>
              <a:gd name="connsiteX15" fmla="*/ 2170590 w 8682361"/>
              <a:gd name="connsiteY15" fmla="*/ 658884 h 6480699"/>
              <a:gd name="connsiteX16" fmla="*/ 2170590 w 8682361"/>
              <a:gd name="connsiteY16" fmla="*/ 270035 h 6480699"/>
              <a:gd name="connsiteX17" fmla="*/ 2441914 w 8682361"/>
              <a:gd name="connsiteY17" fmla="*/ 0 h 6480699"/>
              <a:gd name="connsiteX18" fmla="*/ 2999032 w 8682361"/>
              <a:gd name="connsiteY18" fmla="*/ 0 h 6480699"/>
              <a:gd name="connsiteX19" fmla="*/ 3708092 w 8682361"/>
              <a:gd name="connsiteY19" fmla="*/ 0 h 6480699"/>
              <a:gd name="connsiteX20" fmla="*/ 4417151 w 8682361"/>
              <a:gd name="connsiteY20" fmla="*/ 0 h 6480699"/>
              <a:gd name="connsiteX21" fmla="*/ 5126211 w 8682361"/>
              <a:gd name="connsiteY21" fmla="*/ 0 h 6480699"/>
              <a:gd name="connsiteX22" fmla="*/ 6240447 w 8682361"/>
              <a:gd name="connsiteY22" fmla="*/ 0 h 6480699"/>
              <a:gd name="connsiteX23" fmla="*/ 6511771 w 8682361"/>
              <a:gd name="connsiteY23" fmla="*/ 270035 h 6480699"/>
              <a:gd name="connsiteX24" fmla="*/ 6511771 w 8682361"/>
              <a:gd name="connsiteY24" fmla="*/ 675087 h 6480699"/>
              <a:gd name="connsiteX25" fmla="*/ 6511771 w 8682361"/>
              <a:gd name="connsiteY25" fmla="*/ 1080138 h 6480699"/>
              <a:gd name="connsiteX26" fmla="*/ 6511771 w 8682361"/>
              <a:gd name="connsiteY26" fmla="*/ 1080138 h 6480699"/>
              <a:gd name="connsiteX27" fmla="*/ 7054419 w 8682361"/>
              <a:gd name="connsiteY27" fmla="*/ 1080138 h 6480699"/>
              <a:gd name="connsiteX28" fmla="*/ 7618772 w 8682361"/>
              <a:gd name="connsiteY28" fmla="*/ 1080138 h 6480699"/>
              <a:gd name="connsiteX29" fmla="*/ 8118008 w 8682361"/>
              <a:gd name="connsiteY29" fmla="*/ 1080138 h 6480699"/>
              <a:gd name="connsiteX30" fmla="*/ 8682361 w 8682361"/>
              <a:gd name="connsiteY30" fmla="*/ 1080138 h 6480699"/>
              <a:gd name="connsiteX31" fmla="*/ 8497861 w 8682361"/>
              <a:gd name="connsiteY31" fmla="*/ 1539186 h 6480699"/>
              <a:gd name="connsiteX32" fmla="*/ 8291655 w 8682361"/>
              <a:gd name="connsiteY32" fmla="*/ 2052239 h 6480699"/>
              <a:gd name="connsiteX33" fmla="*/ 8096302 w 8682361"/>
              <a:gd name="connsiteY33" fmla="*/ 2538290 h 6480699"/>
              <a:gd name="connsiteX34" fmla="*/ 7868390 w 8682361"/>
              <a:gd name="connsiteY34" fmla="*/ 3105349 h 6480699"/>
              <a:gd name="connsiteX35" fmla="*/ 7597066 w 8682361"/>
              <a:gd name="connsiteY35" fmla="*/ 3780419 h 6480699"/>
              <a:gd name="connsiteX36" fmla="*/ 7781566 w 8682361"/>
              <a:gd name="connsiteY36" fmla="*/ 4239467 h 6480699"/>
              <a:gd name="connsiteX37" fmla="*/ 7998625 w 8682361"/>
              <a:gd name="connsiteY37" fmla="*/ 4779523 h 6480699"/>
              <a:gd name="connsiteX38" fmla="*/ 8183125 w 8682361"/>
              <a:gd name="connsiteY38" fmla="*/ 5238570 h 6480699"/>
              <a:gd name="connsiteX39" fmla="*/ 8378478 w 8682361"/>
              <a:gd name="connsiteY39" fmla="*/ 5724621 h 6480699"/>
              <a:gd name="connsiteX40" fmla="*/ 8682361 w 8682361"/>
              <a:gd name="connsiteY40" fmla="*/ 6480699 h 6480699"/>
              <a:gd name="connsiteX41" fmla="*/ 8115294 w 8682361"/>
              <a:gd name="connsiteY41" fmla="*/ 6480699 h 6480699"/>
              <a:gd name="connsiteX42" fmla="*/ 7548227 w 8682361"/>
              <a:gd name="connsiteY42" fmla="*/ 6480699 h 6480699"/>
              <a:gd name="connsiteX43" fmla="*/ 6921469 w 8682361"/>
              <a:gd name="connsiteY43" fmla="*/ 6480699 h 6480699"/>
              <a:gd name="connsiteX44" fmla="*/ 6294711 w 8682361"/>
              <a:gd name="connsiteY44" fmla="*/ 6480699 h 6480699"/>
              <a:gd name="connsiteX45" fmla="*/ 5697799 w 8682361"/>
              <a:gd name="connsiteY45" fmla="*/ 6480699 h 6480699"/>
              <a:gd name="connsiteX46" fmla="*/ 5426475 w 8682361"/>
              <a:gd name="connsiteY46" fmla="*/ 6210664 h 6480699"/>
              <a:gd name="connsiteX47" fmla="*/ 5697799 w 8682361"/>
              <a:gd name="connsiteY47" fmla="*/ 5940629 h 6480699"/>
              <a:gd name="connsiteX48" fmla="*/ 6240447 w 8682361"/>
              <a:gd name="connsiteY48" fmla="*/ 5940630 h 6480699"/>
              <a:gd name="connsiteX49" fmla="*/ 6511771 w 8682361"/>
              <a:gd name="connsiteY49" fmla="*/ 5670595 h 6480699"/>
              <a:gd name="connsiteX50" fmla="*/ 6240447 w 8682361"/>
              <a:gd name="connsiteY50" fmla="*/ 5400560 h 6480699"/>
              <a:gd name="connsiteX51" fmla="*/ 5683329 w 8682361"/>
              <a:gd name="connsiteY51" fmla="*/ 5400560 h 6480699"/>
              <a:gd name="connsiteX52" fmla="*/ 5050240 w 8682361"/>
              <a:gd name="connsiteY52" fmla="*/ 5400560 h 6480699"/>
              <a:gd name="connsiteX53" fmla="*/ 4493122 w 8682361"/>
              <a:gd name="connsiteY53" fmla="*/ 5400560 h 6480699"/>
              <a:gd name="connsiteX54" fmla="*/ 3898018 w 8682361"/>
              <a:gd name="connsiteY54" fmla="*/ 5400561 h 6480699"/>
              <a:gd name="connsiteX55" fmla="*/ 3340900 w 8682361"/>
              <a:gd name="connsiteY55" fmla="*/ 5400561 h 6480699"/>
              <a:gd name="connsiteX56" fmla="*/ 2441914 w 8682361"/>
              <a:gd name="connsiteY56" fmla="*/ 5400561 h 6480699"/>
              <a:gd name="connsiteX57" fmla="*/ 2170590 w 8682361"/>
              <a:gd name="connsiteY57" fmla="*/ 5670596 h 6480699"/>
              <a:gd name="connsiteX58" fmla="*/ 2441914 w 8682361"/>
              <a:gd name="connsiteY58" fmla="*/ 5940631 h 6480699"/>
              <a:gd name="connsiteX59" fmla="*/ 2984562 w 8682361"/>
              <a:gd name="connsiteY59" fmla="*/ 5940630 h 6480699"/>
              <a:gd name="connsiteX60" fmla="*/ 3255886 w 8682361"/>
              <a:gd name="connsiteY60" fmla="*/ 6210665 h 6480699"/>
              <a:gd name="connsiteX61" fmla="*/ 2984562 w 8682361"/>
              <a:gd name="connsiteY61" fmla="*/ 6480700 h 6480699"/>
              <a:gd name="connsiteX62" fmla="*/ 2447341 w 8682361"/>
              <a:gd name="connsiteY62" fmla="*/ 6480700 h 6480699"/>
              <a:gd name="connsiteX63" fmla="*/ 1880274 w 8682361"/>
              <a:gd name="connsiteY63" fmla="*/ 6480700 h 6480699"/>
              <a:gd name="connsiteX64" fmla="*/ 1223670 w 8682361"/>
              <a:gd name="connsiteY64" fmla="*/ 6480699 h 6480699"/>
              <a:gd name="connsiteX65" fmla="*/ 686449 w 8682361"/>
              <a:gd name="connsiteY65" fmla="*/ 6480699 h 6480699"/>
              <a:gd name="connsiteX66" fmla="*/ 0 w 8682361"/>
              <a:gd name="connsiteY66" fmla="*/ 6480699 h 6480699"/>
              <a:gd name="connsiteX67" fmla="*/ 3255885 w 8682361"/>
              <a:gd name="connsiteY67" fmla="*/ 5400561 h 6480699"/>
              <a:gd name="connsiteX68" fmla="*/ 3255885 w 8682361"/>
              <a:gd name="connsiteY68" fmla="*/ 5789410 h 6480699"/>
              <a:gd name="connsiteX69" fmla="*/ 3255885 w 8682361"/>
              <a:gd name="connsiteY69" fmla="*/ 6210664 h 6480699"/>
              <a:gd name="connsiteX70" fmla="*/ 5426476 w 8682361"/>
              <a:gd name="connsiteY70" fmla="*/ 6210664 h 6480699"/>
              <a:gd name="connsiteX71" fmla="*/ 5426476 w 8682361"/>
              <a:gd name="connsiteY71" fmla="*/ 5821815 h 6480699"/>
              <a:gd name="connsiteX72" fmla="*/ 5426476 w 8682361"/>
              <a:gd name="connsiteY72" fmla="*/ 5400561 h 6480699"/>
              <a:gd name="connsiteX73" fmla="*/ 2170590 w 8682361"/>
              <a:gd name="connsiteY73" fmla="*/ 5670595 h 6480699"/>
              <a:gd name="connsiteX74" fmla="*/ 2170590 w 8682361"/>
              <a:gd name="connsiteY74" fmla="*/ 5060720 h 6480699"/>
              <a:gd name="connsiteX75" fmla="*/ 2170590 w 8682361"/>
              <a:gd name="connsiteY75" fmla="*/ 4542654 h 6480699"/>
              <a:gd name="connsiteX76" fmla="*/ 2170590 w 8682361"/>
              <a:gd name="connsiteY76" fmla="*/ 3978684 h 6480699"/>
              <a:gd name="connsiteX77" fmla="*/ 2170590 w 8682361"/>
              <a:gd name="connsiteY77" fmla="*/ 3322904 h 6480699"/>
              <a:gd name="connsiteX78" fmla="*/ 2170590 w 8682361"/>
              <a:gd name="connsiteY78" fmla="*/ 2758934 h 6480699"/>
              <a:gd name="connsiteX79" fmla="*/ 2170590 w 8682361"/>
              <a:gd name="connsiteY79" fmla="*/ 2240868 h 6480699"/>
              <a:gd name="connsiteX80" fmla="*/ 2170590 w 8682361"/>
              <a:gd name="connsiteY80" fmla="*/ 1080138 h 6480699"/>
              <a:gd name="connsiteX81" fmla="*/ 6511771 w 8682361"/>
              <a:gd name="connsiteY81" fmla="*/ 1080138 h 6480699"/>
              <a:gd name="connsiteX82" fmla="*/ 6511771 w 8682361"/>
              <a:gd name="connsiteY82" fmla="*/ 1644108 h 6480699"/>
              <a:gd name="connsiteX83" fmla="*/ 6511771 w 8682361"/>
              <a:gd name="connsiteY83" fmla="*/ 2208079 h 6480699"/>
              <a:gd name="connsiteX84" fmla="*/ 6511771 w 8682361"/>
              <a:gd name="connsiteY84" fmla="*/ 2863858 h 6480699"/>
              <a:gd name="connsiteX85" fmla="*/ 6511771 w 8682361"/>
              <a:gd name="connsiteY85" fmla="*/ 3565543 h 6480699"/>
              <a:gd name="connsiteX86" fmla="*/ 6511771 w 8682361"/>
              <a:gd name="connsiteY86" fmla="*/ 4267227 h 6480699"/>
              <a:gd name="connsiteX87" fmla="*/ 6511771 w 8682361"/>
              <a:gd name="connsiteY87" fmla="*/ 5014815 h 6480699"/>
              <a:gd name="connsiteX88" fmla="*/ 6511771 w 8682361"/>
              <a:gd name="connsiteY88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682361" h="6480699" stroke="0" extrusionOk="0">
                <a:moveTo>
                  <a:pt x="0" y="6480699"/>
                </a:moveTo>
                <a:cubicBezTo>
                  <a:pt x="267658" y="6458686"/>
                  <a:pt x="354843" y="6480490"/>
                  <a:pt x="537221" y="6480699"/>
                </a:cubicBezTo>
                <a:cubicBezTo>
                  <a:pt x="719599" y="6480908"/>
                  <a:pt x="966924" y="6482616"/>
                  <a:pt x="1104288" y="6480699"/>
                </a:cubicBezTo>
                <a:cubicBezTo>
                  <a:pt x="1241652" y="6478782"/>
                  <a:pt x="1605522" y="6486872"/>
                  <a:pt x="1760892" y="6480699"/>
                </a:cubicBezTo>
                <a:cubicBezTo>
                  <a:pt x="1916262" y="6474526"/>
                  <a:pt x="2119487" y="6503249"/>
                  <a:pt x="2387650" y="6480699"/>
                </a:cubicBezTo>
                <a:cubicBezTo>
                  <a:pt x="2655813" y="6458149"/>
                  <a:pt x="2718089" y="6506569"/>
                  <a:pt x="2984562" y="6480699"/>
                </a:cubicBezTo>
                <a:cubicBezTo>
                  <a:pt x="3133671" y="6490984"/>
                  <a:pt x="3263508" y="6377009"/>
                  <a:pt x="3255886" y="6210664"/>
                </a:cubicBezTo>
                <a:cubicBezTo>
                  <a:pt x="3265430" y="6055578"/>
                  <a:pt x="3108224" y="5958178"/>
                  <a:pt x="2984562" y="5940629"/>
                </a:cubicBezTo>
                <a:cubicBezTo>
                  <a:pt x="2782771" y="5929634"/>
                  <a:pt x="2553269" y="5920684"/>
                  <a:pt x="2441914" y="5940630"/>
                </a:cubicBezTo>
                <a:cubicBezTo>
                  <a:pt x="2300103" y="5924883"/>
                  <a:pt x="2178667" y="5820512"/>
                  <a:pt x="2170590" y="5670595"/>
                </a:cubicBezTo>
                <a:cubicBezTo>
                  <a:pt x="2153735" y="5532919"/>
                  <a:pt x="2316162" y="5396283"/>
                  <a:pt x="2441914" y="5400560"/>
                </a:cubicBezTo>
                <a:cubicBezTo>
                  <a:pt x="2594657" y="5415163"/>
                  <a:pt x="2770152" y="5407557"/>
                  <a:pt x="3075003" y="5400560"/>
                </a:cubicBezTo>
                <a:cubicBezTo>
                  <a:pt x="3379854" y="5393563"/>
                  <a:pt x="3408893" y="5421188"/>
                  <a:pt x="3670106" y="5400560"/>
                </a:cubicBezTo>
                <a:cubicBezTo>
                  <a:pt x="3931319" y="5379932"/>
                  <a:pt x="4112442" y="5416317"/>
                  <a:pt x="4341181" y="5400561"/>
                </a:cubicBezTo>
                <a:cubicBezTo>
                  <a:pt x="4569920" y="5384805"/>
                  <a:pt x="4694192" y="5426642"/>
                  <a:pt x="4898299" y="5400561"/>
                </a:cubicBezTo>
                <a:cubicBezTo>
                  <a:pt x="5102406" y="5374480"/>
                  <a:pt x="5292614" y="5400594"/>
                  <a:pt x="5417432" y="5400561"/>
                </a:cubicBezTo>
                <a:cubicBezTo>
                  <a:pt x="5542250" y="5400528"/>
                  <a:pt x="5950289" y="5430830"/>
                  <a:pt x="6240447" y="5400561"/>
                </a:cubicBezTo>
                <a:cubicBezTo>
                  <a:pt x="6392397" y="5420801"/>
                  <a:pt x="6526149" y="5513696"/>
                  <a:pt x="6511771" y="5670596"/>
                </a:cubicBezTo>
                <a:cubicBezTo>
                  <a:pt x="6518079" y="5818955"/>
                  <a:pt x="6390189" y="5948503"/>
                  <a:pt x="6240447" y="5940631"/>
                </a:cubicBezTo>
                <a:cubicBezTo>
                  <a:pt x="6030558" y="5963825"/>
                  <a:pt x="5870775" y="5951559"/>
                  <a:pt x="5697799" y="5940630"/>
                </a:cubicBezTo>
                <a:cubicBezTo>
                  <a:pt x="5543397" y="5955196"/>
                  <a:pt x="5430347" y="6062651"/>
                  <a:pt x="5426475" y="6210665"/>
                </a:cubicBezTo>
                <a:cubicBezTo>
                  <a:pt x="5414701" y="6342687"/>
                  <a:pt x="5542127" y="6479846"/>
                  <a:pt x="5697799" y="6480700"/>
                </a:cubicBezTo>
                <a:cubicBezTo>
                  <a:pt x="5890529" y="6474914"/>
                  <a:pt x="6138392" y="6456217"/>
                  <a:pt x="6294711" y="6480700"/>
                </a:cubicBezTo>
                <a:cubicBezTo>
                  <a:pt x="6451030" y="6505183"/>
                  <a:pt x="6685443" y="6492030"/>
                  <a:pt x="6891624" y="6480700"/>
                </a:cubicBezTo>
                <a:cubicBezTo>
                  <a:pt x="7097805" y="6469369"/>
                  <a:pt x="7188953" y="6492744"/>
                  <a:pt x="7398999" y="6480699"/>
                </a:cubicBezTo>
                <a:cubicBezTo>
                  <a:pt x="7609045" y="6468654"/>
                  <a:pt x="7710615" y="6476418"/>
                  <a:pt x="7936221" y="6480699"/>
                </a:cubicBezTo>
                <a:cubicBezTo>
                  <a:pt x="8161827" y="6484980"/>
                  <a:pt x="8343841" y="6514398"/>
                  <a:pt x="8682361" y="6480699"/>
                </a:cubicBezTo>
                <a:cubicBezTo>
                  <a:pt x="8582711" y="6271530"/>
                  <a:pt x="8538243" y="6199685"/>
                  <a:pt x="8465302" y="5940643"/>
                </a:cubicBezTo>
                <a:cubicBezTo>
                  <a:pt x="8392361" y="5681601"/>
                  <a:pt x="8281023" y="5536179"/>
                  <a:pt x="8226537" y="5346581"/>
                </a:cubicBezTo>
                <a:cubicBezTo>
                  <a:pt x="8172051" y="5156983"/>
                  <a:pt x="8102739" y="5075913"/>
                  <a:pt x="8009478" y="4806525"/>
                </a:cubicBezTo>
                <a:cubicBezTo>
                  <a:pt x="7916217" y="4537137"/>
                  <a:pt x="7869284" y="4419053"/>
                  <a:pt x="7792419" y="4266469"/>
                </a:cubicBezTo>
                <a:cubicBezTo>
                  <a:pt x="7715554" y="4113885"/>
                  <a:pt x="7710058" y="4002054"/>
                  <a:pt x="7597066" y="3780419"/>
                </a:cubicBezTo>
                <a:cubicBezTo>
                  <a:pt x="7693603" y="3555554"/>
                  <a:pt x="7704065" y="3518029"/>
                  <a:pt x="7803272" y="3267366"/>
                </a:cubicBezTo>
                <a:cubicBezTo>
                  <a:pt x="7902479" y="3016703"/>
                  <a:pt x="7967767" y="2878921"/>
                  <a:pt x="8009478" y="2754312"/>
                </a:cubicBezTo>
                <a:cubicBezTo>
                  <a:pt x="8051189" y="2629703"/>
                  <a:pt x="8120342" y="2418457"/>
                  <a:pt x="8226537" y="2214256"/>
                </a:cubicBezTo>
                <a:cubicBezTo>
                  <a:pt x="8332732" y="2010055"/>
                  <a:pt x="8369010" y="1842877"/>
                  <a:pt x="8454449" y="1647197"/>
                </a:cubicBezTo>
                <a:cubicBezTo>
                  <a:pt x="8539888" y="1451517"/>
                  <a:pt x="8616475" y="1193020"/>
                  <a:pt x="8682361" y="1080138"/>
                </a:cubicBezTo>
                <a:cubicBezTo>
                  <a:pt x="8523767" y="1076406"/>
                  <a:pt x="8306336" y="1063944"/>
                  <a:pt x="8161419" y="1080138"/>
                </a:cubicBezTo>
                <a:cubicBezTo>
                  <a:pt x="8016502" y="1096332"/>
                  <a:pt x="7889380" y="1072692"/>
                  <a:pt x="7640478" y="1080138"/>
                </a:cubicBezTo>
                <a:cubicBezTo>
                  <a:pt x="7391576" y="1087584"/>
                  <a:pt x="7365670" y="1100818"/>
                  <a:pt x="7119536" y="1080138"/>
                </a:cubicBezTo>
                <a:cubicBezTo>
                  <a:pt x="6873402" y="1059458"/>
                  <a:pt x="6664583" y="1081341"/>
                  <a:pt x="6511771" y="1080138"/>
                </a:cubicBezTo>
                <a:cubicBezTo>
                  <a:pt x="6508244" y="915594"/>
                  <a:pt x="6502812" y="786630"/>
                  <a:pt x="6511771" y="675087"/>
                </a:cubicBezTo>
                <a:cubicBezTo>
                  <a:pt x="6520730" y="563544"/>
                  <a:pt x="6502299" y="395243"/>
                  <a:pt x="6511771" y="270035"/>
                </a:cubicBezTo>
                <a:cubicBezTo>
                  <a:pt x="6496014" y="144255"/>
                  <a:pt x="6384812" y="3763"/>
                  <a:pt x="6240447" y="0"/>
                </a:cubicBezTo>
                <a:cubicBezTo>
                  <a:pt x="6035097" y="10734"/>
                  <a:pt x="5941736" y="-21875"/>
                  <a:pt x="5721314" y="0"/>
                </a:cubicBezTo>
                <a:cubicBezTo>
                  <a:pt x="5500892" y="21875"/>
                  <a:pt x="5411252" y="6282"/>
                  <a:pt x="5202181" y="0"/>
                </a:cubicBezTo>
                <a:cubicBezTo>
                  <a:pt x="4993110" y="-6282"/>
                  <a:pt x="4825664" y="-3538"/>
                  <a:pt x="4645063" y="0"/>
                </a:cubicBezTo>
                <a:cubicBezTo>
                  <a:pt x="4464462" y="3538"/>
                  <a:pt x="4297874" y="9047"/>
                  <a:pt x="4125930" y="0"/>
                </a:cubicBezTo>
                <a:cubicBezTo>
                  <a:pt x="3953986" y="-9047"/>
                  <a:pt x="3659599" y="27397"/>
                  <a:pt x="3530827" y="0"/>
                </a:cubicBezTo>
                <a:cubicBezTo>
                  <a:pt x="3402055" y="-27397"/>
                  <a:pt x="2828108" y="28588"/>
                  <a:pt x="2441914" y="0"/>
                </a:cubicBezTo>
                <a:cubicBezTo>
                  <a:pt x="2297394" y="573"/>
                  <a:pt x="2167190" y="147164"/>
                  <a:pt x="2170590" y="270035"/>
                </a:cubicBezTo>
                <a:cubicBezTo>
                  <a:pt x="2189718" y="390001"/>
                  <a:pt x="2172111" y="535592"/>
                  <a:pt x="2170590" y="658884"/>
                </a:cubicBezTo>
                <a:cubicBezTo>
                  <a:pt x="2169069" y="782176"/>
                  <a:pt x="2161013" y="938249"/>
                  <a:pt x="2170590" y="1080138"/>
                </a:cubicBezTo>
                <a:cubicBezTo>
                  <a:pt x="2003503" y="1083348"/>
                  <a:pt x="1820917" y="1075551"/>
                  <a:pt x="1693060" y="1080138"/>
                </a:cubicBezTo>
                <a:cubicBezTo>
                  <a:pt x="1565203" y="1084726"/>
                  <a:pt x="1392363" y="1090475"/>
                  <a:pt x="1107001" y="1080138"/>
                </a:cubicBezTo>
                <a:cubicBezTo>
                  <a:pt x="821639" y="1069801"/>
                  <a:pt x="762739" y="1102136"/>
                  <a:pt x="586059" y="1080138"/>
                </a:cubicBezTo>
                <a:cubicBezTo>
                  <a:pt x="409379" y="1058140"/>
                  <a:pt x="150371" y="1085957"/>
                  <a:pt x="0" y="1080138"/>
                </a:cubicBezTo>
                <a:cubicBezTo>
                  <a:pt x="62874" y="1186673"/>
                  <a:pt x="147489" y="1451953"/>
                  <a:pt x="195353" y="1566189"/>
                </a:cubicBezTo>
                <a:cubicBezTo>
                  <a:pt x="243217" y="1680424"/>
                  <a:pt x="286247" y="1830966"/>
                  <a:pt x="401559" y="2079242"/>
                </a:cubicBezTo>
                <a:cubicBezTo>
                  <a:pt x="516871" y="2327518"/>
                  <a:pt x="535376" y="2414802"/>
                  <a:pt x="629471" y="2646301"/>
                </a:cubicBezTo>
                <a:cubicBezTo>
                  <a:pt x="723566" y="2877800"/>
                  <a:pt x="733964" y="2960070"/>
                  <a:pt x="835677" y="3159354"/>
                </a:cubicBezTo>
                <a:cubicBezTo>
                  <a:pt x="937390" y="3358639"/>
                  <a:pt x="954945" y="3489877"/>
                  <a:pt x="1085295" y="3780419"/>
                </a:cubicBezTo>
                <a:cubicBezTo>
                  <a:pt x="1027974" y="3961932"/>
                  <a:pt x="942910" y="4113564"/>
                  <a:pt x="900795" y="4239467"/>
                </a:cubicBezTo>
                <a:cubicBezTo>
                  <a:pt x="858679" y="4365369"/>
                  <a:pt x="787652" y="4581303"/>
                  <a:pt x="662030" y="4833528"/>
                </a:cubicBezTo>
                <a:cubicBezTo>
                  <a:pt x="536409" y="5085753"/>
                  <a:pt x="546999" y="5168591"/>
                  <a:pt x="477530" y="5292576"/>
                </a:cubicBezTo>
                <a:cubicBezTo>
                  <a:pt x="408061" y="5416561"/>
                  <a:pt x="369583" y="5578786"/>
                  <a:pt x="249618" y="5859635"/>
                </a:cubicBezTo>
                <a:cubicBezTo>
                  <a:pt x="129653" y="6140484"/>
                  <a:pt x="91636" y="6219480"/>
                  <a:pt x="0" y="6480699"/>
                </a:cubicBezTo>
                <a:close/>
              </a:path>
              <a:path w="8682361" h="6480699" fill="darkenLess" stroke="0" extrusionOk="0">
                <a:moveTo>
                  <a:pt x="3255885" y="6210664"/>
                </a:moveTo>
                <a:cubicBezTo>
                  <a:pt x="3285671" y="6065632"/>
                  <a:pt x="3153367" y="5953839"/>
                  <a:pt x="2984561" y="5940629"/>
                </a:cubicBezTo>
                <a:cubicBezTo>
                  <a:pt x="2867480" y="5939578"/>
                  <a:pt x="2556442" y="5967690"/>
                  <a:pt x="2441914" y="5940630"/>
                </a:cubicBezTo>
                <a:cubicBezTo>
                  <a:pt x="2303028" y="5944843"/>
                  <a:pt x="2194968" y="5819933"/>
                  <a:pt x="2170590" y="5670595"/>
                </a:cubicBezTo>
                <a:cubicBezTo>
                  <a:pt x="2184922" y="5501778"/>
                  <a:pt x="2296093" y="5393347"/>
                  <a:pt x="2441914" y="5400560"/>
                </a:cubicBezTo>
                <a:cubicBezTo>
                  <a:pt x="2580936" y="5408215"/>
                  <a:pt x="2696593" y="5406168"/>
                  <a:pt x="2865179" y="5400561"/>
                </a:cubicBezTo>
                <a:cubicBezTo>
                  <a:pt x="3033765" y="5394954"/>
                  <a:pt x="3086408" y="5390310"/>
                  <a:pt x="3255885" y="5400561"/>
                </a:cubicBezTo>
                <a:cubicBezTo>
                  <a:pt x="3268933" y="5503383"/>
                  <a:pt x="3274898" y="5680768"/>
                  <a:pt x="3255885" y="5781309"/>
                </a:cubicBezTo>
                <a:cubicBezTo>
                  <a:pt x="3236872" y="5881850"/>
                  <a:pt x="3259296" y="6016763"/>
                  <a:pt x="3255885" y="6210664"/>
                </a:cubicBezTo>
                <a:close/>
                <a:moveTo>
                  <a:pt x="5426476" y="6210664"/>
                </a:moveTo>
                <a:cubicBezTo>
                  <a:pt x="5412836" y="6093998"/>
                  <a:pt x="5557580" y="5947292"/>
                  <a:pt x="5697800" y="5940629"/>
                </a:cubicBezTo>
                <a:cubicBezTo>
                  <a:pt x="5900220" y="5963606"/>
                  <a:pt x="6005181" y="5929561"/>
                  <a:pt x="6240447" y="5940630"/>
                </a:cubicBezTo>
                <a:cubicBezTo>
                  <a:pt x="6385353" y="5920191"/>
                  <a:pt x="6498401" y="5841817"/>
                  <a:pt x="6511771" y="5670595"/>
                </a:cubicBezTo>
                <a:cubicBezTo>
                  <a:pt x="6529235" y="5494882"/>
                  <a:pt x="6387523" y="5391736"/>
                  <a:pt x="6240447" y="5400560"/>
                </a:cubicBezTo>
                <a:cubicBezTo>
                  <a:pt x="6144491" y="5405074"/>
                  <a:pt x="6006885" y="5409063"/>
                  <a:pt x="5833462" y="5400561"/>
                </a:cubicBezTo>
                <a:cubicBezTo>
                  <a:pt x="5660039" y="5392059"/>
                  <a:pt x="5620508" y="5393431"/>
                  <a:pt x="5426476" y="5400561"/>
                </a:cubicBezTo>
                <a:cubicBezTo>
                  <a:pt x="5431823" y="5588651"/>
                  <a:pt x="5432116" y="5688356"/>
                  <a:pt x="5426476" y="5781309"/>
                </a:cubicBezTo>
                <a:cubicBezTo>
                  <a:pt x="5420836" y="5874262"/>
                  <a:pt x="5427669" y="6031968"/>
                  <a:pt x="5426476" y="6210664"/>
                </a:cubicBezTo>
                <a:close/>
              </a:path>
              <a:path w="8682361" h="6480699" fill="none" extrusionOk="0">
                <a:moveTo>
                  <a:pt x="0" y="6480699"/>
                </a:moveTo>
                <a:cubicBezTo>
                  <a:pt x="55047" y="6305712"/>
                  <a:pt x="202943" y="6053715"/>
                  <a:pt x="227912" y="5913640"/>
                </a:cubicBezTo>
                <a:cubicBezTo>
                  <a:pt x="252881" y="5773565"/>
                  <a:pt x="357384" y="5528808"/>
                  <a:pt x="423265" y="5427590"/>
                </a:cubicBezTo>
                <a:cubicBezTo>
                  <a:pt x="489146" y="5326372"/>
                  <a:pt x="544884" y="5131560"/>
                  <a:pt x="629471" y="4914537"/>
                </a:cubicBezTo>
                <a:cubicBezTo>
                  <a:pt x="714058" y="4697514"/>
                  <a:pt x="812308" y="4532642"/>
                  <a:pt x="846530" y="4374481"/>
                </a:cubicBezTo>
                <a:cubicBezTo>
                  <a:pt x="880752" y="4216320"/>
                  <a:pt x="978408" y="4026981"/>
                  <a:pt x="1085295" y="3780419"/>
                </a:cubicBezTo>
                <a:cubicBezTo>
                  <a:pt x="1046619" y="3613542"/>
                  <a:pt x="957273" y="3473712"/>
                  <a:pt x="879089" y="3267366"/>
                </a:cubicBezTo>
                <a:cubicBezTo>
                  <a:pt x="800906" y="3061020"/>
                  <a:pt x="774764" y="3019962"/>
                  <a:pt x="694589" y="2808318"/>
                </a:cubicBezTo>
                <a:cubicBezTo>
                  <a:pt x="614413" y="2596674"/>
                  <a:pt x="497661" y="2367960"/>
                  <a:pt x="455824" y="2214256"/>
                </a:cubicBezTo>
                <a:cubicBezTo>
                  <a:pt x="413987" y="2060552"/>
                  <a:pt x="338524" y="1982045"/>
                  <a:pt x="271324" y="1755208"/>
                </a:cubicBezTo>
                <a:cubicBezTo>
                  <a:pt x="204124" y="1528371"/>
                  <a:pt x="93464" y="1357165"/>
                  <a:pt x="0" y="1080138"/>
                </a:cubicBezTo>
                <a:cubicBezTo>
                  <a:pt x="212024" y="1093214"/>
                  <a:pt x="346573" y="1062852"/>
                  <a:pt x="520942" y="1080138"/>
                </a:cubicBezTo>
                <a:cubicBezTo>
                  <a:pt x="695311" y="1097424"/>
                  <a:pt x="869749" y="1094873"/>
                  <a:pt x="998471" y="1080138"/>
                </a:cubicBezTo>
                <a:cubicBezTo>
                  <a:pt x="1127193" y="1065403"/>
                  <a:pt x="1421709" y="1081213"/>
                  <a:pt x="1541119" y="1080138"/>
                </a:cubicBezTo>
                <a:cubicBezTo>
                  <a:pt x="1660529" y="1079063"/>
                  <a:pt x="1907362" y="1103251"/>
                  <a:pt x="2170590" y="1080138"/>
                </a:cubicBezTo>
                <a:cubicBezTo>
                  <a:pt x="2164910" y="898977"/>
                  <a:pt x="2153098" y="790392"/>
                  <a:pt x="2170590" y="658884"/>
                </a:cubicBezTo>
                <a:cubicBezTo>
                  <a:pt x="2188082" y="527376"/>
                  <a:pt x="2151483" y="423171"/>
                  <a:pt x="2170590" y="270035"/>
                </a:cubicBezTo>
                <a:cubicBezTo>
                  <a:pt x="2170538" y="142749"/>
                  <a:pt x="2266628" y="11637"/>
                  <a:pt x="2441914" y="0"/>
                </a:cubicBezTo>
                <a:cubicBezTo>
                  <a:pt x="2634881" y="8500"/>
                  <a:pt x="2883425" y="-13306"/>
                  <a:pt x="2999032" y="0"/>
                </a:cubicBezTo>
                <a:cubicBezTo>
                  <a:pt x="3114639" y="13306"/>
                  <a:pt x="3392118" y="-15365"/>
                  <a:pt x="3708092" y="0"/>
                </a:cubicBezTo>
                <a:cubicBezTo>
                  <a:pt x="4024066" y="15365"/>
                  <a:pt x="4148201" y="17282"/>
                  <a:pt x="4417151" y="0"/>
                </a:cubicBezTo>
                <a:cubicBezTo>
                  <a:pt x="4686101" y="-17282"/>
                  <a:pt x="4943301" y="18688"/>
                  <a:pt x="5126211" y="0"/>
                </a:cubicBezTo>
                <a:cubicBezTo>
                  <a:pt x="5309121" y="-18688"/>
                  <a:pt x="5881580" y="14014"/>
                  <a:pt x="6240447" y="0"/>
                </a:cubicBezTo>
                <a:cubicBezTo>
                  <a:pt x="6371360" y="4934"/>
                  <a:pt x="6508326" y="103373"/>
                  <a:pt x="6511771" y="270035"/>
                </a:cubicBezTo>
                <a:cubicBezTo>
                  <a:pt x="6522696" y="372131"/>
                  <a:pt x="6506953" y="517919"/>
                  <a:pt x="6511771" y="675087"/>
                </a:cubicBezTo>
                <a:cubicBezTo>
                  <a:pt x="6516589" y="832255"/>
                  <a:pt x="6523921" y="896129"/>
                  <a:pt x="6511771" y="1080138"/>
                </a:cubicBezTo>
                <a:lnTo>
                  <a:pt x="6511771" y="1080138"/>
                </a:lnTo>
                <a:cubicBezTo>
                  <a:pt x="6684158" y="1099392"/>
                  <a:pt x="6932545" y="1098691"/>
                  <a:pt x="7054419" y="1080138"/>
                </a:cubicBezTo>
                <a:cubicBezTo>
                  <a:pt x="7176293" y="1061585"/>
                  <a:pt x="7417185" y="1073656"/>
                  <a:pt x="7618772" y="1080138"/>
                </a:cubicBezTo>
                <a:cubicBezTo>
                  <a:pt x="7820359" y="1086620"/>
                  <a:pt x="7954113" y="1069068"/>
                  <a:pt x="8118008" y="1080138"/>
                </a:cubicBezTo>
                <a:cubicBezTo>
                  <a:pt x="8281903" y="1091208"/>
                  <a:pt x="8408180" y="1067209"/>
                  <a:pt x="8682361" y="1080138"/>
                </a:cubicBezTo>
                <a:cubicBezTo>
                  <a:pt x="8607449" y="1228341"/>
                  <a:pt x="8564047" y="1360150"/>
                  <a:pt x="8497861" y="1539186"/>
                </a:cubicBezTo>
                <a:cubicBezTo>
                  <a:pt x="8431675" y="1718221"/>
                  <a:pt x="8349258" y="1952878"/>
                  <a:pt x="8291655" y="2052239"/>
                </a:cubicBezTo>
                <a:cubicBezTo>
                  <a:pt x="8234052" y="2151600"/>
                  <a:pt x="8170502" y="2357640"/>
                  <a:pt x="8096302" y="2538290"/>
                </a:cubicBezTo>
                <a:cubicBezTo>
                  <a:pt x="8022102" y="2718940"/>
                  <a:pt x="7973481" y="2907711"/>
                  <a:pt x="7868390" y="3105349"/>
                </a:cubicBezTo>
                <a:cubicBezTo>
                  <a:pt x="7763299" y="3302987"/>
                  <a:pt x="7681465" y="3584604"/>
                  <a:pt x="7597066" y="3780419"/>
                </a:cubicBezTo>
                <a:cubicBezTo>
                  <a:pt x="7663725" y="3892771"/>
                  <a:pt x="7730700" y="4066015"/>
                  <a:pt x="7781566" y="4239467"/>
                </a:cubicBezTo>
                <a:cubicBezTo>
                  <a:pt x="7832433" y="4412919"/>
                  <a:pt x="7974235" y="4646068"/>
                  <a:pt x="7998625" y="4779523"/>
                </a:cubicBezTo>
                <a:cubicBezTo>
                  <a:pt x="8023015" y="4912978"/>
                  <a:pt x="8105241" y="5069115"/>
                  <a:pt x="8183125" y="5238570"/>
                </a:cubicBezTo>
                <a:cubicBezTo>
                  <a:pt x="8261009" y="5408025"/>
                  <a:pt x="8292746" y="5566560"/>
                  <a:pt x="8378478" y="5724621"/>
                </a:cubicBezTo>
                <a:cubicBezTo>
                  <a:pt x="8464210" y="5882682"/>
                  <a:pt x="8548180" y="6153339"/>
                  <a:pt x="8682361" y="6480699"/>
                </a:cubicBezTo>
                <a:cubicBezTo>
                  <a:pt x="8553436" y="6470756"/>
                  <a:pt x="8324348" y="6456721"/>
                  <a:pt x="8115294" y="6480699"/>
                </a:cubicBezTo>
                <a:cubicBezTo>
                  <a:pt x="7906240" y="6504677"/>
                  <a:pt x="7820062" y="6489581"/>
                  <a:pt x="7548227" y="6480699"/>
                </a:cubicBezTo>
                <a:cubicBezTo>
                  <a:pt x="7276392" y="6471817"/>
                  <a:pt x="7086997" y="6508122"/>
                  <a:pt x="6921469" y="6480699"/>
                </a:cubicBezTo>
                <a:cubicBezTo>
                  <a:pt x="6755941" y="6453276"/>
                  <a:pt x="6606110" y="6450706"/>
                  <a:pt x="6294711" y="6480699"/>
                </a:cubicBezTo>
                <a:cubicBezTo>
                  <a:pt x="5983312" y="6510692"/>
                  <a:pt x="5899767" y="6501351"/>
                  <a:pt x="5697799" y="6480699"/>
                </a:cubicBezTo>
                <a:cubicBezTo>
                  <a:pt x="5527204" y="6501696"/>
                  <a:pt x="5417305" y="6361338"/>
                  <a:pt x="5426475" y="6210664"/>
                </a:cubicBezTo>
                <a:cubicBezTo>
                  <a:pt x="5416208" y="6085099"/>
                  <a:pt x="5539519" y="5944766"/>
                  <a:pt x="5697799" y="5940629"/>
                </a:cubicBezTo>
                <a:cubicBezTo>
                  <a:pt x="5864874" y="5941339"/>
                  <a:pt x="5976773" y="5933338"/>
                  <a:pt x="6240447" y="5940630"/>
                </a:cubicBezTo>
                <a:cubicBezTo>
                  <a:pt x="6402187" y="5910342"/>
                  <a:pt x="6525262" y="5805890"/>
                  <a:pt x="6511771" y="5670595"/>
                </a:cubicBezTo>
                <a:cubicBezTo>
                  <a:pt x="6527377" y="5552560"/>
                  <a:pt x="6418768" y="5407279"/>
                  <a:pt x="6240447" y="5400560"/>
                </a:cubicBezTo>
                <a:cubicBezTo>
                  <a:pt x="5965706" y="5405871"/>
                  <a:pt x="5828298" y="5425419"/>
                  <a:pt x="5683329" y="5400560"/>
                </a:cubicBezTo>
                <a:cubicBezTo>
                  <a:pt x="5538360" y="5375701"/>
                  <a:pt x="5348912" y="5397934"/>
                  <a:pt x="5050240" y="5400560"/>
                </a:cubicBezTo>
                <a:cubicBezTo>
                  <a:pt x="4751568" y="5403186"/>
                  <a:pt x="4683338" y="5421365"/>
                  <a:pt x="4493122" y="5400560"/>
                </a:cubicBezTo>
                <a:cubicBezTo>
                  <a:pt x="4302906" y="5379755"/>
                  <a:pt x="4062650" y="5387690"/>
                  <a:pt x="3898018" y="5400561"/>
                </a:cubicBezTo>
                <a:cubicBezTo>
                  <a:pt x="3733386" y="5413432"/>
                  <a:pt x="3572147" y="5380574"/>
                  <a:pt x="3340900" y="5400561"/>
                </a:cubicBezTo>
                <a:cubicBezTo>
                  <a:pt x="3109653" y="5420548"/>
                  <a:pt x="2722127" y="5390551"/>
                  <a:pt x="2441914" y="5400561"/>
                </a:cubicBezTo>
                <a:cubicBezTo>
                  <a:pt x="2299148" y="5415061"/>
                  <a:pt x="2166194" y="5519494"/>
                  <a:pt x="2170590" y="5670596"/>
                </a:cubicBezTo>
                <a:cubicBezTo>
                  <a:pt x="2195922" y="5816834"/>
                  <a:pt x="2295135" y="5935383"/>
                  <a:pt x="2441914" y="5940631"/>
                </a:cubicBezTo>
                <a:cubicBezTo>
                  <a:pt x="2661854" y="5954007"/>
                  <a:pt x="2856880" y="5951238"/>
                  <a:pt x="2984562" y="5940630"/>
                </a:cubicBezTo>
                <a:cubicBezTo>
                  <a:pt x="3115284" y="5939716"/>
                  <a:pt x="3279424" y="6049908"/>
                  <a:pt x="3255886" y="6210665"/>
                </a:cubicBezTo>
                <a:cubicBezTo>
                  <a:pt x="3231343" y="6374478"/>
                  <a:pt x="3134509" y="6494112"/>
                  <a:pt x="2984562" y="6480700"/>
                </a:cubicBezTo>
                <a:cubicBezTo>
                  <a:pt x="2762431" y="6495263"/>
                  <a:pt x="2702675" y="6461316"/>
                  <a:pt x="2447341" y="6480700"/>
                </a:cubicBezTo>
                <a:cubicBezTo>
                  <a:pt x="2192007" y="6500084"/>
                  <a:pt x="2097123" y="6468120"/>
                  <a:pt x="1880274" y="6480700"/>
                </a:cubicBezTo>
                <a:cubicBezTo>
                  <a:pt x="1663425" y="6493279"/>
                  <a:pt x="1436725" y="6448358"/>
                  <a:pt x="1223670" y="6480699"/>
                </a:cubicBezTo>
                <a:cubicBezTo>
                  <a:pt x="1010615" y="6513041"/>
                  <a:pt x="819752" y="6463220"/>
                  <a:pt x="686449" y="6480699"/>
                </a:cubicBezTo>
                <a:cubicBezTo>
                  <a:pt x="553146" y="6498178"/>
                  <a:pt x="245349" y="6495428"/>
                  <a:pt x="0" y="6480699"/>
                </a:cubicBezTo>
                <a:close/>
                <a:moveTo>
                  <a:pt x="3255885" y="5400561"/>
                </a:moveTo>
                <a:cubicBezTo>
                  <a:pt x="3263185" y="5534360"/>
                  <a:pt x="3241813" y="5711172"/>
                  <a:pt x="3255885" y="5789410"/>
                </a:cubicBezTo>
                <a:cubicBezTo>
                  <a:pt x="3269957" y="5867648"/>
                  <a:pt x="3243295" y="6116386"/>
                  <a:pt x="3255885" y="6210664"/>
                </a:cubicBezTo>
                <a:moveTo>
                  <a:pt x="5426476" y="6210664"/>
                </a:moveTo>
                <a:cubicBezTo>
                  <a:pt x="5415091" y="6070155"/>
                  <a:pt x="5436821" y="5997159"/>
                  <a:pt x="5426476" y="5821815"/>
                </a:cubicBezTo>
                <a:cubicBezTo>
                  <a:pt x="5416131" y="5646471"/>
                  <a:pt x="5443315" y="5563711"/>
                  <a:pt x="5426476" y="5400561"/>
                </a:cubicBezTo>
                <a:moveTo>
                  <a:pt x="2170590" y="5670595"/>
                </a:moveTo>
                <a:cubicBezTo>
                  <a:pt x="2164959" y="5450606"/>
                  <a:pt x="2171428" y="5213513"/>
                  <a:pt x="2170590" y="5060720"/>
                </a:cubicBezTo>
                <a:cubicBezTo>
                  <a:pt x="2169752" y="4907927"/>
                  <a:pt x="2189075" y="4761999"/>
                  <a:pt x="2170590" y="4542654"/>
                </a:cubicBezTo>
                <a:cubicBezTo>
                  <a:pt x="2152105" y="4323309"/>
                  <a:pt x="2163133" y="4109451"/>
                  <a:pt x="2170590" y="3978684"/>
                </a:cubicBezTo>
                <a:cubicBezTo>
                  <a:pt x="2178048" y="3847917"/>
                  <a:pt x="2187861" y="3492461"/>
                  <a:pt x="2170590" y="3322904"/>
                </a:cubicBezTo>
                <a:cubicBezTo>
                  <a:pt x="2153319" y="3153347"/>
                  <a:pt x="2154674" y="2956648"/>
                  <a:pt x="2170590" y="2758934"/>
                </a:cubicBezTo>
                <a:cubicBezTo>
                  <a:pt x="2186507" y="2561220"/>
                  <a:pt x="2163836" y="2423706"/>
                  <a:pt x="2170590" y="2240868"/>
                </a:cubicBezTo>
                <a:cubicBezTo>
                  <a:pt x="2177344" y="2058030"/>
                  <a:pt x="2148093" y="1648717"/>
                  <a:pt x="2170590" y="1080138"/>
                </a:cubicBezTo>
                <a:moveTo>
                  <a:pt x="6511771" y="1080138"/>
                </a:moveTo>
                <a:cubicBezTo>
                  <a:pt x="6516078" y="1269689"/>
                  <a:pt x="6520912" y="1473865"/>
                  <a:pt x="6511771" y="1644108"/>
                </a:cubicBezTo>
                <a:cubicBezTo>
                  <a:pt x="6502631" y="1814351"/>
                  <a:pt x="6492080" y="1936384"/>
                  <a:pt x="6511771" y="2208079"/>
                </a:cubicBezTo>
                <a:cubicBezTo>
                  <a:pt x="6531462" y="2479774"/>
                  <a:pt x="6486450" y="2570566"/>
                  <a:pt x="6511771" y="2863858"/>
                </a:cubicBezTo>
                <a:cubicBezTo>
                  <a:pt x="6537092" y="3157150"/>
                  <a:pt x="6541547" y="3401197"/>
                  <a:pt x="6511771" y="3565543"/>
                </a:cubicBezTo>
                <a:cubicBezTo>
                  <a:pt x="6481995" y="3729889"/>
                  <a:pt x="6500321" y="3981599"/>
                  <a:pt x="6511771" y="4267227"/>
                </a:cubicBezTo>
                <a:cubicBezTo>
                  <a:pt x="6523221" y="4552855"/>
                  <a:pt x="6535298" y="4838787"/>
                  <a:pt x="6511771" y="5014815"/>
                </a:cubicBezTo>
                <a:cubicBezTo>
                  <a:pt x="6488244" y="5190843"/>
                  <a:pt x="6529686" y="5467473"/>
                  <a:pt x="6511771" y="5670595"/>
                </a:cubicBezTo>
              </a:path>
              <a:path w="8682361" h="6480699" fill="none" stroke="0" extrusionOk="0">
                <a:moveTo>
                  <a:pt x="0" y="6480699"/>
                </a:moveTo>
                <a:cubicBezTo>
                  <a:pt x="118014" y="6199699"/>
                  <a:pt x="114882" y="6150400"/>
                  <a:pt x="227912" y="5913640"/>
                </a:cubicBezTo>
                <a:cubicBezTo>
                  <a:pt x="340943" y="5676880"/>
                  <a:pt x="362199" y="5595073"/>
                  <a:pt x="423265" y="5427590"/>
                </a:cubicBezTo>
                <a:cubicBezTo>
                  <a:pt x="484331" y="5260107"/>
                  <a:pt x="549920" y="5139238"/>
                  <a:pt x="629471" y="4914537"/>
                </a:cubicBezTo>
                <a:cubicBezTo>
                  <a:pt x="709022" y="4689836"/>
                  <a:pt x="780536" y="4565799"/>
                  <a:pt x="813971" y="4455489"/>
                </a:cubicBezTo>
                <a:cubicBezTo>
                  <a:pt x="847406" y="4345179"/>
                  <a:pt x="940126" y="4088052"/>
                  <a:pt x="1085295" y="3780419"/>
                </a:cubicBezTo>
                <a:cubicBezTo>
                  <a:pt x="1022581" y="3679438"/>
                  <a:pt x="955019" y="3403045"/>
                  <a:pt x="889942" y="3294368"/>
                </a:cubicBezTo>
                <a:cubicBezTo>
                  <a:pt x="824865" y="3185691"/>
                  <a:pt x="773186" y="3015408"/>
                  <a:pt x="672883" y="2754312"/>
                </a:cubicBezTo>
                <a:cubicBezTo>
                  <a:pt x="572580" y="2493216"/>
                  <a:pt x="540638" y="2422476"/>
                  <a:pt x="434118" y="2160250"/>
                </a:cubicBezTo>
                <a:cubicBezTo>
                  <a:pt x="327597" y="1898024"/>
                  <a:pt x="285245" y="1825213"/>
                  <a:pt x="195353" y="1566189"/>
                </a:cubicBezTo>
                <a:cubicBezTo>
                  <a:pt x="105461" y="1307165"/>
                  <a:pt x="36743" y="1192220"/>
                  <a:pt x="0" y="1080138"/>
                </a:cubicBezTo>
                <a:cubicBezTo>
                  <a:pt x="242075" y="1054933"/>
                  <a:pt x="404431" y="1100959"/>
                  <a:pt x="586059" y="1080138"/>
                </a:cubicBezTo>
                <a:cubicBezTo>
                  <a:pt x="767687" y="1059317"/>
                  <a:pt x="980267" y="1061371"/>
                  <a:pt x="1085295" y="1080138"/>
                </a:cubicBezTo>
                <a:cubicBezTo>
                  <a:pt x="1190323" y="1098905"/>
                  <a:pt x="1454492" y="1097233"/>
                  <a:pt x="1584531" y="1080138"/>
                </a:cubicBezTo>
                <a:cubicBezTo>
                  <a:pt x="1714570" y="1063043"/>
                  <a:pt x="1969624" y="1071398"/>
                  <a:pt x="2170590" y="1080138"/>
                </a:cubicBezTo>
                <a:cubicBezTo>
                  <a:pt x="2186871" y="916709"/>
                  <a:pt x="2187575" y="771969"/>
                  <a:pt x="2170590" y="675087"/>
                </a:cubicBezTo>
                <a:cubicBezTo>
                  <a:pt x="2153605" y="578205"/>
                  <a:pt x="2180423" y="433377"/>
                  <a:pt x="2170590" y="270035"/>
                </a:cubicBezTo>
                <a:cubicBezTo>
                  <a:pt x="2157179" y="122216"/>
                  <a:pt x="2292832" y="14462"/>
                  <a:pt x="2441914" y="0"/>
                </a:cubicBezTo>
                <a:cubicBezTo>
                  <a:pt x="2716094" y="1040"/>
                  <a:pt x="2807370" y="-10014"/>
                  <a:pt x="2999032" y="0"/>
                </a:cubicBezTo>
                <a:cubicBezTo>
                  <a:pt x="3190694" y="10014"/>
                  <a:pt x="3400214" y="8642"/>
                  <a:pt x="3594136" y="0"/>
                </a:cubicBezTo>
                <a:cubicBezTo>
                  <a:pt x="3788058" y="-8642"/>
                  <a:pt x="4068599" y="-29805"/>
                  <a:pt x="4265210" y="0"/>
                </a:cubicBezTo>
                <a:cubicBezTo>
                  <a:pt x="4461821" y="29805"/>
                  <a:pt x="4728592" y="2066"/>
                  <a:pt x="4860313" y="0"/>
                </a:cubicBezTo>
                <a:cubicBezTo>
                  <a:pt x="4992034" y="-2066"/>
                  <a:pt x="5315944" y="28025"/>
                  <a:pt x="5493402" y="0"/>
                </a:cubicBezTo>
                <a:cubicBezTo>
                  <a:pt x="5670860" y="-28025"/>
                  <a:pt x="5903832" y="5998"/>
                  <a:pt x="6240447" y="0"/>
                </a:cubicBezTo>
                <a:cubicBezTo>
                  <a:pt x="6396727" y="-3814"/>
                  <a:pt x="6539790" y="143123"/>
                  <a:pt x="6511771" y="270035"/>
                </a:cubicBezTo>
                <a:cubicBezTo>
                  <a:pt x="6508916" y="359055"/>
                  <a:pt x="6491983" y="496336"/>
                  <a:pt x="6511771" y="691289"/>
                </a:cubicBezTo>
                <a:cubicBezTo>
                  <a:pt x="6531559" y="886242"/>
                  <a:pt x="6518419" y="893102"/>
                  <a:pt x="6511771" y="1080138"/>
                </a:cubicBezTo>
                <a:lnTo>
                  <a:pt x="6511771" y="1080138"/>
                </a:lnTo>
                <a:cubicBezTo>
                  <a:pt x="6792431" y="1106246"/>
                  <a:pt x="6918034" y="1051146"/>
                  <a:pt x="7097830" y="1080138"/>
                </a:cubicBezTo>
                <a:cubicBezTo>
                  <a:pt x="7277626" y="1109130"/>
                  <a:pt x="7359824" y="1092466"/>
                  <a:pt x="7618772" y="1080138"/>
                </a:cubicBezTo>
                <a:cubicBezTo>
                  <a:pt x="7877720" y="1067810"/>
                  <a:pt x="7997453" y="1052984"/>
                  <a:pt x="8204831" y="1080138"/>
                </a:cubicBezTo>
                <a:cubicBezTo>
                  <a:pt x="8412209" y="1107292"/>
                  <a:pt x="8506601" y="1073353"/>
                  <a:pt x="8682361" y="1080138"/>
                </a:cubicBezTo>
                <a:cubicBezTo>
                  <a:pt x="8562802" y="1327734"/>
                  <a:pt x="8552119" y="1402601"/>
                  <a:pt x="8465302" y="1620194"/>
                </a:cubicBezTo>
                <a:cubicBezTo>
                  <a:pt x="8378485" y="1837787"/>
                  <a:pt x="8354920" y="1958300"/>
                  <a:pt x="8237390" y="2187253"/>
                </a:cubicBezTo>
                <a:cubicBezTo>
                  <a:pt x="8119860" y="2416206"/>
                  <a:pt x="8089640" y="2494336"/>
                  <a:pt x="8052890" y="2646301"/>
                </a:cubicBezTo>
                <a:cubicBezTo>
                  <a:pt x="8016140" y="2798266"/>
                  <a:pt x="7905051" y="3000508"/>
                  <a:pt x="7835831" y="3186357"/>
                </a:cubicBezTo>
                <a:cubicBezTo>
                  <a:pt x="7766611" y="3372206"/>
                  <a:pt x="7684137" y="3566570"/>
                  <a:pt x="7597066" y="3780419"/>
                </a:cubicBezTo>
                <a:cubicBezTo>
                  <a:pt x="7685574" y="3979257"/>
                  <a:pt x="7707894" y="4093276"/>
                  <a:pt x="7781566" y="4239467"/>
                </a:cubicBezTo>
                <a:cubicBezTo>
                  <a:pt x="7855238" y="4385658"/>
                  <a:pt x="7936193" y="4604686"/>
                  <a:pt x="7976919" y="4725517"/>
                </a:cubicBezTo>
                <a:cubicBezTo>
                  <a:pt x="8017645" y="4846348"/>
                  <a:pt x="8093677" y="4980405"/>
                  <a:pt x="8183125" y="5238570"/>
                </a:cubicBezTo>
                <a:cubicBezTo>
                  <a:pt x="8272573" y="5496735"/>
                  <a:pt x="8349509" y="5649089"/>
                  <a:pt x="8421890" y="5832632"/>
                </a:cubicBezTo>
                <a:cubicBezTo>
                  <a:pt x="8494271" y="6016175"/>
                  <a:pt x="8582793" y="6314130"/>
                  <a:pt x="8682361" y="6480699"/>
                </a:cubicBezTo>
                <a:cubicBezTo>
                  <a:pt x="8527923" y="6465131"/>
                  <a:pt x="8290097" y="6499939"/>
                  <a:pt x="8145140" y="6480699"/>
                </a:cubicBezTo>
                <a:cubicBezTo>
                  <a:pt x="8000183" y="6461459"/>
                  <a:pt x="7767658" y="6504816"/>
                  <a:pt x="7518382" y="6480699"/>
                </a:cubicBezTo>
                <a:cubicBezTo>
                  <a:pt x="7269106" y="6456582"/>
                  <a:pt x="7088942" y="6469218"/>
                  <a:pt x="6861778" y="6480699"/>
                </a:cubicBezTo>
                <a:cubicBezTo>
                  <a:pt x="6634614" y="6492180"/>
                  <a:pt x="6420165" y="6501496"/>
                  <a:pt x="6264866" y="6480699"/>
                </a:cubicBezTo>
                <a:cubicBezTo>
                  <a:pt x="6109567" y="6459902"/>
                  <a:pt x="5858158" y="6465939"/>
                  <a:pt x="5697799" y="6480699"/>
                </a:cubicBezTo>
                <a:cubicBezTo>
                  <a:pt x="5571641" y="6479438"/>
                  <a:pt x="5401313" y="6354930"/>
                  <a:pt x="5426475" y="6210664"/>
                </a:cubicBezTo>
                <a:cubicBezTo>
                  <a:pt x="5411888" y="6056505"/>
                  <a:pt x="5568846" y="5931833"/>
                  <a:pt x="5697799" y="5940629"/>
                </a:cubicBezTo>
                <a:cubicBezTo>
                  <a:pt x="5891507" y="5962234"/>
                  <a:pt x="5983994" y="5935836"/>
                  <a:pt x="6240447" y="5940630"/>
                </a:cubicBezTo>
                <a:cubicBezTo>
                  <a:pt x="6388039" y="5937050"/>
                  <a:pt x="6504241" y="5817574"/>
                  <a:pt x="6511771" y="5670595"/>
                </a:cubicBezTo>
                <a:cubicBezTo>
                  <a:pt x="6505925" y="5513740"/>
                  <a:pt x="6375992" y="5375070"/>
                  <a:pt x="6240447" y="5400560"/>
                </a:cubicBezTo>
                <a:cubicBezTo>
                  <a:pt x="6097175" y="5418906"/>
                  <a:pt x="5700202" y="5391060"/>
                  <a:pt x="5531388" y="5400560"/>
                </a:cubicBezTo>
                <a:cubicBezTo>
                  <a:pt x="5362574" y="5410060"/>
                  <a:pt x="5127791" y="5428854"/>
                  <a:pt x="4822328" y="5400560"/>
                </a:cubicBezTo>
                <a:cubicBezTo>
                  <a:pt x="4516865" y="5372267"/>
                  <a:pt x="4542290" y="5401374"/>
                  <a:pt x="4265210" y="5400561"/>
                </a:cubicBezTo>
                <a:cubicBezTo>
                  <a:pt x="3988130" y="5399747"/>
                  <a:pt x="3874699" y="5399502"/>
                  <a:pt x="3556150" y="5400561"/>
                </a:cubicBezTo>
                <a:cubicBezTo>
                  <a:pt x="3237601" y="5401620"/>
                  <a:pt x="2734883" y="5378503"/>
                  <a:pt x="2441914" y="5400561"/>
                </a:cubicBezTo>
                <a:cubicBezTo>
                  <a:pt x="2276591" y="5399301"/>
                  <a:pt x="2152164" y="5526807"/>
                  <a:pt x="2170590" y="5670596"/>
                </a:cubicBezTo>
                <a:cubicBezTo>
                  <a:pt x="2158533" y="5840837"/>
                  <a:pt x="2269029" y="5936485"/>
                  <a:pt x="2441914" y="5940631"/>
                </a:cubicBezTo>
                <a:cubicBezTo>
                  <a:pt x="2580970" y="5929629"/>
                  <a:pt x="2814011" y="5921392"/>
                  <a:pt x="2984562" y="5940630"/>
                </a:cubicBezTo>
                <a:cubicBezTo>
                  <a:pt x="3150109" y="5950323"/>
                  <a:pt x="3261246" y="6072794"/>
                  <a:pt x="3255886" y="6210665"/>
                </a:cubicBezTo>
                <a:cubicBezTo>
                  <a:pt x="3281037" y="6332913"/>
                  <a:pt x="3133612" y="6467687"/>
                  <a:pt x="2984562" y="6480700"/>
                </a:cubicBezTo>
                <a:cubicBezTo>
                  <a:pt x="2749507" y="6454906"/>
                  <a:pt x="2647914" y="6488121"/>
                  <a:pt x="2417495" y="6480700"/>
                </a:cubicBezTo>
                <a:cubicBezTo>
                  <a:pt x="2187076" y="6473279"/>
                  <a:pt x="2014542" y="6508274"/>
                  <a:pt x="1850428" y="6480700"/>
                </a:cubicBezTo>
                <a:cubicBezTo>
                  <a:pt x="1686314" y="6453125"/>
                  <a:pt x="1457505" y="6469813"/>
                  <a:pt x="1193825" y="6480699"/>
                </a:cubicBezTo>
                <a:cubicBezTo>
                  <a:pt x="930145" y="6491585"/>
                  <a:pt x="806779" y="6473715"/>
                  <a:pt x="656604" y="6480699"/>
                </a:cubicBezTo>
                <a:cubicBezTo>
                  <a:pt x="506429" y="6487683"/>
                  <a:pt x="237228" y="6501737"/>
                  <a:pt x="0" y="6480699"/>
                </a:cubicBezTo>
                <a:close/>
                <a:moveTo>
                  <a:pt x="3255885" y="5400561"/>
                </a:moveTo>
                <a:cubicBezTo>
                  <a:pt x="3256410" y="5537009"/>
                  <a:pt x="3255166" y="5688415"/>
                  <a:pt x="3255885" y="5781309"/>
                </a:cubicBezTo>
                <a:cubicBezTo>
                  <a:pt x="3256604" y="5874203"/>
                  <a:pt x="3260118" y="6118312"/>
                  <a:pt x="3255885" y="6210664"/>
                </a:cubicBezTo>
                <a:moveTo>
                  <a:pt x="5426476" y="6210664"/>
                </a:moveTo>
                <a:cubicBezTo>
                  <a:pt x="5419955" y="6113351"/>
                  <a:pt x="5425683" y="5920518"/>
                  <a:pt x="5426476" y="5813714"/>
                </a:cubicBezTo>
                <a:cubicBezTo>
                  <a:pt x="5427270" y="5706910"/>
                  <a:pt x="5435875" y="5549388"/>
                  <a:pt x="5426476" y="5400561"/>
                </a:cubicBezTo>
                <a:moveTo>
                  <a:pt x="2170590" y="5670595"/>
                </a:moveTo>
                <a:cubicBezTo>
                  <a:pt x="2185112" y="5443356"/>
                  <a:pt x="2151776" y="5317627"/>
                  <a:pt x="2170590" y="5152529"/>
                </a:cubicBezTo>
                <a:cubicBezTo>
                  <a:pt x="2189404" y="4987431"/>
                  <a:pt x="2161247" y="4756864"/>
                  <a:pt x="2170590" y="4588559"/>
                </a:cubicBezTo>
                <a:cubicBezTo>
                  <a:pt x="2179934" y="4420254"/>
                  <a:pt x="2148489" y="4029872"/>
                  <a:pt x="2170590" y="3886875"/>
                </a:cubicBezTo>
                <a:cubicBezTo>
                  <a:pt x="2192691" y="3743878"/>
                  <a:pt x="2162379" y="3472199"/>
                  <a:pt x="2170590" y="3277000"/>
                </a:cubicBezTo>
                <a:cubicBezTo>
                  <a:pt x="2178801" y="3081801"/>
                  <a:pt x="2188566" y="2871264"/>
                  <a:pt x="2170590" y="2667125"/>
                </a:cubicBezTo>
                <a:cubicBezTo>
                  <a:pt x="2152614" y="2462987"/>
                  <a:pt x="2189347" y="2216906"/>
                  <a:pt x="2170590" y="2103154"/>
                </a:cubicBezTo>
                <a:cubicBezTo>
                  <a:pt x="2151833" y="1989402"/>
                  <a:pt x="2141990" y="1397776"/>
                  <a:pt x="2170590" y="1080138"/>
                </a:cubicBezTo>
                <a:moveTo>
                  <a:pt x="6511771" y="1080138"/>
                </a:moveTo>
                <a:cubicBezTo>
                  <a:pt x="6527514" y="1254684"/>
                  <a:pt x="6516884" y="1459868"/>
                  <a:pt x="6511771" y="1781822"/>
                </a:cubicBezTo>
                <a:cubicBezTo>
                  <a:pt x="6506658" y="2103776"/>
                  <a:pt x="6490825" y="2202694"/>
                  <a:pt x="6511771" y="2345793"/>
                </a:cubicBezTo>
                <a:cubicBezTo>
                  <a:pt x="6532717" y="2488892"/>
                  <a:pt x="6542591" y="2849558"/>
                  <a:pt x="6511771" y="3047477"/>
                </a:cubicBezTo>
                <a:cubicBezTo>
                  <a:pt x="6480951" y="3245396"/>
                  <a:pt x="6518060" y="3528600"/>
                  <a:pt x="6511771" y="3749161"/>
                </a:cubicBezTo>
                <a:cubicBezTo>
                  <a:pt x="6505482" y="3969722"/>
                  <a:pt x="6519802" y="4145967"/>
                  <a:pt x="6511771" y="4267227"/>
                </a:cubicBezTo>
                <a:cubicBezTo>
                  <a:pt x="6503740" y="4388487"/>
                  <a:pt x="6483396" y="4809592"/>
                  <a:pt x="6511771" y="4968911"/>
                </a:cubicBezTo>
                <a:cubicBezTo>
                  <a:pt x="6540146" y="5128230"/>
                  <a:pt x="6527997" y="5350590"/>
                  <a:pt x="6511771" y="5670595"/>
                </a:cubicBezTo>
              </a:path>
            </a:pathLst>
          </a:custGeom>
          <a:solidFill>
            <a:srgbClr val="FFF9E7"/>
          </a:solidFill>
          <a:ln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Paolo Veronese 1528–1588</a:t>
            </a: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</a:rPr>
              <a:t>Portraits </a:t>
            </a:r>
          </a:p>
          <a:p>
            <a:pPr algn="ctr"/>
            <a:r>
              <a:rPr lang="en-US" sz="4400" i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</a:rPr>
              <a:t>of  Renaissance  </a:t>
            </a:r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</a:rPr>
              <a:t>Women</a:t>
            </a:r>
            <a:endParaRPr lang="en-US" sz="44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EED70F-0EA0-4F32-8EB6-297980CAD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794" y="365126"/>
            <a:ext cx="302841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latin typeface="Georgia" panose="02040502050405020303" pitchFamily="18" charset="0"/>
              </a:rPr>
            </a:br>
            <a:br>
              <a:rPr lang="en-US" sz="16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br>
              <a:rPr lang="en-US" sz="16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br>
              <a:rPr lang="en-US" sz="16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r>
              <a:rPr lang="en-US" sz="16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Isabella </a:t>
            </a:r>
            <a:r>
              <a:rPr lang="en-US" sz="16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Guerrieri</a:t>
            </a:r>
            <a:r>
              <a:rPr lang="en-US" sz="16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 Gonzaga Canossa, </a:t>
            </a:r>
            <a:r>
              <a:rPr lang="en-US" sz="1600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1547-48, Oil on canvas, 115 x 95 cm, </a:t>
            </a:r>
            <a:r>
              <a:rPr lang="en-US" sz="1600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Musée</a:t>
            </a:r>
            <a:r>
              <a:rPr lang="en-US" sz="1600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 du Louvre, Paris, France</a:t>
            </a:r>
            <a:br>
              <a:rPr lang="en-US" sz="1600" i="1" dirty="0">
                <a:solidFill>
                  <a:schemeClr val="tx2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r>
              <a:rPr lang="en-US" sz="1600" i="1" dirty="0"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br>
              <a:rPr lang="en-US" sz="1600" i="1" dirty="0">
                <a:latin typeface="Georgia" panose="02040502050405020303" pitchFamily="18" charset="0"/>
              </a:rPr>
            </a:br>
            <a:endParaRPr lang="en-US" sz="1600" i="1" dirty="0">
              <a:latin typeface="Georgia" panose="02040502050405020303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388EF9-69F2-4F61-978B-B76B5D641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6" y="0"/>
            <a:ext cx="5735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42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D3D88-48DC-4E54-9F17-C13F2BAC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042" y="365126"/>
            <a:ext cx="381083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Livia da Porto </a:t>
            </a:r>
            <a:r>
              <a:rPr lang="en-US" sz="16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Thiene</a:t>
            </a: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 and her Daughter Deidamia, 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1552, Oil on canvas, 208 x 121 cm, Walters Art Museum, Baltimore, USA</a:t>
            </a:r>
            <a:br>
              <a:rPr lang="en-US" sz="1600" i="1" dirty="0">
                <a:latin typeface="Georgia" panose="02040502050405020303" pitchFamily="18" charset="0"/>
              </a:rPr>
            </a:br>
            <a:r>
              <a:rPr lang="en-US" sz="1600" i="1" dirty="0"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en-US" sz="1600" i="1" dirty="0"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026F16-6B6C-4CA0-83C1-F40193FC2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0"/>
            <a:ext cx="395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09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14E9-D5C7-49B3-B97B-E5D314E7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32" y="365126"/>
            <a:ext cx="3090307" cy="13255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Venetian Woman - La Belle Nani, </a:t>
            </a:r>
            <a:r>
              <a:rPr lang="en-US" sz="14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1560, oil on canvas, 119x103 cm, Louvre Museum, Paris, France</a:t>
            </a:r>
            <a:br>
              <a:rPr lang="en-US" sz="14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https://collections.louvre.fr/en/ark:/53355/cl010065927</a:t>
            </a:r>
            <a:r>
              <a:rPr lang="en-US" sz="1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i="1" dirty="0">
              <a:latin typeface="Georgia" panose="02040502050405020303" pitchFamily="18" charset="0"/>
            </a:endParaRPr>
          </a:p>
        </p:txBody>
      </p:sp>
      <p:pic>
        <p:nvPicPr>
          <p:cNvPr id="4" name="Picture 3" descr="A person in a blue dress&#10;&#10;Description automatically generated with medium confidence">
            <a:extLst>
              <a:ext uri="{FF2B5EF4-FFF2-40B4-BE49-F238E27FC236}">
                <a16:creationId xmlns:a16="http://schemas.microsoft.com/office/drawing/2014/main" id="{5B07653D-9681-4277-81D4-D5AB1E5CD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637" y="91087"/>
            <a:ext cx="5722831" cy="666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1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E383-3D55-4293-B456-B3F99B03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028950" cy="1325563"/>
          </a:xfrm>
        </p:spPr>
        <p:txBody>
          <a:bodyPr>
            <a:normAutofit fontScale="90000"/>
          </a:bodyPr>
          <a:lstStyle/>
          <a:p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Portrait of a Lady Holding Gloves, 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circa 1560, Oil on canvas, 112x90 cm, National Gallery of Ireland, Republic of Ireland</a:t>
            </a:r>
            <a:br>
              <a:rPr lang="en-US" sz="1600" i="1" dirty="0">
                <a:latin typeface="Georgia" panose="02040502050405020303" pitchFamily="18" charset="0"/>
              </a:rPr>
            </a:br>
            <a:r>
              <a:rPr lang="en-US" sz="1600" i="1" dirty="0">
                <a:latin typeface="Georgia" panose="02040502050405020303" pitchFamily="18" charset="0"/>
                <a:hlinkClick r:id="rId2"/>
              </a:rPr>
              <a:t>https://commons.wikimedia.org/wiki/File:Paolo_Veronese_-_Portrait_of_a_Woman_Holding_Gloves_-_National_Gallery_of_Ireland,_Dublino.jpg</a:t>
            </a:r>
            <a:r>
              <a:rPr lang="en-US" sz="1600" i="1" dirty="0">
                <a:latin typeface="Georgia" panose="02040502050405020303" pitchFamily="18" charset="0"/>
              </a:rPr>
              <a:t> </a:t>
            </a:r>
            <a:br>
              <a:rPr lang="en-US" sz="1600" i="1" dirty="0">
                <a:latin typeface="Georgia" panose="02040502050405020303" pitchFamily="18" charset="0"/>
              </a:rPr>
            </a:br>
            <a:endParaRPr lang="en-US" sz="1600" i="1" dirty="0">
              <a:latin typeface="Georgia" panose="02040502050405020303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9D55626-9AE3-4F76-A1C3-0714F8CC1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0"/>
            <a:ext cx="4778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35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B992-9BA7-43E7-A80A-65F142B6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772" y="365126"/>
            <a:ext cx="2620577" cy="132556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Woman with a Dog, </a:t>
            </a:r>
            <a: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1560 and 1570, Oil on canvas, 105x79 cm, </a:t>
            </a:r>
            <a:b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Thyssen-</a:t>
            </a:r>
            <a:r>
              <a:rPr lang="en-US" sz="1400" i="1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Bornemisza</a:t>
            </a:r>
            <a: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Museum, Madrid, Spain</a:t>
            </a:r>
            <a:b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https://upload.wikimedia.org/wikipedia/commons/5/54/Portrait_of_a_Woman_with_a_Dog_-_Veronese_-_Museo_Thyssen.jpg</a:t>
            </a:r>
            <a:r>
              <a:rPr lang="en-US" sz="1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i="1" dirty="0">
              <a:latin typeface="Georgia" panose="02040502050405020303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D5979F0-F92B-4907-81C0-B091E319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517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4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6C35-4F5B-4FFE-91DB-14293B5F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645" y="365126"/>
            <a:ext cx="3518701" cy="1325563"/>
          </a:xfrm>
        </p:spPr>
        <p:txBody>
          <a:bodyPr>
            <a:normAutofit fontScale="90000"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Woman, 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1565, Oil on canvas, 106x87 cm, </a:t>
            </a:r>
            <a:r>
              <a:rPr lang="en-US" sz="1600" i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Chartreuse de Douai, France</a:t>
            </a:r>
            <a:b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https://commons.wikimedia.org/wiki/File:Veronese-portrait_de_femme-Douai.jpg</a:t>
            </a:r>
            <a:r>
              <a:rPr lang="en-US" sz="16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DBDA682-0077-4D7D-8E42-3E2471814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3" y="162588"/>
            <a:ext cx="5182707" cy="65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131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E1540-BEA9-4192-8895-0E23AB1F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086" y="365126"/>
            <a:ext cx="199026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Venetian Woman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circa 1570, Oil on canvas, 118x101 cm, Alte </a:t>
            </a:r>
            <a:r>
              <a:rPr lang="en-US" sz="1600" i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Pinakothek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Munich, Germany</a:t>
            </a:r>
            <a:b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https://www.sammlung.pinakothek.de/de/artwork/QKGBPPnxBb/paolo-veronese-paolo-caliari/bildnis-einer-dame</a:t>
            </a:r>
            <a:r>
              <a:rPr lang="en-US" sz="16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 b="1" i="1" dirty="0">
              <a:latin typeface="Georgia" panose="02040502050405020303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8F6C4E18-8CC6-49F5-8F05-AE4C62F67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576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875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2A8B4-AFF6-4D39-9535-88D35BB63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922" y="365126"/>
            <a:ext cx="2123428" cy="132556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Livia Colonna, </a:t>
            </a:r>
            <a:r>
              <a:rPr lang="en-US" sz="14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1570 and 1572, Oil on canvas, 121x98 cm, Museo del Prado, Madrid, Spain</a:t>
            </a:r>
            <a:br>
              <a:rPr lang="en-US" sz="14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https://commons.wikimedia.org/wiki/File:Livia_Colonna.jpg</a:t>
            </a:r>
            <a:r>
              <a:rPr lang="en-US" sz="1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D8FD78C5-DE84-406D-8706-682F8301D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568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96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6F59-2CDD-40C6-895C-A47608A6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01" y="365126"/>
            <a:ext cx="262845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Lady as Saint Agnes, </a:t>
            </a: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1580s, Oil on canvas, 86.40x74.90 mm, Museum of Fine Arts, Houston, USA</a:t>
            </a:r>
            <a:b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https://upload.wikimedia.org/wikipedia/commons/7/75/Paolo_Veronese_-_Portrait_of_a_Lady_as_Saint_Agnes_-_Google_Art_Project.jpg</a:t>
            </a:r>
            <a:r>
              <a:rPr lang="en-US" sz="16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 i="1" dirty="0">
              <a:latin typeface="Georgia" panose="02040502050405020303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362D087-179B-4F08-81E7-FD6C9E401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36" y="0"/>
            <a:ext cx="5986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468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807</Words>
  <Application>Microsoft Office PowerPoint</Application>
  <PresentationFormat>On-screen Show (4:3)</PresentationFormat>
  <Paragraphs>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Times New Roman</vt:lpstr>
      <vt:lpstr>Office Theme</vt:lpstr>
      <vt:lpstr>PowerPoint Presentation</vt:lpstr>
      <vt:lpstr>                                           Isabella Guerrieri Gonzaga Canossa, 1547-48, Oil on canvas, 115 x 95 cm, Musée du Louvre, Paris, France https://www.wga.hu/frames-e.html?/html/v/veronese/index.html </vt:lpstr>
      <vt:lpstr>                                           Livia da Porto Thiene and her Daughter Deidamia, 1552, Oil on canvas, 208 x 121 cm, Walters Art Museum, Baltimore, USA https://www.wga.hu/frames-e.html?/html/v/veronese/index.html </vt:lpstr>
      <vt:lpstr>                                   Portrait of a Venetian Woman - La Belle Nani, circa 1560, oil on canvas, 119x103 cm, Louvre Museum, Paris, France https://collections.louvre.fr/en/ark:/53355/cl010065927  </vt:lpstr>
      <vt:lpstr>                                             Portrait of a Lady Holding Gloves, circa 1560, Oil on canvas, 112x90 cm, National Gallery of Ireland, Republic of Ireland https://commons.wikimedia.org/wiki/File:Paolo_Veronese_-_Portrait_of_a_Woman_Holding_Gloves_-_National_Gallery_of_Ireland,_Dublino.jpg  </vt:lpstr>
      <vt:lpstr>                                  Portrait of a Woman with a Dog, between 1560 and 1570, Oil on canvas, 105x79 cm,  Thyssen-Bornemisza Museum, Madrid, Spain https://upload.wikimedia.org/wikipedia/commons/5/54/Portrait_of_a_Woman_with_a_Dog_-_Veronese_-_Museo_Thyssen.jpg  </vt:lpstr>
      <vt:lpstr>                                       Portrait of a Woman, circa 1565, Oil on canvas, 106x87 cm, Musée de la Chartreuse de Douai, France https://commons.wikimedia.org/wiki/File:Veronese-portrait_de_femme-Douai.jpg  </vt:lpstr>
      <vt:lpstr>                              Portrait of a Venetian Woman, circa 1570, Oil on canvas, 118x101 cm, Alte Pinakothek, Munich, Germany https://www.sammlung.pinakothek.de/de/artwork/QKGBPPnxBb/paolo-veronese-paolo-caliari/bildnis-einer-dame  </vt:lpstr>
      <vt:lpstr>                                    Portrait of Livia Colonna, between 1570 and 1572, Oil on canvas, 121x98 cm, Museo del Prado, Madrid, Spain https://commons.wikimedia.org/wiki/File:Livia_Colonna.jpg  </vt:lpstr>
      <vt:lpstr>                               Portrait of a Lady as Saint Agnes, 1580s, Oil on canvas, 86.40x74.90 mm, Museum of Fine Arts, Houston, USA https://upload.wikimedia.org/wikipedia/commons/7/75/Paolo_Veronese_-_Portrait_of_a_Lady_as_Saint_Agnes_-_Google_Art_Project.jpg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2022-01-13T07:01:37Z</dcterms:created>
  <dcterms:modified xsi:type="dcterms:W3CDTF">2022-01-25T04:52:15Z</dcterms:modified>
</cp:coreProperties>
</file>