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2" r:id="rId3"/>
    <p:sldId id="257" r:id="rId4"/>
    <p:sldId id="256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AAAFA5-BC4C-4544-98BB-CAD8813DB340}" v="71" dt="2021-09-30T09:46:04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F2AAAFA5-BC4C-4544-98BB-CAD8813DB340}"/>
    <pc:docChg chg="undo redo custSel addSld delSld modSld sldOrd modMainMaster">
      <pc:chgData name="Amalia Spiliakou" userId="f4bd6b91a0b5818a" providerId="LiveId" clId="{F2AAAFA5-BC4C-4544-98BB-CAD8813DB340}" dt="2021-09-30T10:35:18.988" v="436" actId="20577"/>
      <pc:docMkLst>
        <pc:docMk/>
      </pc:docMkLst>
      <pc:sldChg chg="addSp modSp mod setBg modClrScheme chgLayout">
        <pc:chgData name="Amalia Spiliakou" userId="f4bd6b91a0b5818a" providerId="LiveId" clId="{F2AAAFA5-BC4C-4544-98BB-CAD8813DB340}" dt="2021-09-30T10:34:51.791" v="434" actId="20577"/>
        <pc:sldMkLst>
          <pc:docMk/>
          <pc:sldMk cId="3703671835" sldId="256"/>
        </pc:sldMkLst>
        <pc:spChg chg="add mod ord">
          <ac:chgData name="Amalia Spiliakou" userId="f4bd6b91a0b5818a" providerId="LiveId" clId="{F2AAAFA5-BC4C-4544-98BB-CAD8813DB340}" dt="2021-09-30T10:34:51.791" v="434" actId="20577"/>
          <ac:spMkLst>
            <pc:docMk/>
            <pc:sldMk cId="3703671835" sldId="256"/>
            <ac:spMk id="4" creationId="{B342315C-7199-44E8-81C9-FFCFE3B46E64}"/>
          </ac:spMkLst>
        </pc:spChg>
        <pc:picChg chg="mod">
          <ac:chgData name="Amalia Spiliakou" userId="f4bd6b91a0b5818a" providerId="LiveId" clId="{F2AAAFA5-BC4C-4544-98BB-CAD8813DB340}" dt="2021-09-30T07:10:45.921" v="220" actId="1038"/>
          <ac:picMkLst>
            <pc:docMk/>
            <pc:sldMk cId="3703671835" sldId="256"/>
            <ac:picMk id="1028" creationId="{50CF0B3D-E183-48AC-BEFD-7F936F43DBD2}"/>
          </ac:picMkLst>
        </pc:picChg>
      </pc:sldChg>
      <pc:sldChg chg="addSp modSp mod setBg modClrScheme chgLayout">
        <pc:chgData name="Amalia Spiliakou" userId="f4bd6b91a0b5818a" providerId="LiveId" clId="{F2AAAFA5-BC4C-4544-98BB-CAD8813DB340}" dt="2021-09-30T10:35:06.714" v="435" actId="20577"/>
        <pc:sldMkLst>
          <pc:docMk/>
          <pc:sldMk cId="187781746" sldId="257"/>
        </pc:sldMkLst>
        <pc:spChg chg="add mod ord">
          <ac:chgData name="Amalia Spiliakou" userId="f4bd6b91a0b5818a" providerId="LiveId" clId="{F2AAAFA5-BC4C-4544-98BB-CAD8813DB340}" dt="2021-09-30T10:35:06.714" v="435" actId="20577"/>
          <ac:spMkLst>
            <pc:docMk/>
            <pc:sldMk cId="187781746" sldId="257"/>
            <ac:spMk id="6" creationId="{47E3299C-6014-4F3F-AA8F-035F17263ACD}"/>
          </ac:spMkLst>
        </pc:spChg>
        <pc:picChg chg="mod">
          <ac:chgData name="Amalia Spiliakou" userId="f4bd6b91a0b5818a" providerId="LiveId" clId="{F2AAAFA5-BC4C-4544-98BB-CAD8813DB340}" dt="2021-09-30T07:08:26.725" v="172" actId="1037"/>
          <ac:picMkLst>
            <pc:docMk/>
            <pc:sldMk cId="187781746" sldId="257"/>
            <ac:picMk id="5" creationId="{74CBFCBB-FBD3-4E51-9E58-DD575F9BFB29}"/>
          </ac:picMkLst>
        </pc:picChg>
      </pc:sldChg>
      <pc:sldChg chg="modSp del mod">
        <pc:chgData name="Amalia Spiliakou" userId="f4bd6b91a0b5818a" providerId="LiveId" clId="{F2AAAFA5-BC4C-4544-98BB-CAD8813DB340}" dt="2021-09-30T05:18:58.580" v="35" actId="47"/>
        <pc:sldMkLst>
          <pc:docMk/>
          <pc:sldMk cId="2552566819" sldId="258"/>
        </pc:sldMkLst>
        <pc:spChg chg="mod">
          <ac:chgData name="Amalia Spiliakou" userId="f4bd6b91a0b5818a" providerId="LiveId" clId="{F2AAAFA5-BC4C-4544-98BB-CAD8813DB340}" dt="2021-09-30T05:15:24.844" v="5"/>
          <ac:spMkLst>
            <pc:docMk/>
            <pc:sldMk cId="2552566819" sldId="258"/>
            <ac:spMk id="2" creationId="{3D047DAE-C7A0-41F6-837E-192A738BE37D}"/>
          </ac:spMkLst>
        </pc:spChg>
      </pc:sldChg>
      <pc:sldChg chg="addSp modSp new mod setBg">
        <pc:chgData name="Amalia Spiliakou" userId="f4bd6b91a0b5818a" providerId="LiveId" clId="{F2AAAFA5-BC4C-4544-98BB-CAD8813DB340}" dt="2021-09-30T10:33:07.620" v="425" actId="14100"/>
        <pc:sldMkLst>
          <pc:docMk/>
          <pc:sldMk cId="2251308207" sldId="259"/>
        </pc:sldMkLst>
        <pc:spChg chg="add mod">
          <ac:chgData name="Amalia Spiliakou" userId="f4bd6b91a0b5818a" providerId="LiveId" clId="{F2AAAFA5-BC4C-4544-98BB-CAD8813DB340}" dt="2021-09-30T10:33:07.620" v="425" actId="14100"/>
          <ac:spMkLst>
            <pc:docMk/>
            <pc:sldMk cId="2251308207" sldId="259"/>
            <ac:spMk id="2" creationId="{A61E4BFD-7CB7-4B2B-A417-5BF5CB9BB222}"/>
          </ac:spMkLst>
        </pc:spChg>
      </pc:sldChg>
      <pc:sldChg chg="addSp modSp new del ord setBg">
        <pc:chgData name="Amalia Spiliakou" userId="f4bd6b91a0b5818a" providerId="LiveId" clId="{F2AAAFA5-BC4C-4544-98BB-CAD8813DB340}" dt="2021-09-30T07:02:35.216" v="115" actId="47"/>
        <pc:sldMkLst>
          <pc:docMk/>
          <pc:sldMk cId="3495371658" sldId="260"/>
        </pc:sldMkLst>
        <pc:picChg chg="add mod">
          <ac:chgData name="Amalia Spiliakou" userId="f4bd6b91a0b5818a" providerId="LiveId" clId="{F2AAAFA5-BC4C-4544-98BB-CAD8813DB340}" dt="2021-09-30T05:21:32.240" v="53" actId="1076"/>
          <ac:picMkLst>
            <pc:docMk/>
            <pc:sldMk cId="3495371658" sldId="260"/>
            <ac:picMk id="2050" creationId="{03AB9A8F-B5DD-481C-A1CF-BC8FA640C6B0}"/>
          </ac:picMkLst>
        </pc:picChg>
      </pc:sldChg>
      <pc:sldChg chg="addSp delSp modSp new del mod ord setBg modClrScheme chgLayout">
        <pc:chgData name="Amalia Spiliakou" userId="f4bd6b91a0b5818a" providerId="LiveId" clId="{F2AAAFA5-BC4C-4544-98BB-CAD8813DB340}" dt="2021-09-30T07:02:35.216" v="115" actId="47"/>
        <pc:sldMkLst>
          <pc:docMk/>
          <pc:sldMk cId="2734530757" sldId="261"/>
        </pc:sldMkLst>
        <pc:spChg chg="del mod ord">
          <ac:chgData name="Amalia Spiliakou" userId="f4bd6b91a0b5818a" providerId="LiveId" clId="{F2AAAFA5-BC4C-4544-98BB-CAD8813DB340}" dt="2021-09-30T05:21:55.529" v="55" actId="700"/>
          <ac:spMkLst>
            <pc:docMk/>
            <pc:sldMk cId="2734530757" sldId="261"/>
            <ac:spMk id="2" creationId="{30CD9F95-60EE-4B52-87FC-E41BF9839E9D}"/>
          </ac:spMkLst>
        </pc:spChg>
        <pc:spChg chg="del">
          <ac:chgData name="Amalia Spiliakou" userId="f4bd6b91a0b5818a" providerId="LiveId" clId="{F2AAAFA5-BC4C-4544-98BB-CAD8813DB340}" dt="2021-09-30T05:21:55.529" v="55" actId="700"/>
          <ac:spMkLst>
            <pc:docMk/>
            <pc:sldMk cId="2734530757" sldId="261"/>
            <ac:spMk id="3" creationId="{66E50AF9-9515-45DA-844F-5DD024D9989A}"/>
          </ac:spMkLst>
        </pc:spChg>
        <pc:spChg chg="add del mod ord">
          <ac:chgData name="Amalia Spiliakou" userId="f4bd6b91a0b5818a" providerId="LiveId" clId="{F2AAAFA5-BC4C-4544-98BB-CAD8813DB340}" dt="2021-09-30T05:22:13.676" v="56" actId="700"/>
          <ac:spMkLst>
            <pc:docMk/>
            <pc:sldMk cId="2734530757" sldId="261"/>
            <ac:spMk id="4" creationId="{52339B33-9762-4BAB-BA92-0A87D82F8996}"/>
          </ac:spMkLst>
        </pc:spChg>
        <pc:picChg chg="add">
          <ac:chgData name="Amalia Spiliakou" userId="f4bd6b91a0b5818a" providerId="LiveId" clId="{F2AAAFA5-BC4C-4544-98BB-CAD8813DB340}" dt="2021-09-30T05:30:23.976" v="61"/>
          <ac:picMkLst>
            <pc:docMk/>
            <pc:sldMk cId="2734530757" sldId="261"/>
            <ac:picMk id="4098" creationId="{B0DE7F9B-35C4-495B-930D-F334919CC87A}"/>
          </ac:picMkLst>
        </pc:picChg>
      </pc:sldChg>
      <pc:sldChg chg="addSp modSp new mod setBg modClrScheme chgLayout">
        <pc:chgData name="Amalia Spiliakou" userId="f4bd6b91a0b5818a" providerId="LiveId" clId="{F2AAAFA5-BC4C-4544-98BB-CAD8813DB340}" dt="2021-09-30T10:35:18.988" v="436" actId="20577"/>
        <pc:sldMkLst>
          <pc:docMk/>
          <pc:sldMk cId="2738246124" sldId="262"/>
        </pc:sldMkLst>
        <pc:spChg chg="add mod ord">
          <ac:chgData name="Amalia Spiliakou" userId="f4bd6b91a0b5818a" providerId="LiveId" clId="{F2AAAFA5-BC4C-4544-98BB-CAD8813DB340}" dt="2021-09-30T10:35:18.988" v="436" actId="20577"/>
          <ac:spMkLst>
            <pc:docMk/>
            <pc:sldMk cId="2738246124" sldId="262"/>
            <ac:spMk id="2" creationId="{C5E8B696-6D34-4E72-B077-12FDA1E199B4}"/>
          </ac:spMkLst>
        </pc:spChg>
        <pc:picChg chg="add mod">
          <ac:chgData name="Amalia Spiliakou" userId="f4bd6b91a0b5818a" providerId="LiveId" clId="{F2AAAFA5-BC4C-4544-98BB-CAD8813DB340}" dt="2021-09-30T07:06:19.670" v="121" actId="1076"/>
          <ac:picMkLst>
            <pc:docMk/>
            <pc:sldMk cId="2738246124" sldId="262"/>
            <ac:picMk id="3074" creationId="{ADA520FC-4B93-4161-B183-65B663F63E7E}"/>
          </ac:picMkLst>
        </pc:picChg>
      </pc:sldChg>
      <pc:sldChg chg="addSp new del setBg">
        <pc:chgData name="Amalia Spiliakou" userId="f4bd6b91a0b5818a" providerId="LiveId" clId="{F2AAAFA5-BC4C-4544-98BB-CAD8813DB340}" dt="2021-09-30T07:02:35.216" v="115" actId="47"/>
        <pc:sldMkLst>
          <pc:docMk/>
          <pc:sldMk cId="2033200182" sldId="263"/>
        </pc:sldMkLst>
        <pc:picChg chg="add">
          <ac:chgData name="Amalia Spiliakou" userId="f4bd6b91a0b5818a" providerId="LiveId" clId="{F2AAAFA5-BC4C-4544-98BB-CAD8813DB340}" dt="2021-09-30T05:34:40.817" v="65"/>
          <ac:picMkLst>
            <pc:docMk/>
            <pc:sldMk cId="2033200182" sldId="263"/>
            <ac:picMk id="5122" creationId="{38B170D7-A714-41EF-AB1C-6D6D32B5E4CE}"/>
          </ac:picMkLst>
        </pc:picChg>
      </pc:sldChg>
      <pc:sldChg chg="addSp delSp modSp new del mod setBg modClrScheme chgLayout">
        <pc:chgData name="Amalia Spiliakou" userId="f4bd6b91a0b5818a" providerId="LiveId" clId="{F2AAAFA5-BC4C-4544-98BB-CAD8813DB340}" dt="2021-09-30T07:02:35.216" v="115" actId="47"/>
        <pc:sldMkLst>
          <pc:docMk/>
          <pc:sldMk cId="2588940065" sldId="264"/>
        </pc:sldMkLst>
        <pc:spChg chg="del">
          <ac:chgData name="Amalia Spiliakou" userId="f4bd6b91a0b5818a" providerId="LiveId" clId="{F2AAAFA5-BC4C-4544-98BB-CAD8813DB340}" dt="2021-09-30T05:45:34.905" v="68" actId="700"/>
          <ac:spMkLst>
            <pc:docMk/>
            <pc:sldMk cId="2588940065" sldId="264"/>
            <ac:spMk id="2" creationId="{A4D9FD8E-A360-4483-8158-2CF4C94A44F4}"/>
          </ac:spMkLst>
        </pc:spChg>
        <pc:spChg chg="del">
          <ac:chgData name="Amalia Spiliakou" userId="f4bd6b91a0b5818a" providerId="LiveId" clId="{F2AAAFA5-BC4C-4544-98BB-CAD8813DB340}" dt="2021-09-30T05:45:34.905" v="68" actId="700"/>
          <ac:spMkLst>
            <pc:docMk/>
            <pc:sldMk cId="2588940065" sldId="264"/>
            <ac:spMk id="3" creationId="{7AADEBBF-8F52-446C-A61B-7901DA1C33E0}"/>
          </ac:spMkLst>
        </pc:spChg>
        <pc:spChg chg="add del">
          <ac:chgData name="Amalia Spiliakou" userId="f4bd6b91a0b5818a" providerId="LiveId" clId="{F2AAAFA5-BC4C-4544-98BB-CAD8813DB340}" dt="2021-09-30T05:45:41.871" v="70" actId="478"/>
          <ac:spMkLst>
            <pc:docMk/>
            <pc:sldMk cId="2588940065" sldId="264"/>
            <ac:spMk id="5" creationId="{5F01B718-9D1D-4F99-B9FF-0A764A9DF67D}"/>
          </ac:spMkLst>
        </pc:spChg>
        <pc:picChg chg="add mod">
          <ac:chgData name="Amalia Spiliakou" userId="f4bd6b91a0b5818a" providerId="LiveId" clId="{F2AAAFA5-BC4C-4544-98BB-CAD8813DB340}" dt="2021-09-30T05:46:20.846" v="74" actId="14100"/>
          <ac:picMkLst>
            <pc:docMk/>
            <pc:sldMk cId="2588940065" sldId="264"/>
            <ac:picMk id="6146" creationId="{232EC5E4-B33F-4B63-8197-53CE324440E2}"/>
          </ac:picMkLst>
        </pc:picChg>
      </pc:sldChg>
      <pc:sldChg chg="addSp modSp new del setBg">
        <pc:chgData name="Amalia Spiliakou" userId="f4bd6b91a0b5818a" providerId="LiveId" clId="{F2AAAFA5-BC4C-4544-98BB-CAD8813DB340}" dt="2021-09-30T07:02:35.216" v="115" actId="47"/>
        <pc:sldMkLst>
          <pc:docMk/>
          <pc:sldMk cId="272713036" sldId="265"/>
        </pc:sldMkLst>
        <pc:picChg chg="add mod">
          <ac:chgData name="Amalia Spiliakou" userId="f4bd6b91a0b5818a" providerId="LiveId" clId="{F2AAAFA5-BC4C-4544-98BB-CAD8813DB340}" dt="2021-09-30T05:48:59.361" v="79" actId="14100"/>
          <ac:picMkLst>
            <pc:docMk/>
            <pc:sldMk cId="272713036" sldId="265"/>
            <ac:picMk id="7170" creationId="{F6F403AB-A36F-407E-A1BB-3151E6A3859F}"/>
          </ac:picMkLst>
        </pc:picChg>
      </pc:sldChg>
      <pc:sldChg chg="addSp modSp new del setBg">
        <pc:chgData name="Amalia Spiliakou" userId="f4bd6b91a0b5818a" providerId="LiveId" clId="{F2AAAFA5-BC4C-4544-98BB-CAD8813DB340}" dt="2021-09-30T07:02:35.216" v="115" actId="47"/>
        <pc:sldMkLst>
          <pc:docMk/>
          <pc:sldMk cId="4210549266" sldId="266"/>
        </pc:sldMkLst>
        <pc:picChg chg="add mod">
          <ac:chgData name="Amalia Spiliakou" userId="f4bd6b91a0b5818a" providerId="LiveId" clId="{F2AAAFA5-BC4C-4544-98BB-CAD8813DB340}" dt="2021-09-30T05:53:33.190" v="84" actId="14100"/>
          <ac:picMkLst>
            <pc:docMk/>
            <pc:sldMk cId="4210549266" sldId="266"/>
            <ac:picMk id="8194" creationId="{E6C986B9-0D2D-42D1-B8CB-D8B8D2910EC1}"/>
          </ac:picMkLst>
        </pc:picChg>
      </pc:sldChg>
      <pc:sldChg chg="addSp modSp new del setBg">
        <pc:chgData name="Amalia Spiliakou" userId="f4bd6b91a0b5818a" providerId="LiveId" clId="{F2AAAFA5-BC4C-4544-98BB-CAD8813DB340}" dt="2021-09-30T07:02:35.216" v="115" actId="47"/>
        <pc:sldMkLst>
          <pc:docMk/>
          <pc:sldMk cId="1064746359" sldId="267"/>
        </pc:sldMkLst>
        <pc:picChg chg="add mod">
          <ac:chgData name="Amalia Spiliakou" userId="f4bd6b91a0b5818a" providerId="LiveId" clId="{F2AAAFA5-BC4C-4544-98BB-CAD8813DB340}" dt="2021-09-30T05:56:20.200" v="89" actId="14100"/>
          <ac:picMkLst>
            <pc:docMk/>
            <pc:sldMk cId="1064746359" sldId="267"/>
            <ac:picMk id="9218" creationId="{DDCD4BC6-4E7E-4D37-9176-5904984D065D}"/>
          </ac:picMkLst>
        </pc:picChg>
      </pc:sldChg>
      <pc:sldChg chg="addSp delSp modSp new mod setBg modClrScheme chgLayout">
        <pc:chgData name="Amalia Spiliakou" userId="f4bd6b91a0b5818a" providerId="LiveId" clId="{F2AAAFA5-BC4C-4544-98BB-CAD8813DB340}" dt="2021-09-30T10:34:35.294" v="432" actId="20577"/>
        <pc:sldMkLst>
          <pc:docMk/>
          <pc:sldMk cId="2269422193" sldId="268"/>
        </pc:sldMkLst>
        <pc:spChg chg="del">
          <ac:chgData name="Amalia Spiliakou" userId="f4bd6b91a0b5818a" providerId="LiveId" clId="{F2AAAFA5-BC4C-4544-98BB-CAD8813DB340}" dt="2021-09-30T06:03:31.274" v="92" actId="700"/>
          <ac:spMkLst>
            <pc:docMk/>
            <pc:sldMk cId="2269422193" sldId="268"/>
            <ac:spMk id="2" creationId="{9D9DBDBB-0B5A-4E48-8069-CD63B44ABABB}"/>
          </ac:spMkLst>
        </pc:spChg>
        <pc:spChg chg="del">
          <ac:chgData name="Amalia Spiliakou" userId="f4bd6b91a0b5818a" providerId="LiveId" clId="{F2AAAFA5-BC4C-4544-98BB-CAD8813DB340}" dt="2021-09-30T06:03:31.274" v="92" actId="700"/>
          <ac:spMkLst>
            <pc:docMk/>
            <pc:sldMk cId="2269422193" sldId="268"/>
            <ac:spMk id="3" creationId="{9F977202-B9D2-4A72-BB9D-7CDC7690080F}"/>
          </ac:spMkLst>
        </pc:spChg>
        <pc:spChg chg="add mod ord">
          <ac:chgData name="Amalia Spiliakou" userId="f4bd6b91a0b5818a" providerId="LiveId" clId="{F2AAAFA5-BC4C-4544-98BB-CAD8813DB340}" dt="2021-09-30T10:34:35.294" v="432" actId="20577"/>
          <ac:spMkLst>
            <pc:docMk/>
            <pc:sldMk cId="2269422193" sldId="268"/>
            <ac:spMk id="4" creationId="{89DD4C49-3348-45AB-A6D4-355FE08440DB}"/>
          </ac:spMkLst>
        </pc:spChg>
        <pc:picChg chg="add mod">
          <ac:chgData name="Amalia Spiliakou" userId="f4bd6b91a0b5818a" providerId="LiveId" clId="{F2AAAFA5-BC4C-4544-98BB-CAD8813DB340}" dt="2021-09-30T07:12:18.886" v="257" actId="1076"/>
          <ac:picMkLst>
            <pc:docMk/>
            <pc:sldMk cId="2269422193" sldId="268"/>
            <ac:picMk id="10242" creationId="{5DB70E59-CA4D-4B9C-98A9-FF7E15EA5517}"/>
          </ac:picMkLst>
        </pc:picChg>
      </pc:sldChg>
      <pc:sldChg chg="addSp modSp new add del mod setBg modClrScheme chgLayout">
        <pc:chgData name="Amalia Spiliakou" userId="f4bd6b91a0b5818a" providerId="LiveId" clId="{F2AAAFA5-BC4C-4544-98BB-CAD8813DB340}" dt="2021-09-30T10:34:25.086" v="431" actId="20577"/>
        <pc:sldMkLst>
          <pc:docMk/>
          <pc:sldMk cId="2009934724" sldId="269"/>
        </pc:sldMkLst>
        <pc:spChg chg="add mod ord">
          <ac:chgData name="Amalia Spiliakou" userId="f4bd6b91a0b5818a" providerId="LiveId" clId="{F2AAAFA5-BC4C-4544-98BB-CAD8813DB340}" dt="2021-09-30T10:34:25.086" v="431" actId="20577"/>
          <ac:spMkLst>
            <pc:docMk/>
            <pc:sldMk cId="2009934724" sldId="269"/>
            <ac:spMk id="2" creationId="{25CAA121-D3EC-45DE-A85B-8AFACDA8959E}"/>
          </ac:spMkLst>
        </pc:spChg>
        <pc:picChg chg="add mod">
          <ac:chgData name="Amalia Spiliakou" userId="f4bd6b91a0b5818a" providerId="LiveId" clId="{F2AAAFA5-BC4C-4544-98BB-CAD8813DB340}" dt="2021-09-30T07:13:44.739" v="293" actId="1076"/>
          <ac:picMkLst>
            <pc:docMk/>
            <pc:sldMk cId="2009934724" sldId="269"/>
            <ac:picMk id="11266" creationId="{D740FD53-B00F-4D78-A788-6D7921ED4FBF}"/>
          </ac:picMkLst>
        </pc:picChg>
      </pc:sldChg>
      <pc:sldChg chg="modSp add mod setBg">
        <pc:chgData name="Amalia Spiliakou" userId="f4bd6b91a0b5818a" providerId="LiveId" clId="{F2AAAFA5-BC4C-4544-98BB-CAD8813DB340}" dt="2021-09-30T09:46:57.546" v="393" actId="255"/>
        <pc:sldMkLst>
          <pc:docMk/>
          <pc:sldMk cId="66868435" sldId="270"/>
        </pc:sldMkLst>
        <pc:spChg chg="mod">
          <ac:chgData name="Amalia Spiliakou" userId="f4bd6b91a0b5818a" providerId="LiveId" clId="{F2AAAFA5-BC4C-4544-98BB-CAD8813DB340}" dt="2021-09-30T09:46:57.546" v="393" actId="255"/>
          <ac:spMkLst>
            <pc:docMk/>
            <pc:sldMk cId="66868435" sldId="270"/>
            <ac:spMk id="2" creationId="{A61E4BFD-7CB7-4B2B-A417-5BF5CB9BB222}"/>
          </ac:spMkLst>
        </pc:spChg>
      </pc:sldChg>
      <pc:sldChg chg="addSp modSp new del setBg">
        <pc:chgData name="Amalia Spiliakou" userId="f4bd6b91a0b5818a" providerId="LiveId" clId="{F2AAAFA5-BC4C-4544-98BB-CAD8813DB340}" dt="2021-09-30T07:02:35.216" v="115" actId="47"/>
        <pc:sldMkLst>
          <pc:docMk/>
          <pc:sldMk cId="1297933920" sldId="270"/>
        </pc:sldMkLst>
        <pc:picChg chg="add mod">
          <ac:chgData name="Amalia Spiliakou" userId="f4bd6b91a0b5818a" providerId="LiveId" clId="{F2AAAFA5-BC4C-4544-98BB-CAD8813DB340}" dt="2021-09-30T06:08:54.918" v="108" actId="14100"/>
          <ac:picMkLst>
            <pc:docMk/>
            <pc:sldMk cId="1297933920" sldId="270"/>
            <ac:picMk id="12290" creationId="{D5B7DFD6-4118-432C-92B5-BE0DFEF04B01}"/>
          </ac:picMkLst>
        </pc:picChg>
      </pc:sldChg>
      <pc:sldChg chg="addSp modSp new del setBg">
        <pc:chgData name="Amalia Spiliakou" userId="f4bd6b91a0b5818a" providerId="LiveId" clId="{F2AAAFA5-BC4C-4544-98BB-CAD8813DB340}" dt="2021-09-30T07:02:35.216" v="115" actId="47"/>
        <pc:sldMkLst>
          <pc:docMk/>
          <pc:sldMk cId="2220618808" sldId="271"/>
        </pc:sldMkLst>
        <pc:picChg chg="add mod">
          <ac:chgData name="Amalia Spiliakou" userId="f4bd6b91a0b5818a" providerId="LiveId" clId="{F2AAAFA5-BC4C-4544-98BB-CAD8813DB340}" dt="2021-09-30T06:11:33.773" v="113" actId="14100"/>
          <ac:picMkLst>
            <pc:docMk/>
            <pc:sldMk cId="2220618808" sldId="271"/>
            <ac:picMk id="13314" creationId="{50FB7FBC-B354-4E6C-A33A-7263A543B4FC}"/>
          </ac:picMkLst>
        </pc:picChg>
      </pc:sldChg>
      <pc:sldMasterChg chg="modSp modSldLayout">
        <pc:chgData name="Amalia Spiliakou" userId="f4bd6b91a0b5818a" providerId="LiveId" clId="{F2AAAFA5-BC4C-4544-98BB-CAD8813DB340}" dt="2021-09-30T07:05:29.547" v="118"/>
        <pc:sldMasterMkLst>
          <pc:docMk/>
          <pc:sldMasterMk cId="1319083028" sldId="2147483660"/>
        </pc:sldMasterMkLst>
        <pc:spChg chg="mod">
          <ac:chgData name="Amalia Spiliakou" userId="f4bd6b91a0b5818a" providerId="LiveId" clId="{F2AAAFA5-BC4C-4544-98BB-CAD8813DB340}" dt="2021-09-30T07:05:29.547" v="118"/>
          <ac:spMkLst>
            <pc:docMk/>
            <pc:sldMasterMk cId="1319083028" sldId="2147483660"/>
            <ac:spMk id="2" creationId="{00000000-0000-0000-0000-000000000000}"/>
          </ac:spMkLst>
        </pc:spChg>
        <pc:spChg chg="mod">
          <ac:chgData name="Amalia Spiliakou" userId="f4bd6b91a0b5818a" providerId="LiveId" clId="{F2AAAFA5-BC4C-4544-98BB-CAD8813DB340}" dt="2021-09-30T07:05:29.547" v="118"/>
          <ac:spMkLst>
            <pc:docMk/>
            <pc:sldMasterMk cId="1319083028" sldId="2147483660"/>
            <ac:spMk id="3" creationId="{00000000-0000-0000-0000-000000000000}"/>
          </ac:spMkLst>
        </pc:spChg>
        <pc:spChg chg="mod">
          <ac:chgData name="Amalia Spiliakou" userId="f4bd6b91a0b5818a" providerId="LiveId" clId="{F2AAAFA5-BC4C-4544-98BB-CAD8813DB340}" dt="2021-09-30T07:05:29.547" v="118"/>
          <ac:spMkLst>
            <pc:docMk/>
            <pc:sldMasterMk cId="1319083028" sldId="2147483660"/>
            <ac:spMk id="4" creationId="{00000000-0000-0000-0000-000000000000}"/>
          </ac:spMkLst>
        </pc:spChg>
        <pc:spChg chg="mod">
          <ac:chgData name="Amalia Spiliakou" userId="f4bd6b91a0b5818a" providerId="LiveId" clId="{F2AAAFA5-BC4C-4544-98BB-CAD8813DB340}" dt="2021-09-30T07:05:29.547" v="118"/>
          <ac:spMkLst>
            <pc:docMk/>
            <pc:sldMasterMk cId="1319083028" sldId="2147483660"/>
            <ac:spMk id="5" creationId="{00000000-0000-0000-0000-000000000000}"/>
          </ac:spMkLst>
        </pc:spChg>
        <pc:spChg chg="mod">
          <ac:chgData name="Amalia Spiliakou" userId="f4bd6b91a0b5818a" providerId="LiveId" clId="{F2AAAFA5-BC4C-4544-98BB-CAD8813DB340}" dt="2021-09-30T07:05:29.547" v="118"/>
          <ac:spMkLst>
            <pc:docMk/>
            <pc:sldMasterMk cId="1319083028" sldId="2147483660"/>
            <ac:spMk id="6" creationId="{00000000-0000-0000-0000-000000000000}"/>
          </ac:spMkLst>
        </pc:sp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1114100762" sldId="2147483661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1114100762" sldId="2147483661"/>
              <ac:spMk id="2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1114100762" sldId="2147483661"/>
              <ac:spMk id="3" creationId="{00000000-0000-0000-0000-000000000000}"/>
            </ac:spMkLst>
          </pc:spChg>
        </pc:sldLayout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1848397401" sldId="2147483663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1848397401" sldId="2147483663"/>
              <ac:spMk id="2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1848397401" sldId="2147483663"/>
              <ac:spMk id="3" creationId="{00000000-0000-0000-0000-000000000000}"/>
            </ac:spMkLst>
          </pc:spChg>
        </pc:sldLayout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1243223289" sldId="2147483664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1243223289" sldId="2147483664"/>
              <ac:spMk id="3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1243223289" sldId="2147483664"/>
              <ac:spMk id="4" creationId="{00000000-0000-0000-0000-000000000000}"/>
            </ac:spMkLst>
          </pc:spChg>
        </pc:sldLayout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2250874137" sldId="2147483665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2250874137" sldId="2147483665"/>
              <ac:spMk id="2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2250874137" sldId="2147483665"/>
              <ac:spMk id="3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2250874137" sldId="2147483665"/>
              <ac:spMk id="4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2250874137" sldId="2147483665"/>
              <ac:spMk id="5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2250874137" sldId="2147483665"/>
              <ac:spMk id="6" creationId="{00000000-0000-0000-0000-000000000000}"/>
            </ac:spMkLst>
          </pc:spChg>
        </pc:sldLayout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3487593802" sldId="2147483668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3487593802" sldId="2147483668"/>
              <ac:spMk id="2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3487593802" sldId="2147483668"/>
              <ac:spMk id="3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3487593802" sldId="2147483668"/>
              <ac:spMk id="4" creationId="{00000000-0000-0000-0000-000000000000}"/>
            </ac:spMkLst>
          </pc:spChg>
        </pc:sldLayout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3877679186" sldId="2147483669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3877679186" sldId="2147483669"/>
              <ac:spMk id="2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3877679186" sldId="2147483669"/>
              <ac:spMk id="3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3877679186" sldId="2147483669"/>
              <ac:spMk id="4" creationId="{00000000-0000-0000-0000-000000000000}"/>
            </ac:spMkLst>
          </pc:spChg>
        </pc:sldLayoutChg>
        <pc:sldLayoutChg chg="modSp">
          <pc:chgData name="Amalia Spiliakou" userId="f4bd6b91a0b5818a" providerId="LiveId" clId="{F2AAAFA5-BC4C-4544-98BB-CAD8813DB340}" dt="2021-09-30T07:05:29.547" v="118"/>
          <pc:sldLayoutMkLst>
            <pc:docMk/>
            <pc:sldMasterMk cId="1319083028" sldId="2147483660"/>
            <pc:sldLayoutMk cId="937316078" sldId="2147483671"/>
          </pc:sldLayoutMkLst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937316078" sldId="2147483671"/>
              <ac:spMk id="2" creationId="{00000000-0000-0000-0000-000000000000}"/>
            </ac:spMkLst>
          </pc:spChg>
          <pc:spChg chg="mod">
            <ac:chgData name="Amalia Spiliakou" userId="f4bd6b91a0b5818a" providerId="LiveId" clId="{F2AAAFA5-BC4C-4544-98BB-CAD8813DB340}" dt="2021-09-30T07:05:29.547" v="118"/>
            <ac:spMkLst>
              <pc:docMk/>
              <pc:sldMasterMk cId="1319083028" sldId="2147483660"/>
              <pc:sldLayoutMk cId="937316078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0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67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9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2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74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4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12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9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7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4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1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368F7-040A-4BCC-A365-28EB263530D7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D415-A5B9-4203-ABD5-1FB403025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8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3/3f/Camille_Pissarro_-_Still_Life_-_Google_Art_Project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tmuseum.princeton.edu/collections/objects/21437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3731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still-life-with-peppers-1899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camille-pissarro/still-life-with-a-coffee-pot-190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914401" y="866775"/>
            <a:ext cx="10391774" cy="5095875"/>
          </a:xfrm>
          <a:custGeom>
            <a:avLst/>
            <a:gdLst>
              <a:gd name="connsiteX0" fmla="*/ 0 w 10391774"/>
              <a:gd name="connsiteY0" fmla="*/ 0 h 5095875"/>
              <a:gd name="connsiteX1" fmla="*/ 577321 w 10391774"/>
              <a:gd name="connsiteY1" fmla="*/ 0 h 5095875"/>
              <a:gd name="connsiteX2" fmla="*/ 1154642 w 10391774"/>
              <a:gd name="connsiteY2" fmla="*/ 0 h 5095875"/>
              <a:gd name="connsiteX3" fmla="*/ 1524127 w 10391774"/>
              <a:gd name="connsiteY3" fmla="*/ 0 h 5095875"/>
              <a:gd name="connsiteX4" fmla="*/ 1893612 w 10391774"/>
              <a:gd name="connsiteY4" fmla="*/ 0 h 5095875"/>
              <a:gd name="connsiteX5" fmla="*/ 2263097 w 10391774"/>
              <a:gd name="connsiteY5" fmla="*/ 0 h 5095875"/>
              <a:gd name="connsiteX6" fmla="*/ 2528665 w 10391774"/>
              <a:gd name="connsiteY6" fmla="*/ 0 h 5095875"/>
              <a:gd name="connsiteX7" fmla="*/ 3313821 w 10391774"/>
              <a:gd name="connsiteY7" fmla="*/ 0 h 5095875"/>
              <a:gd name="connsiteX8" fmla="*/ 3683307 w 10391774"/>
              <a:gd name="connsiteY8" fmla="*/ 0 h 5095875"/>
              <a:gd name="connsiteX9" fmla="*/ 4364545 w 10391774"/>
              <a:gd name="connsiteY9" fmla="*/ 0 h 5095875"/>
              <a:gd name="connsiteX10" fmla="*/ 4941866 w 10391774"/>
              <a:gd name="connsiteY10" fmla="*/ 0 h 5095875"/>
              <a:gd name="connsiteX11" fmla="*/ 5415269 w 10391774"/>
              <a:gd name="connsiteY11" fmla="*/ 0 h 5095875"/>
              <a:gd name="connsiteX12" fmla="*/ 5888672 w 10391774"/>
              <a:gd name="connsiteY12" fmla="*/ 0 h 5095875"/>
              <a:gd name="connsiteX13" fmla="*/ 6154239 w 10391774"/>
              <a:gd name="connsiteY13" fmla="*/ 0 h 5095875"/>
              <a:gd name="connsiteX14" fmla="*/ 6419807 w 10391774"/>
              <a:gd name="connsiteY14" fmla="*/ 0 h 5095875"/>
              <a:gd name="connsiteX15" fmla="*/ 6893210 w 10391774"/>
              <a:gd name="connsiteY15" fmla="*/ 0 h 5095875"/>
              <a:gd name="connsiteX16" fmla="*/ 7262695 w 10391774"/>
              <a:gd name="connsiteY16" fmla="*/ 0 h 5095875"/>
              <a:gd name="connsiteX17" fmla="*/ 7632181 w 10391774"/>
              <a:gd name="connsiteY17" fmla="*/ 0 h 5095875"/>
              <a:gd name="connsiteX18" fmla="*/ 8313419 w 10391774"/>
              <a:gd name="connsiteY18" fmla="*/ 0 h 5095875"/>
              <a:gd name="connsiteX19" fmla="*/ 8994658 w 10391774"/>
              <a:gd name="connsiteY19" fmla="*/ 0 h 5095875"/>
              <a:gd name="connsiteX20" fmla="*/ 9364143 w 10391774"/>
              <a:gd name="connsiteY20" fmla="*/ 0 h 5095875"/>
              <a:gd name="connsiteX21" fmla="*/ 9837546 w 10391774"/>
              <a:gd name="connsiteY21" fmla="*/ 0 h 5095875"/>
              <a:gd name="connsiteX22" fmla="*/ 10391774 w 10391774"/>
              <a:gd name="connsiteY22" fmla="*/ 0 h 5095875"/>
              <a:gd name="connsiteX23" fmla="*/ 10391774 w 10391774"/>
              <a:gd name="connsiteY23" fmla="*/ 573284 h 5095875"/>
              <a:gd name="connsiteX24" fmla="*/ 10391774 w 10391774"/>
              <a:gd name="connsiteY24" fmla="*/ 1061637 h 5095875"/>
              <a:gd name="connsiteX25" fmla="*/ 10391774 w 10391774"/>
              <a:gd name="connsiteY25" fmla="*/ 1465058 h 5095875"/>
              <a:gd name="connsiteX26" fmla="*/ 10391774 w 10391774"/>
              <a:gd name="connsiteY26" fmla="*/ 1868480 h 5095875"/>
              <a:gd name="connsiteX27" fmla="*/ 10391774 w 10391774"/>
              <a:gd name="connsiteY27" fmla="*/ 2356833 h 5095875"/>
              <a:gd name="connsiteX28" fmla="*/ 10391774 w 10391774"/>
              <a:gd name="connsiteY28" fmla="*/ 2802720 h 5095875"/>
              <a:gd name="connsiteX29" fmla="*/ 10391774 w 10391774"/>
              <a:gd name="connsiteY29" fmla="*/ 3376004 h 5095875"/>
              <a:gd name="connsiteX30" fmla="*/ 10391774 w 10391774"/>
              <a:gd name="connsiteY30" fmla="*/ 3779426 h 5095875"/>
              <a:gd name="connsiteX31" fmla="*/ 10391774 w 10391774"/>
              <a:gd name="connsiteY31" fmla="*/ 4246546 h 5095875"/>
              <a:gd name="connsiteX32" fmla="*/ 10117158 w 10391774"/>
              <a:gd name="connsiteY32" fmla="*/ 4521162 h 5095875"/>
              <a:gd name="connsiteX33" fmla="*/ 9825555 w 10391774"/>
              <a:gd name="connsiteY33" fmla="*/ 4812765 h 5095875"/>
              <a:gd name="connsiteX34" fmla="*/ 9542445 w 10391774"/>
              <a:gd name="connsiteY34" fmla="*/ 5095875 h 5095875"/>
              <a:gd name="connsiteX35" fmla="*/ 9136891 w 10391774"/>
              <a:gd name="connsiteY35" fmla="*/ 5095875 h 5095875"/>
              <a:gd name="connsiteX36" fmla="*/ 8540488 w 10391774"/>
              <a:gd name="connsiteY36" fmla="*/ 5095875 h 5095875"/>
              <a:gd name="connsiteX37" fmla="*/ 7848661 w 10391774"/>
              <a:gd name="connsiteY37" fmla="*/ 5095875 h 5095875"/>
              <a:gd name="connsiteX38" fmla="*/ 7252258 w 10391774"/>
              <a:gd name="connsiteY38" fmla="*/ 5095875 h 5095875"/>
              <a:gd name="connsiteX39" fmla="*/ 6942129 w 10391774"/>
              <a:gd name="connsiteY39" fmla="*/ 5095875 h 5095875"/>
              <a:gd name="connsiteX40" fmla="*/ 6250301 w 10391774"/>
              <a:gd name="connsiteY40" fmla="*/ 5095875 h 5095875"/>
              <a:gd name="connsiteX41" fmla="*/ 5558474 w 10391774"/>
              <a:gd name="connsiteY41" fmla="*/ 5095875 h 5095875"/>
              <a:gd name="connsiteX42" fmla="*/ 4962071 w 10391774"/>
              <a:gd name="connsiteY42" fmla="*/ 5095875 h 5095875"/>
              <a:gd name="connsiteX43" fmla="*/ 4365669 w 10391774"/>
              <a:gd name="connsiteY43" fmla="*/ 5095875 h 5095875"/>
              <a:gd name="connsiteX44" fmla="*/ 3864690 w 10391774"/>
              <a:gd name="connsiteY44" fmla="*/ 5095875 h 5095875"/>
              <a:gd name="connsiteX45" fmla="*/ 3077439 w 10391774"/>
              <a:gd name="connsiteY45" fmla="*/ 5095875 h 5095875"/>
              <a:gd name="connsiteX46" fmla="*/ 2767309 w 10391774"/>
              <a:gd name="connsiteY46" fmla="*/ 5095875 h 5095875"/>
              <a:gd name="connsiteX47" fmla="*/ 2075482 w 10391774"/>
              <a:gd name="connsiteY47" fmla="*/ 5095875 h 5095875"/>
              <a:gd name="connsiteX48" fmla="*/ 1288230 w 10391774"/>
              <a:gd name="connsiteY48" fmla="*/ 5095875 h 5095875"/>
              <a:gd name="connsiteX49" fmla="*/ 596403 w 10391774"/>
              <a:gd name="connsiteY49" fmla="*/ 5095875 h 5095875"/>
              <a:gd name="connsiteX50" fmla="*/ 0 w 10391774"/>
              <a:gd name="connsiteY50" fmla="*/ 5095875 h 5095875"/>
              <a:gd name="connsiteX51" fmla="*/ 0 w 10391774"/>
              <a:gd name="connsiteY51" fmla="*/ 4682543 h 5095875"/>
              <a:gd name="connsiteX52" fmla="*/ 0 w 10391774"/>
              <a:gd name="connsiteY52" fmla="*/ 4065376 h 5095875"/>
              <a:gd name="connsiteX53" fmla="*/ 0 w 10391774"/>
              <a:gd name="connsiteY53" fmla="*/ 3652044 h 5095875"/>
              <a:gd name="connsiteX54" fmla="*/ 0 w 10391774"/>
              <a:gd name="connsiteY54" fmla="*/ 2983918 h 5095875"/>
              <a:gd name="connsiteX55" fmla="*/ 0 w 10391774"/>
              <a:gd name="connsiteY55" fmla="*/ 2519627 h 5095875"/>
              <a:gd name="connsiteX56" fmla="*/ 0 w 10391774"/>
              <a:gd name="connsiteY56" fmla="*/ 1902460 h 5095875"/>
              <a:gd name="connsiteX57" fmla="*/ 0 w 10391774"/>
              <a:gd name="connsiteY57" fmla="*/ 1387210 h 5095875"/>
              <a:gd name="connsiteX58" fmla="*/ 0 w 10391774"/>
              <a:gd name="connsiteY58" fmla="*/ 770043 h 5095875"/>
              <a:gd name="connsiteX59" fmla="*/ 0 w 10391774"/>
              <a:gd name="connsiteY59" fmla="*/ 0 h 5095875"/>
              <a:gd name="connsiteX0" fmla="*/ 9542445 w 10391774"/>
              <a:gd name="connsiteY0" fmla="*/ 5095875 h 5095875"/>
              <a:gd name="connsiteX1" fmla="*/ 9623980 w 10391774"/>
              <a:gd name="connsiteY1" fmla="*/ 4769732 h 5095875"/>
              <a:gd name="connsiteX2" fmla="*/ 9712310 w 10391774"/>
              <a:gd name="connsiteY2" fmla="*/ 4416411 h 5095875"/>
              <a:gd name="connsiteX3" fmla="*/ 10065631 w 10391774"/>
              <a:gd name="connsiteY3" fmla="*/ 4328081 h 5095875"/>
              <a:gd name="connsiteX4" fmla="*/ 10391774 w 10391774"/>
              <a:gd name="connsiteY4" fmla="*/ 4246546 h 5095875"/>
              <a:gd name="connsiteX5" fmla="*/ 10108664 w 10391774"/>
              <a:gd name="connsiteY5" fmla="*/ 4529656 h 5095875"/>
              <a:gd name="connsiteX6" fmla="*/ 9842541 w 10391774"/>
              <a:gd name="connsiteY6" fmla="*/ 4795779 h 5095875"/>
              <a:gd name="connsiteX7" fmla="*/ 9542445 w 10391774"/>
              <a:gd name="connsiteY7" fmla="*/ 5095875 h 5095875"/>
              <a:gd name="connsiteX0" fmla="*/ 9542445 w 10391774"/>
              <a:gd name="connsiteY0" fmla="*/ 5095875 h 5095875"/>
              <a:gd name="connsiteX1" fmla="*/ 9623980 w 10391774"/>
              <a:gd name="connsiteY1" fmla="*/ 4769732 h 5095875"/>
              <a:gd name="connsiteX2" fmla="*/ 9712310 w 10391774"/>
              <a:gd name="connsiteY2" fmla="*/ 4416411 h 5095875"/>
              <a:gd name="connsiteX3" fmla="*/ 10045247 w 10391774"/>
              <a:gd name="connsiteY3" fmla="*/ 4333177 h 5095875"/>
              <a:gd name="connsiteX4" fmla="*/ 10391774 w 10391774"/>
              <a:gd name="connsiteY4" fmla="*/ 4246546 h 5095875"/>
              <a:gd name="connsiteX5" fmla="*/ 10100171 w 10391774"/>
              <a:gd name="connsiteY5" fmla="*/ 4538149 h 5095875"/>
              <a:gd name="connsiteX6" fmla="*/ 9808568 w 10391774"/>
              <a:gd name="connsiteY6" fmla="*/ 4829752 h 5095875"/>
              <a:gd name="connsiteX7" fmla="*/ 9542445 w 10391774"/>
              <a:gd name="connsiteY7" fmla="*/ 5095875 h 5095875"/>
              <a:gd name="connsiteX8" fmla="*/ 8755193 w 10391774"/>
              <a:gd name="connsiteY8" fmla="*/ 5095875 h 5095875"/>
              <a:gd name="connsiteX9" fmla="*/ 8349639 w 10391774"/>
              <a:gd name="connsiteY9" fmla="*/ 5095875 h 5095875"/>
              <a:gd name="connsiteX10" fmla="*/ 7657812 w 10391774"/>
              <a:gd name="connsiteY10" fmla="*/ 5095875 h 5095875"/>
              <a:gd name="connsiteX11" fmla="*/ 7347683 w 10391774"/>
              <a:gd name="connsiteY11" fmla="*/ 5095875 h 5095875"/>
              <a:gd name="connsiteX12" fmla="*/ 6751280 w 10391774"/>
              <a:gd name="connsiteY12" fmla="*/ 5095875 h 5095875"/>
              <a:gd name="connsiteX13" fmla="*/ 6250301 w 10391774"/>
              <a:gd name="connsiteY13" fmla="*/ 5095875 h 5095875"/>
              <a:gd name="connsiteX14" fmla="*/ 5844748 w 10391774"/>
              <a:gd name="connsiteY14" fmla="*/ 5095875 h 5095875"/>
              <a:gd name="connsiteX15" fmla="*/ 5152920 w 10391774"/>
              <a:gd name="connsiteY15" fmla="*/ 5095875 h 5095875"/>
              <a:gd name="connsiteX16" fmla="*/ 4556517 w 10391774"/>
              <a:gd name="connsiteY16" fmla="*/ 5095875 h 5095875"/>
              <a:gd name="connsiteX17" fmla="*/ 4246388 w 10391774"/>
              <a:gd name="connsiteY17" fmla="*/ 5095875 h 5095875"/>
              <a:gd name="connsiteX18" fmla="*/ 3840834 w 10391774"/>
              <a:gd name="connsiteY18" fmla="*/ 5095875 h 5095875"/>
              <a:gd name="connsiteX19" fmla="*/ 3244431 w 10391774"/>
              <a:gd name="connsiteY19" fmla="*/ 5095875 h 5095875"/>
              <a:gd name="connsiteX20" fmla="*/ 2457180 w 10391774"/>
              <a:gd name="connsiteY20" fmla="*/ 5095875 h 5095875"/>
              <a:gd name="connsiteX21" fmla="*/ 1669928 w 10391774"/>
              <a:gd name="connsiteY21" fmla="*/ 5095875 h 5095875"/>
              <a:gd name="connsiteX22" fmla="*/ 1264374 w 10391774"/>
              <a:gd name="connsiteY22" fmla="*/ 5095875 h 5095875"/>
              <a:gd name="connsiteX23" fmla="*/ 954245 w 10391774"/>
              <a:gd name="connsiteY23" fmla="*/ 5095875 h 5095875"/>
              <a:gd name="connsiteX24" fmla="*/ 0 w 10391774"/>
              <a:gd name="connsiteY24" fmla="*/ 5095875 h 5095875"/>
              <a:gd name="connsiteX25" fmla="*/ 0 w 10391774"/>
              <a:gd name="connsiteY25" fmla="*/ 4682543 h 5095875"/>
              <a:gd name="connsiteX26" fmla="*/ 0 w 10391774"/>
              <a:gd name="connsiteY26" fmla="*/ 4116335 h 5095875"/>
              <a:gd name="connsiteX27" fmla="*/ 0 w 10391774"/>
              <a:gd name="connsiteY27" fmla="*/ 3499168 h 5095875"/>
              <a:gd name="connsiteX28" fmla="*/ 0 w 10391774"/>
              <a:gd name="connsiteY28" fmla="*/ 2882000 h 5095875"/>
              <a:gd name="connsiteX29" fmla="*/ 0 w 10391774"/>
              <a:gd name="connsiteY29" fmla="*/ 2366751 h 5095875"/>
              <a:gd name="connsiteX30" fmla="*/ 0 w 10391774"/>
              <a:gd name="connsiteY30" fmla="*/ 1749584 h 5095875"/>
              <a:gd name="connsiteX31" fmla="*/ 0 w 10391774"/>
              <a:gd name="connsiteY31" fmla="*/ 1234334 h 5095875"/>
              <a:gd name="connsiteX32" fmla="*/ 0 w 10391774"/>
              <a:gd name="connsiteY32" fmla="*/ 617167 h 5095875"/>
              <a:gd name="connsiteX33" fmla="*/ 0 w 10391774"/>
              <a:gd name="connsiteY33" fmla="*/ 0 h 5095875"/>
              <a:gd name="connsiteX34" fmla="*/ 473403 w 10391774"/>
              <a:gd name="connsiteY34" fmla="*/ 0 h 5095875"/>
              <a:gd name="connsiteX35" fmla="*/ 1154642 w 10391774"/>
              <a:gd name="connsiteY35" fmla="*/ 0 h 5095875"/>
              <a:gd name="connsiteX36" fmla="*/ 1835880 w 10391774"/>
              <a:gd name="connsiteY36" fmla="*/ 0 h 5095875"/>
              <a:gd name="connsiteX37" fmla="*/ 2205365 w 10391774"/>
              <a:gd name="connsiteY37" fmla="*/ 0 h 5095875"/>
              <a:gd name="connsiteX38" fmla="*/ 2678768 w 10391774"/>
              <a:gd name="connsiteY38" fmla="*/ 0 h 5095875"/>
              <a:gd name="connsiteX39" fmla="*/ 3048254 w 10391774"/>
              <a:gd name="connsiteY39" fmla="*/ 0 h 5095875"/>
              <a:gd name="connsiteX40" fmla="*/ 3833410 w 10391774"/>
              <a:gd name="connsiteY40" fmla="*/ 0 h 5095875"/>
              <a:gd name="connsiteX41" fmla="*/ 4618566 w 10391774"/>
              <a:gd name="connsiteY41" fmla="*/ 0 h 5095875"/>
              <a:gd name="connsiteX42" fmla="*/ 5091969 w 10391774"/>
              <a:gd name="connsiteY42" fmla="*/ 0 h 5095875"/>
              <a:gd name="connsiteX43" fmla="*/ 5565372 w 10391774"/>
              <a:gd name="connsiteY43" fmla="*/ 0 h 5095875"/>
              <a:gd name="connsiteX44" fmla="*/ 5934858 w 10391774"/>
              <a:gd name="connsiteY44" fmla="*/ 0 h 5095875"/>
              <a:gd name="connsiteX45" fmla="*/ 6200425 w 10391774"/>
              <a:gd name="connsiteY45" fmla="*/ 0 h 5095875"/>
              <a:gd name="connsiteX46" fmla="*/ 6569910 w 10391774"/>
              <a:gd name="connsiteY46" fmla="*/ 0 h 5095875"/>
              <a:gd name="connsiteX47" fmla="*/ 6939396 w 10391774"/>
              <a:gd name="connsiteY47" fmla="*/ 0 h 5095875"/>
              <a:gd name="connsiteX48" fmla="*/ 7620634 w 10391774"/>
              <a:gd name="connsiteY48" fmla="*/ 0 h 5095875"/>
              <a:gd name="connsiteX49" fmla="*/ 8094037 w 10391774"/>
              <a:gd name="connsiteY49" fmla="*/ 0 h 5095875"/>
              <a:gd name="connsiteX50" fmla="*/ 8671358 w 10391774"/>
              <a:gd name="connsiteY50" fmla="*/ 0 h 5095875"/>
              <a:gd name="connsiteX51" fmla="*/ 9456514 w 10391774"/>
              <a:gd name="connsiteY51" fmla="*/ 0 h 5095875"/>
              <a:gd name="connsiteX52" fmla="*/ 10391774 w 10391774"/>
              <a:gd name="connsiteY52" fmla="*/ 0 h 5095875"/>
              <a:gd name="connsiteX53" fmla="*/ 10391774 w 10391774"/>
              <a:gd name="connsiteY53" fmla="*/ 615749 h 5095875"/>
              <a:gd name="connsiteX54" fmla="*/ 10391774 w 10391774"/>
              <a:gd name="connsiteY54" fmla="*/ 1104102 h 5095875"/>
              <a:gd name="connsiteX55" fmla="*/ 10391774 w 10391774"/>
              <a:gd name="connsiteY55" fmla="*/ 1592455 h 5095875"/>
              <a:gd name="connsiteX56" fmla="*/ 10391774 w 10391774"/>
              <a:gd name="connsiteY56" fmla="*/ 2038342 h 5095875"/>
              <a:gd name="connsiteX57" fmla="*/ 10391774 w 10391774"/>
              <a:gd name="connsiteY57" fmla="*/ 2654091 h 5095875"/>
              <a:gd name="connsiteX58" fmla="*/ 10391774 w 10391774"/>
              <a:gd name="connsiteY58" fmla="*/ 3057513 h 5095875"/>
              <a:gd name="connsiteX59" fmla="*/ 10391774 w 10391774"/>
              <a:gd name="connsiteY59" fmla="*/ 3588331 h 5095875"/>
              <a:gd name="connsiteX60" fmla="*/ 10391774 w 10391774"/>
              <a:gd name="connsiteY60" fmla="*/ 4246546 h 509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0391774" h="5095875" stroke="0" extrusionOk="0">
                <a:moveTo>
                  <a:pt x="0" y="0"/>
                </a:moveTo>
                <a:cubicBezTo>
                  <a:pt x="272770" y="-41290"/>
                  <a:pt x="330096" y="50794"/>
                  <a:pt x="577321" y="0"/>
                </a:cubicBezTo>
                <a:cubicBezTo>
                  <a:pt x="824546" y="-50794"/>
                  <a:pt x="1027212" y="29258"/>
                  <a:pt x="1154642" y="0"/>
                </a:cubicBezTo>
                <a:cubicBezTo>
                  <a:pt x="1282072" y="-29258"/>
                  <a:pt x="1404974" y="40561"/>
                  <a:pt x="1524127" y="0"/>
                </a:cubicBezTo>
                <a:cubicBezTo>
                  <a:pt x="1643280" y="-40561"/>
                  <a:pt x="1814918" y="4936"/>
                  <a:pt x="1893612" y="0"/>
                </a:cubicBezTo>
                <a:cubicBezTo>
                  <a:pt x="1972307" y="-4936"/>
                  <a:pt x="2107222" y="43182"/>
                  <a:pt x="2263097" y="0"/>
                </a:cubicBezTo>
                <a:cubicBezTo>
                  <a:pt x="2418973" y="-43182"/>
                  <a:pt x="2423860" y="1273"/>
                  <a:pt x="2528665" y="0"/>
                </a:cubicBezTo>
                <a:cubicBezTo>
                  <a:pt x="2633470" y="-1273"/>
                  <a:pt x="3006422" y="60525"/>
                  <a:pt x="3313821" y="0"/>
                </a:cubicBezTo>
                <a:cubicBezTo>
                  <a:pt x="3621220" y="-60525"/>
                  <a:pt x="3538037" y="15520"/>
                  <a:pt x="3683307" y="0"/>
                </a:cubicBezTo>
                <a:cubicBezTo>
                  <a:pt x="3828577" y="-15520"/>
                  <a:pt x="4194483" y="72227"/>
                  <a:pt x="4364545" y="0"/>
                </a:cubicBezTo>
                <a:cubicBezTo>
                  <a:pt x="4534607" y="-72227"/>
                  <a:pt x="4809936" y="60624"/>
                  <a:pt x="4941866" y="0"/>
                </a:cubicBezTo>
                <a:cubicBezTo>
                  <a:pt x="5073796" y="-60624"/>
                  <a:pt x="5301263" y="10474"/>
                  <a:pt x="5415269" y="0"/>
                </a:cubicBezTo>
                <a:cubicBezTo>
                  <a:pt x="5529275" y="-10474"/>
                  <a:pt x="5757309" y="24289"/>
                  <a:pt x="5888672" y="0"/>
                </a:cubicBezTo>
                <a:cubicBezTo>
                  <a:pt x="6020035" y="-24289"/>
                  <a:pt x="6064094" y="27663"/>
                  <a:pt x="6154239" y="0"/>
                </a:cubicBezTo>
                <a:cubicBezTo>
                  <a:pt x="6244384" y="-27663"/>
                  <a:pt x="6328903" y="24124"/>
                  <a:pt x="6419807" y="0"/>
                </a:cubicBezTo>
                <a:cubicBezTo>
                  <a:pt x="6510711" y="-24124"/>
                  <a:pt x="6756734" y="30808"/>
                  <a:pt x="6893210" y="0"/>
                </a:cubicBezTo>
                <a:cubicBezTo>
                  <a:pt x="7029686" y="-30808"/>
                  <a:pt x="7093809" y="23295"/>
                  <a:pt x="7262695" y="0"/>
                </a:cubicBezTo>
                <a:cubicBezTo>
                  <a:pt x="7431582" y="-23295"/>
                  <a:pt x="7448264" y="35424"/>
                  <a:pt x="7632181" y="0"/>
                </a:cubicBezTo>
                <a:cubicBezTo>
                  <a:pt x="7816098" y="-35424"/>
                  <a:pt x="8023524" y="77760"/>
                  <a:pt x="8313419" y="0"/>
                </a:cubicBezTo>
                <a:cubicBezTo>
                  <a:pt x="8603314" y="-77760"/>
                  <a:pt x="8852685" y="20538"/>
                  <a:pt x="8994658" y="0"/>
                </a:cubicBezTo>
                <a:cubicBezTo>
                  <a:pt x="9136631" y="-20538"/>
                  <a:pt x="9263395" y="40174"/>
                  <a:pt x="9364143" y="0"/>
                </a:cubicBezTo>
                <a:cubicBezTo>
                  <a:pt x="9464891" y="-40174"/>
                  <a:pt x="9637324" y="39632"/>
                  <a:pt x="9837546" y="0"/>
                </a:cubicBezTo>
                <a:cubicBezTo>
                  <a:pt x="10037768" y="-39632"/>
                  <a:pt x="10141181" y="58021"/>
                  <a:pt x="10391774" y="0"/>
                </a:cubicBezTo>
                <a:cubicBezTo>
                  <a:pt x="10450417" y="157364"/>
                  <a:pt x="10382378" y="351053"/>
                  <a:pt x="10391774" y="573284"/>
                </a:cubicBezTo>
                <a:cubicBezTo>
                  <a:pt x="10401170" y="795515"/>
                  <a:pt x="10345052" y="959564"/>
                  <a:pt x="10391774" y="1061637"/>
                </a:cubicBezTo>
                <a:cubicBezTo>
                  <a:pt x="10438496" y="1163710"/>
                  <a:pt x="10374640" y="1324267"/>
                  <a:pt x="10391774" y="1465058"/>
                </a:cubicBezTo>
                <a:cubicBezTo>
                  <a:pt x="10408908" y="1605849"/>
                  <a:pt x="10346979" y="1723027"/>
                  <a:pt x="10391774" y="1868480"/>
                </a:cubicBezTo>
                <a:cubicBezTo>
                  <a:pt x="10436569" y="2013933"/>
                  <a:pt x="10344889" y="2165295"/>
                  <a:pt x="10391774" y="2356833"/>
                </a:cubicBezTo>
                <a:cubicBezTo>
                  <a:pt x="10438659" y="2548371"/>
                  <a:pt x="10356441" y="2671928"/>
                  <a:pt x="10391774" y="2802720"/>
                </a:cubicBezTo>
                <a:cubicBezTo>
                  <a:pt x="10427107" y="2933512"/>
                  <a:pt x="10332732" y="3154732"/>
                  <a:pt x="10391774" y="3376004"/>
                </a:cubicBezTo>
                <a:cubicBezTo>
                  <a:pt x="10450816" y="3597276"/>
                  <a:pt x="10385337" y="3677201"/>
                  <a:pt x="10391774" y="3779426"/>
                </a:cubicBezTo>
                <a:cubicBezTo>
                  <a:pt x="10398211" y="3881651"/>
                  <a:pt x="10359182" y="4049798"/>
                  <a:pt x="10391774" y="4246546"/>
                </a:cubicBezTo>
                <a:cubicBezTo>
                  <a:pt x="10338025" y="4348484"/>
                  <a:pt x="10177400" y="4412033"/>
                  <a:pt x="10117158" y="4521162"/>
                </a:cubicBezTo>
                <a:cubicBezTo>
                  <a:pt x="10056916" y="4630291"/>
                  <a:pt x="9939864" y="4673462"/>
                  <a:pt x="9825555" y="4812765"/>
                </a:cubicBezTo>
                <a:cubicBezTo>
                  <a:pt x="9711246" y="4952068"/>
                  <a:pt x="9658251" y="4964179"/>
                  <a:pt x="9542445" y="5095875"/>
                </a:cubicBezTo>
                <a:cubicBezTo>
                  <a:pt x="9377536" y="5102953"/>
                  <a:pt x="9235487" y="5068566"/>
                  <a:pt x="9136891" y="5095875"/>
                </a:cubicBezTo>
                <a:cubicBezTo>
                  <a:pt x="9038295" y="5123184"/>
                  <a:pt x="8754120" y="5084584"/>
                  <a:pt x="8540488" y="5095875"/>
                </a:cubicBezTo>
                <a:cubicBezTo>
                  <a:pt x="8326856" y="5107166"/>
                  <a:pt x="8028611" y="5053007"/>
                  <a:pt x="7848661" y="5095875"/>
                </a:cubicBezTo>
                <a:cubicBezTo>
                  <a:pt x="7668711" y="5138743"/>
                  <a:pt x="7428665" y="5078808"/>
                  <a:pt x="7252258" y="5095875"/>
                </a:cubicBezTo>
                <a:cubicBezTo>
                  <a:pt x="7075851" y="5112942"/>
                  <a:pt x="7055302" y="5084781"/>
                  <a:pt x="6942129" y="5095875"/>
                </a:cubicBezTo>
                <a:cubicBezTo>
                  <a:pt x="6828956" y="5106969"/>
                  <a:pt x="6545109" y="5070586"/>
                  <a:pt x="6250301" y="5095875"/>
                </a:cubicBezTo>
                <a:cubicBezTo>
                  <a:pt x="5955493" y="5121164"/>
                  <a:pt x="5782524" y="5080975"/>
                  <a:pt x="5558474" y="5095875"/>
                </a:cubicBezTo>
                <a:cubicBezTo>
                  <a:pt x="5334424" y="5110775"/>
                  <a:pt x="5141539" y="5037720"/>
                  <a:pt x="4962071" y="5095875"/>
                </a:cubicBezTo>
                <a:cubicBezTo>
                  <a:pt x="4782603" y="5154030"/>
                  <a:pt x="4555405" y="5079935"/>
                  <a:pt x="4365669" y="5095875"/>
                </a:cubicBezTo>
                <a:cubicBezTo>
                  <a:pt x="4175933" y="5111815"/>
                  <a:pt x="3995493" y="5067064"/>
                  <a:pt x="3864690" y="5095875"/>
                </a:cubicBezTo>
                <a:cubicBezTo>
                  <a:pt x="3733887" y="5124686"/>
                  <a:pt x="3325257" y="5061395"/>
                  <a:pt x="3077439" y="5095875"/>
                </a:cubicBezTo>
                <a:cubicBezTo>
                  <a:pt x="2829621" y="5130355"/>
                  <a:pt x="2880266" y="5071860"/>
                  <a:pt x="2767309" y="5095875"/>
                </a:cubicBezTo>
                <a:cubicBezTo>
                  <a:pt x="2654352" y="5119890"/>
                  <a:pt x="2230526" y="5092924"/>
                  <a:pt x="2075482" y="5095875"/>
                </a:cubicBezTo>
                <a:cubicBezTo>
                  <a:pt x="1920438" y="5098826"/>
                  <a:pt x="1634626" y="5050950"/>
                  <a:pt x="1288230" y="5095875"/>
                </a:cubicBezTo>
                <a:cubicBezTo>
                  <a:pt x="941834" y="5140800"/>
                  <a:pt x="749907" y="5070459"/>
                  <a:pt x="596403" y="5095875"/>
                </a:cubicBezTo>
                <a:cubicBezTo>
                  <a:pt x="442899" y="5121291"/>
                  <a:pt x="198610" y="5025641"/>
                  <a:pt x="0" y="5095875"/>
                </a:cubicBezTo>
                <a:cubicBezTo>
                  <a:pt x="-26683" y="5002784"/>
                  <a:pt x="34772" y="4765786"/>
                  <a:pt x="0" y="4682543"/>
                </a:cubicBezTo>
                <a:cubicBezTo>
                  <a:pt x="-34772" y="4599300"/>
                  <a:pt x="58251" y="4202016"/>
                  <a:pt x="0" y="4065376"/>
                </a:cubicBezTo>
                <a:cubicBezTo>
                  <a:pt x="-58251" y="3928736"/>
                  <a:pt x="8566" y="3737666"/>
                  <a:pt x="0" y="3652044"/>
                </a:cubicBezTo>
                <a:cubicBezTo>
                  <a:pt x="-8566" y="3566422"/>
                  <a:pt x="58126" y="3120300"/>
                  <a:pt x="0" y="2983918"/>
                </a:cubicBezTo>
                <a:cubicBezTo>
                  <a:pt x="-58126" y="2847536"/>
                  <a:pt x="20609" y="2645124"/>
                  <a:pt x="0" y="2519627"/>
                </a:cubicBezTo>
                <a:cubicBezTo>
                  <a:pt x="-20609" y="2394130"/>
                  <a:pt x="26402" y="2080999"/>
                  <a:pt x="0" y="1902460"/>
                </a:cubicBezTo>
                <a:cubicBezTo>
                  <a:pt x="-26402" y="1723921"/>
                  <a:pt x="34516" y="1625230"/>
                  <a:pt x="0" y="1387210"/>
                </a:cubicBezTo>
                <a:cubicBezTo>
                  <a:pt x="-34516" y="1149190"/>
                  <a:pt x="52559" y="1056747"/>
                  <a:pt x="0" y="770043"/>
                </a:cubicBezTo>
                <a:cubicBezTo>
                  <a:pt x="-52559" y="483339"/>
                  <a:pt x="21634" y="277678"/>
                  <a:pt x="0" y="0"/>
                </a:cubicBezTo>
                <a:close/>
              </a:path>
              <a:path w="10391774" h="5095875" fill="darkenLess" stroke="0" extrusionOk="0">
                <a:moveTo>
                  <a:pt x="9542445" y="5095875"/>
                </a:moveTo>
                <a:cubicBezTo>
                  <a:pt x="9566771" y="4991266"/>
                  <a:pt x="9602328" y="4857011"/>
                  <a:pt x="9623980" y="4769732"/>
                </a:cubicBezTo>
                <a:cubicBezTo>
                  <a:pt x="9645633" y="4682453"/>
                  <a:pt x="9678496" y="4561235"/>
                  <a:pt x="9712310" y="4416411"/>
                </a:cubicBezTo>
                <a:cubicBezTo>
                  <a:pt x="9793750" y="4364186"/>
                  <a:pt x="9968729" y="4391484"/>
                  <a:pt x="10065631" y="4328081"/>
                </a:cubicBezTo>
                <a:cubicBezTo>
                  <a:pt x="10162533" y="4264678"/>
                  <a:pt x="10318323" y="4282375"/>
                  <a:pt x="10391774" y="4246546"/>
                </a:cubicBezTo>
                <a:cubicBezTo>
                  <a:pt x="10286422" y="4412267"/>
                  <a:pt x="10221092" y="4359589"/>
                  <a:pt x="10108664" y="4529656"/>
                </a:cubicBezTo>
                <a:cubicBezTo>
                  <a:pt x="9996236" y="4699723"/>
                  <a:pt x="9956054" y="4646366"/>
                  <a:pt x="9842541" y="4795779"/>
                </a:cubicBezTo>
                <a:cubicBezTo>
                  <a:pt x="9729028" y="4945192"/>
                  <a:pt x="9624945" y="4975351"/>
                  <a:pt x="9542445" y="5095875"/>
                </a:cubicBezTo>
                <a:close/>
              </a:path>
              <a:path w="10391774" h="5095875" fill="none" extrusionOk="0">
                <a:moveTo>
                  <a:pt x="9542445" y="5095875"/>
                </a:moveTo>
                <a:cubicBezTo>
                  <a:pt x="9545040" y="4962338"/>
                  <a:pt x="9625871" y="4927842"/>
                  <a:pt x="9623980" y="4769732"/>
                </a:cubicBezTo>
                <a:cubicBezTo>
                  <a:pt x="9622090" y="4611622"/>
                  <a:pt x="9713955" y="4504137"/>
                  <a:pt x="9712310" y="4416411"/>
                </a:cubicBezTo>
                <a:cubicBezTo>
                  <a:pt x="9787534" y="4381626"/>
                  <a:pt x="9888215" y="4397012"/>
                  <a:pt x="10045247" y="4333177"/>
                </a:cubicBezTo>
                <a:cubicBezTo>
                  <a:pt x="10202279" y="4269342"/>
                  <a:pt x="10283096" y="4304883"/>
                  <a:pt x="10391774" y="4246546"/>
                </a:cubicBezTo>
                <a:cubicBezTo>
                  <a:pt x="10252008" y="4395523"/>
                  <a:pt x="10219174" y="4409102"/>
                  <a:pt x="10100171" y="4538149"/>
                </a:cubicBezTo>
                <a:cubicBezTo>
                  <a:pt x="9981168" y="4667196"/>
                  <a:pt x="9909766" y="4684786"/>
                  <a:pt x="9808568" y="4829752"/>
                </a:cubicBezTo>
                <a:cubicBezTo>
                  <a:pt x="9707370" y="4974718"/>
                  <a:pt x="9611727" y="4992167"/>
                  <a:pt x="9542445" y="5095875"/>
                </a:cubicBezTo>
                <a:cubicBezTo>
                  <a:pt x="9195238" y="5160631"/>
                  <a:pt x="9108577" y="5040153"/>
                  <a:pt x="8755193" y="5095875"/>
                </a:cubicBezTo>
                <a:cubicBezTo>
                  <a:pt x="8401809" y="5151597"/>
                  <a:pt x="8477721" y="5048420"/>
                  <a:pt x="8349639" y="5095875"/>
                </a:cubicBezTo>
                <a:cubicBezTo>
                  <a:pt x="8221557" y="5143330"/>
                  <a:pt x="7853414" y="5069635"/>
                  <a:pt x="7657812" y="5095875"/>
                </a:cubicBezTo>
                <a:cubicBezTo>
                  <a:pt x="7462210" y="5122115"/>
                  <a:pt x="7485180" y="5088237"/>
                  <a:pt x="7347683" y="5095875"/>
                </a:cubicBezTo>
                <a:cubicBezTo>
                  <a:pt x="7210186" y="5103513"/>
                  <a:pt x="7027049" y="5073298"/>
                  <a:pt x="6751280" y="5095875"/>
                </a:cubicBezTo>
                <a:cubicBezTo>
                  <a:pt x="6475511" y="5118452"/>
                  <a:pt x="6388037" y="5091008"/>
                  <a:pt x="6250301" y="5095875"/>
                </a:cubicBezTo>
                <a:cubicBezTo>
                  <a:pt x="6112565" y="5100742"/>
                  <a:pt x="5974187" y="5076264"/>
                  <a:pt x="5844748" y="5095875"/>
                </a:cubicBezTo>
                <a:cubicBezTo>
                  <a:pt x="5715309" y="5115486"/>
                  <a:pt x="5384002" y="5074993"/>
                  <a:pt x="5152920" y="5095875"/>
                </a:cubicBezTo>
                <a:cubicBezTo>
                  <a:pt x="4921838" y="5116757"/>
                  <a:pt x="4729006" y="5082594"/>
                  <a:pt x="4556517" y="5095875"/>
                </a:cubicBezTo>
                <a:cubicBezTo>
                  <a:pt x="4384028" y="5109156"/>
                  <a:pt x="4370847" y="5081830"/>
                  <a:pt x="4246388" y="5095875"/>
                </a:cubicBezTo>
                <a:cubicBezTo>
                  <a:pt x="4121929" y="5109920"/>
                  <a:pt x="3939005" y="5094520"/>
                  <a:pt x="3840834" y="5095875"/>
                </a:cubicBezTo>
                <a:cubicBezTo>
                  <a:pt x="3742663" y="5097230"/>
                  <a:pt x="3525156" y="5046366"/>
                  <a:pt x="3244431" y="5095875"/>
                </a:cubicBezTo>
                <a:cubicBezTo>
                  <a:pt x="2963706" y="5145384"/>
                  <a:pt x="2761560" y="5058102"/>
                  <a:pt x="2457180" y="5095875"/>
                </a:cubicBezTo>
                <a:cubicBezTo>
                  <a:pt x="2152800" y="5133648"/>
                  <a:pt x="1864182" y="5072382"/>
                  <a:pt x="1669928" y="5095875"/>
                </a:cubicBezTo>
                <a:cubicBezTo>
                  <a:pt x="1475674" y="5119368"/>
                  <a:pt x="1399475" y="5082946"/>
                  <a:pt x="1264374" y="5095875"/>
                </a:cubicBezTo>
                <a:cubicBezTo>
                  <a:pt x="1129273" y="5108804"/>
                  <a:pt x="1102950" y="5080268"/>
                  <a:pt x="954245" y="5095875"/>
                </a:cubicBezTo>
                <a:cubicBezTo>
                  <a:pt x="805540" y="5111482"/>
                  <a:pt x="206181" y="5085162"/>
                  <a:pt x="0" y="5095875"/>
                </a:cubicBezTo>
                <a:cubicBezTo>
                  <a:pt x="-48450" y="4904321"/>
                  <a:pt x="18296" y="4776234"/>
                  <a:pt x="0" y="4682543"/>
                </a:cubicBezTo>
                <a:cubicBezTo>
                  <a:pt x="-18296" y="4588852"/>
                  <a:pt x="22600" y="4324614"/>
                  <a:pt x="0" y="4116335"/>
                </a:cubicBezTo>
                <a:cubicBezTo>
                  <a:pt x="-22600" y="3908056"/>
                  <a:pt x="45994" y="3645082"/>
                  <a:pt x="0" y="3499168"/>
                </a:cubicBezTo>
                <a:cubicBezTo>
                  <a:pt x="-45994" y="3353254"/>
                  <a:pt x="66400" y="3021529"/>
                  <a:pt x="0" y="2882000"/>
                </a:cubicBezTo>
                <a:cubicBezTo>
                  <a:pt x="-66400" y="2742471"/>
                  <a:pt x="37915" y="2604266"/>
                  <a:pt x="0" y="2366751"/>
                </a:cubicBezTo>
                <a:cubicBezTo>
                  <a:pt x="-37915" y="2129236"/>
                  <a:pt x="23545" y="1995977"/>
                  <a:pt x="0" y="1749584"/>
                </a:cubicBezTo>
                <a:cubicBezTo>
                  <a:pt x="-23545" y="1503191"/>
                  <a:pt x="53588" y="1421333"/>
                  <a:pt x="0" y="1234334"/>
                </a:cubicBezTo>
                <a:cubicBezTo>
                  <a:pt x="-53588" y="1047335"/>
                  <a:pt x="39416" y="857883"/>
                  <a:pt x="0" y="617167"/>
                </a:cubicBezTo>
                <a:cubicBezTo>
                  <a:pt x="-39416" y="376451"/>
                  <a:pt x="39822" y="187455"/>
                  <a:pt x="0" y="0"/>
                </a:cubicBezTo>
                <a:cubicBezTo>
                  <a:pt x="156909" y="-4934"/>
                  <a:pt x="268249" y="41690"/>
                  <a:pt x="473403" y="0"/>
                </a:cubicBezTo>
                <a:cubicBezTo>
                  <a:pt x="678557" y="-41690"/>
                  <a:pt x="980522" y="22144"/>
                  <a:pt x="1154642" y="0"/>
                </a:cubicBezTo>
                <a:cubicBezTo>
                  <a:pt x="1328762" y="-22144"/>
                  <a:pt x="1529226" y="4813"/>
                  <a:pt x="1835880" y="0"/>
                </a:cubicBezTo>
                <a:cubicBezTo>
                  <a:pt x="2142534" y="-4813"/>
                  <a:pt x="2025851" y="34794"/>
                  <a:pt x="2205365" y="0"/>
                </a:cubicBezTo>
                <a:cubicBezTo>
                  <a:pt x="2384879" y="-34794"/>
                  <a:pt x="2513775" y="44781"/>
                  <a:pt x="2678768" y="0"/>
                </a:cubicBezTo>
                <a:cubicBezTo>
                  <a:pt x="2843761" y="-44781"/>
                  <a:pt x="2969543" y="31614"/>
                  <a:pt x="3048254" y="0"/>
                </a:cubicBezTo>
                <a:cubicBezTo>
                  <a:pt x="3126965" y="-31614"/>
                  <a:pt x="3666416" y="15959"/>
                  <a:pt x="3833410" y="0"/>
                </a:cubicBezTo>
                <a:cubicBezTo>
                  <a:pt x="4000404" y="-15959"/>
                  <a:pt x="4331622" y="75417"/>
                  <a:pt x="4618566" y="0"/>
                </a:cubicBezTo>
                <a:cubicBezTo>
                  <a:pt x="4905510" y="-75417"/>
                  <a:pt x="4867077" y="9572"/>
                  <a:pt x="5091969" y="0"/>
                </a:cubicBezTo>
                <a:cubicBezTo>
                  <a:pt x="5316861" y="-9572"/>
                  <a:pt x="5375712" y="50076"/>
                  <a:pt x="5565372" y="0"/>
                </a:cubicBezTo>
                <a:cubicBezTo>
                  <a:pt x="5755032" y="-50076"/>
                  <a:pt x="5838184" y="32424"/>
                  <a:pt x="5934858" y="0"/>
                </a:cubicBezTo>
                <a:cubicBezTo>
                  <a:pt x="6031532" y="-32424"/>
                  <a:pt x="6133600" y="23584"/>
                  <a:pt x="6200425" y="0"/>
                </a:cubicBezTo>
                <a:cubicBezTo>
                  <a:pt x="6267250" y="-23584"/>
                  <a:pt x="6457036" y="21392"/>
                  <a:pt x="6569910" y="0"/>
                </a:cubicBezTo>
                <a:cubicBezTo>
                  <a:pt x="6682785" y="-21392"/>
                  <a:pt x="6826976" y="41920"/>
                  <a:pt x="6939396" y="0"/>
                </a:cubicBezTo>
                <a:cubicBezTo>
                  <a:pt x="7051816" y="-41920"/>
                  <a:pt x="7306707" y="21009"/>
                  <a:pt x="7620634" y="0"/>
                </a:cubicBezTo>
                <a:cubicBezTo>
                  <a:pt x="7934561" y="-21009"/>
                  <a:pt x="7936737" y="26969"/>
                  <a:pt x="8094037" y="0"/>
                </a:cubicBezTo>
                <a:cubicBezTo>
                  <a:pt x="8251337" y="-26969"/>
                  <a:pt x="8394325" y="62113"/>
                  <a:pt x="8671358" y="0"/>
                </a:cubicBezTo>
                <a:cubicBezTo>
                  <a:pt x="8948391" y="-62113"/>
                  <a:pt x="9215495" y="6660"/>
                  <a:pt x="9456514" y="0"/>
                </a:cubicBezTo>
                <a:cubicBezTo>
                  <a:pt x="9697533" y="-6660"/>
                  <a:pt x="10070636" y="36363"/>
                  <a:pt x="10391774" y="0"/>
                </a:cubicBezTo>
                <a:cubicBezTo>
                  <a:pt x="10407151" y="165594"/>
                  <a:pt x="10342597" y="330492"/>
                  <a:pt x="10391774" y="615749"/>
                </a:cubicBezTo>
                <a:cubicBezTo>
                  <a:pt x="10440951" y="901006"/>
                  <a:pt x="10386024" y="920488"/>
                  <a:pt x="10391774" y="1104102"/>
                </a:cubicBezTo>
                <a:cubicBezTo>
                  <a:pt x="10397524" y="1287716"/>
                  <a:pt x="10374566" y="1469148"/>
                  <a:pt x="10391774" y="1592455"/>
                </a:cubicBezTo>
                <a:cubicBezTo>
                  <a:pt x="10408982" y="1715762"/>
                  <a:pt x="10373976" y="1821464"/>
                  <a:pt x="10391774" y="2038342"/>
                </a:cubicBezTo>
                <a:cubicBezTo>
                  <a:pt x="10409572" y="2255220"/>
                  <a:pt x="10384856" y="2371567"/>
                  <a:pt x="10391774" y="2654091"/>
                </a:cubicBezTo>
                <a:cubicBezTo>
                  <a:pt x="10398692" y="2936615"/>
                  <a:pt x="10387970" y="2930933"/>
                  <a:pt x="10391774" y="3057513"/>
                </a:cubicBezTo>
                <a:cubicBezTo>
                  <a:pt x="10395578" y="3184093"/>
                  <a:pt x="10387951" y="3379208"/>
                  <a:pt x="10391774" y="3588331"/>
                </a:cubicBezTo>
                <a:cubicBezTo>
                  <a:pt x="10395597" y="3797454"/>
                  <a:pt x="10328886" y="4064344"/>
                  <a:pt x="10391774" y="4246546"/>
                </a:cubicBezTo>
              </a:path>
              <a:path w="10391774" h="5095875" fill="none" stroke="0" extrusionOk="0">
                <a:moveTo>
                  <a:pt x="9542445" y="5095875"/>
                </a:moveTo>
                <a:cubicBezTo>
                  <a:pt x="9547167" y="4960204"/>
                  <a:pt x="9621661" y="4840365"/>
                  <a:pt x="9629076" y="4749348"/>
                </a:cubicBezTo>
                <a:cubicBezTo>
                  <a:pt x="9636491" y="4658331"/>
                  <a:pt x="9710196" y="4506029"/>
                  <a:pt x="9712310" y="4416411"/>
                </a:cubicBezTo>
                <a:cubicBezTo>
                  <a:pt x="9819314" y="4380208"/>
                  <a:pt x="9913191" y="4378396"/>
                  <a:pt x="10038453" y="4334876"/>
                </a:cubicBezTo>
                <a:cubicBezTo>
                  <a:pt x="10163715" y="4291356"/>
                  <a:pt x="10295872" y="4274250"/>
                  <a:pt x="10391774" y="4246546"/>
                </a:cubicBezTo>
                <a:cubicBezTo>
                  <a:pt x="10296911" y="4370844"/>
                  <a:pt x="10202397" y="4421386"/>
                  <a:pt x="10100171" y="4538149"/>
                </a:cubicBezTo>
                <a:cubicBezTo>
                  <a:pt x="9997945" y="4654912"/>
                  <a:pt x="9911319" y="4699320"/>
                  <a:pt x="9800075" y="4838245"/>
                </a:cubicBezTo>
                <a:cubicBezTo>
                  <a:pt x="9688831" y="4977170"/>
                  <a:pt x="9610856" y="4965671"/>
                  <a:pt x="9542445" y="5095875"/>
                </a:cubicBezTo>
                <a:cubicBezTo>
                  <a:pt x="9407509" y="5140413"/>
                  <a:pt x="9245071" y="5093783"/>
                  <a:pt x="9136891" y="5095875"/>
                </a:cubicBezTo>
                <a:cubicBezTo>
                  <a:pt x="9028711" y="5097967"/>
                  <a:pt x="8810691" y="5039148"/>
                  <a:pt x="8540488" y="5095875"/>
                </a:cubicBezTo>
                <a:cubicBezTo>
                  <a:pt x="8270285" y="5152602"/>
                  <a:pt x="8326096" y="5080281"/>
                  <a:pt x="8230359" y="5095875"/>
                </a:cubicBezTo>
                <a:cubicBezTo>
                  <a:pt x="8134622" y="5111469"/>
                  <a:pt x="7754591" y="5070725"/>
                  <a:pt x="7633956" y="5095875"/>
                </a:cubicBezTo>
                <a:cubicBezTo>
                  <a:pt x="7513321" y="5121025"/>
                  <a:pt x="7396759" y="5067755"/>
                  <a:pt x="7323827" y="5095875"/>
                </a:cubicBezTo>
                <a:cubicBezTo>
                  <a:pt x="7250895" y="5123995"/>
                  <a:pt x="7060640" y="5044415"/>
                  <a:pt x="6822848" y="5095875"/>
                </a:cubicBezTo>
                <a:cubicBezTo>
                  <a:pt x="6585056" y="5147335"/>
                  <a:pt x="6462887" y="5085990"/>
                  <a:pt x="6226445" y="5095875"/>
                </a:cubicBezTo>
                <a:cubicBezTo>
                  <a:pt x="5990003" y="5105760"/>
                  <a:pt x="5759150" y="5063325"/>
                  <a:pt x="5630043" y="5095875"/>
                </a:cubicBezTo>
                <a:cubicBezTo>
                  <a:pt x="5500936" y="5128425"/>
                  <a:pt x="5213886" y="5091064"/>
                  <a:pt x="5033640" y="5095875"/>
                </a:cubicBezTo>
                <a:cubicBezTo>
                  <a:pt x="4853394" y="5100686"/>
                  <a:pt x="4663593" y="5044539"/>
                  <a:pt x="4532661" y="5095875"/>
                </a:cubicBezTo>
                <a:cubicBezTo>
                  <a:pt x="4401729" y="5147211"/>
                  <a:pt x="3984781" y="5058899"/>
                  <a:pt x="3840834" y="5095875"/>
                </a:cubicBezTo>
                <a:cubicBezTo>
                  <a:pt x="3696887" y="5132851"/>
                  <a:pt x="3319666" y="5068878"/>
                  <a:pt x="3053582" y="5095875"/>
                </a:cubicBezTo>
                <a:cubicBezTo>
                  <a:pt x="2787498" y="5122872"/>
                  <a:pt x="2512001" y="5084306"/>
                  <a:pt x="2361755" y="5095875"/>
                </a:cubicBezTo>
                <a:cubicBezTo>
                  <a:pt x="2211509" y="5107444"/>
                  <a:pt x="1971113" y="5083576"/>
                  <a:pt x="1860777" y="5095875"/>
                </a:cubicBezTo>
                <a:cubicBezTo>
                  <a:pt x="1750441" y="5108174"/>
                  <a:pt x="1509856" y="5041128"/>
                  <a:pt x="1359798" y="5095875"/>
                </a:cubicBezTo>
                <a:cubicBezTo>
                  <a:pt x="1209740" y="5150622"/>
                  <a:pt x="776075" y="5077523"/>
                  <a:pt x="572547" y="5095875"/>
                </a:cubicBezTo>
                <a:cubicBezTo>
                  <a:pt x="369019" y="5114227"/>
                  <a:pt x="261114" y="5090276"/>
                  <a:pt x="0" y="5095875"/>
                </a:cubicBezTo>
                <a:cubicBezTo>
                  <a:pt x="-50432" y="4896380"/>
                  <a:pt x="15447" y="4777381"/>
                  <a:pt x="0" y="4631584"/>
                </a:cubicBezTo>
                <a:cubicBezTo>
                  <a:pt x="-15447" y="4485787"/>
                  <a:pt x="35365" y="4205958"/>
                  <a:pt x="0" y="4065376"/>
                </a:cubicBezTo>
                <a:cubicBezTo>
                  <a:pt x="-35365" y="3924794"/>
                  <a:pt x="13319" y="3602879"/>
                  <a:pt x="0" y="3448209"/>
                </a:cubicBezTo>
                <a:cubicBezTo>
                  <a:pt x="-13319" y="3293539"/>
                  <a:pt x="58661" y="3031078"/>
                  <a:pt x="0" y="2780083"/>
                </a:cubicBezTo>
                <a:cubicBezTo>
                  <a:pt x="-58661" y="2529088"/>
                  <a:pt x="64740" y="2428068"/>
                  <a:pt x="0" y="2111957"/>
                </a:cubicBezTo>
                <a:cubicBezTo>
                  <a:pt x="-64740" y="1795846"/>
                  <a:pt x="66409" y="1724356"/>
                  <a:pt x="0" y="1494790"/>
                </a:cubicBezTo>
                <a:cubicBezTo>
                  <a:pt x="-66409" y="1265224"/>
                  <a:pt x="24063" y="1047167"/>
                  <a:pt x="0" y="928582"/>
                </a:cubicBezTo>
                <a:cubicBezTo>
                  <a:pt x="-24063" y="809997"/>
                  <a:pt x="43686" y="682173"/>
                  <a:pt x="0" y="515250"/>
                </a:cubicBezTo>
                <a:cubicBezTo>
                  <a:pt x="-43686" y="348327"/>
                  <a:pt x="59067" y="194018"/>
                  <a:pt x="0" y="0"/>
                </a:cubicBezTo>
                <a:cubicBezTo>
                  <a:pt x="371167" y="-18042"/>
                  <a:pt x="541114" y="88249"/>
                  <a:pt x="785156" y="0"/>
                </a:cubicBezTo>
                <a:cubicBezTo>
                  <a:pt x="1029198" y="-88249"/>
                  <a:pt x="1141653" y="16446"/>
                  <a:pt x="1258559" y="0"/>
                </a:cubicBezTo>
                <a:cubicBezTo>
                  <a:pt x="1375465" y="-16446"/>
                  <a:pt x="1475044" y="40268"/>
                  <a:pt x="1628045" y="0"/>
                </a:cubicBezTo>
                <a:cubicBezTo>
                  <a:pt x="1781046" y="-40268"/>
                  <a:pt x="1876878" y="9945"/>
                  <a:pt x="1997530" y="0"/>
                </a:cubicBezTo>
                <a:cubicBezTo>
                  <a:pt x="2118183" y="-9945"/>
                  <a:pt x="2145654" y="10275"/>
                  <a:pt x="2263097" y="0"/>
                </a:cubicBezTo>
                <a:cubicBezTo>
                  <a:pt x="2380540" y="-10275"/>
                  <a:pt x="2700683" y="53657"/>
                  <a:pt x="3048254" y="0"/>
                </a:cubicBezTo>
                <a:cubicBezTo>
                  <a:pt x="3395825" y="-53657"/>
                  <a:pt x="3190668" y="11753"/>
                  <a:pt x="3313821" y="0"/>
                </a:cubicBezTo>
                <a:cubicBezTo>
                  <a:pt x="3436974" y="-11753"/>
                  <a:pt x="3762088" y="44503"/>
                  <a:pt x="3995060" y="0"/>
                </a:cubicBezTo>
                <a:cubicBezTo>
                  <a:pt x="4228032" y="-44503"/>
                  <a:pt x="4344472" y="16083"/>
                  <a:pt x="4572381" y="0"/>
                </a:cubicBezTo>
                <a:cubicBezTo>
                  <a:pt x="4800290" y="-16083"/>
                  <a:pt x="4793790" y="6925"/>
                  <a:pt x="4941866" y="0"/>
                </a:cubicBezTo>
                <a:cubicBezTo>
                  <a:pt x="5089943" y="-6925"/>
                  <a:pt x="5273389" y="34449"/>
                  <a:pt x="5415269" y="0"/>
                </a:cubicBezTo>
                <a:cubicBezTo>
                  <a:pt x="5557149" y="-34449"/>
                  <a:pt x="5848519" y="44902"/>
                  <a:pt x="6096507" y="0"/>
                </a:cubicBezTo>
                <a:cubicBezTo>
                  <a:pt x="6344495" y="-44902"/>
                  <a:pt x="6418237" y="21620"/>
                  <a:pt x="6569910" y="0"/>
                </a:cubicBezTo>
                <a:cubicBezTo>
                  <a:pt x="6721583" y="-21620"/>
                  <a:pt x="7076040" y="45046"/>
                  <a:pt x="7251149" y="0"/>
                </a:cubicBezTo>
                <a:cubicBezTo>
                  <a:pt x="7426258" y="-45046"/>
                  <a:pt x="7623832" y="7329"/>
                  <a:pt x="7724552" y="0"/>
                </a:cubicBezTo>
                <a:cubicBezTo>
                  <a:pt x="7825272" y="-7329"/>
                  <a:pt x="7930503" y="4299"/>
                  <a:pt x="7990120" y="0"/>
                </a:cubicBezTo>
                <a:cubicBezTo>
                  <a:pt x="8049737" y="-4299"/>
                  <a:pt x="8196281" y="20281"/>
                  <a:pt x="8255687" y="0"/>
                </a:cubicBezTo>
                <a:cubicBezTo>
                  <a:pt x="8315093" y="-20281"/>
                  <a:pt x="8504241" y="3560"/>
                  <a:pt x="8625172" y="0"/>
                </a:cubicBezTo>
                <a:cubicBezTo>
                  <a:pt x="8746103" y="-3560"/>
                  <a:pt x="8862785" y="36955"/>
                  <a:pt x="8994658" y="0"/>
                </a:cubicBezTo>
                <a:cubicBezTo>
                  <a:pt x="9126531" y="-36955"/>
                  <a:pt x="9372774" y="53508"/>
                  <a:pt x="9468061" y="0"/>
                </a:cubicBezTo>
                <a:cubicBezTo>
                  <a:pt x="9563348" y="-53508"/>
                  <a:pt x="9963299" y="60034"/>
                  <a:pt x="10391774" y="0"/>
                </a:cubicBezTo>
                <a:cubicBezTo>
                  <a:pt x="10425192" y="201372"/>
                  <a:pt x="10337958" y="311294"/>
                  <a:pt x="10391774" y="615749"/>
                </a:cubicBezTo>
                <a:cubicBezTo>
                  <a:pt x="10445590" y="920204"/>
                  <a:pt x="10352168" y="929150"/>
                  <a:pt x="10391774" y="1061637"/>
                </a:cubicBezTo>
                <a:cubicBezTo>
                  <a:pt x="10431380" y="1194124"/>
                  <a:pt x="10386822" y="1372650"/>
                  <a:pt x="10391774" y="1592455"/>
                </a:cubicBezTo>
                <a:cubicBezTo>
                  <a:pt x="10396726" y="1812260"/>
                  <a:pt x="10349129" y="2007419"/>
                  <a:pt x="10391774" y="2165738"/>
                </a:cubicBezTo>
                <a:cubicBezTo>
                  <a:pt x="10434419" y="2324057"/>
                  <a:pt x="10361847" y="2447095"/>
                  <a:pt x="10391774" y="2569160"/>
                </a:cubicBezTo>
                <a:cubicBezTo>
                  <a:pt x="10421701" y="2691225"/>
                  <a:pt x="10349143" y="2929520"/>
                  <a:pt x="10391774" y="3057513"/>
                </a:cubicBezTo>
                <a:cubicBezTo>
                  <a:pt x="10434405" y="3185506"/>
                  <a:pt x="10376333" y="3415529"/>
                  <a:pt x="10391774" y="3588331"/>
                </a:cubicBezTo>
                <a:cubicBezTo>
                  <a:pt x="10407215" y="3761133"/>
                  <a:pt x="10320012" y="3968926"/>
                  <a:pt x="10391774" y="424654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7200" dirty="0">
                <a:solidFill>
                  <a:srgbClr val="15210D"/>
                </a:solidFill>
                <a:latin typeface="Curlz MT" panose="04040404050702020202" pitchFamily="82" charset="0"/>
              </a:rPr>
              <a:t>Camille Pissarro, 1830–1903</a:t>
            </a:r>
            <a:r>
              <a:rPr lang="en-US" sz="7200" dirty="0">
                <a:solidFill>
                  <a:srgbClr val="15210D"/>
                </a:solidFill>
                <a:latin typeface="Curlz MT" panose="04040404050702020202" pitchFamily="82" charset="0"/>
              </a:rPr>
              <a:t> </a:t>
            </a:r>
          </a:p>
          <a:p>
            <a:pPr algn="ctr"/>
            <a:r>
              <a:rPr lang="en-US" sz="7200" dirty="0">
                <a:solidFill>
                  <a:srgbClr val="15210D"/>
                </a:solidFill>
                <a:latin typeface="Curlz MT" panose="04040404050702020202" pitchFamily="82" charset="0"/>
              </a:rPr>
              <a:t>Still Life Paintings</a:t>
            </a:r>
          </a:p>
        </p:txBody>
      </p:sp>
    </p:spTree>
    <p:extLst>
      <p:ext uri="{BB962C8B-B14F-4D97-AF65-F5344CB8AC3E}">
        <p14:creationId xmlns:p14="http://schemas.microsoft.com/office/powerpoint/2010/main" val="22513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DA520FC-4B93-4161-B183-65B663F63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0"/>
            <a:ext cx="847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E8B696-6D34-4E72-B077-12FDA1E1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698502"/>
            <a:ext cx="2728844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Still Life</a:t>
            </a: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, 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1867, Oil on Canvas, 810x997 mm, Toledo Museum of Art, OH, USA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https://upload.wikimedia.org/wikipedia/commons/3/3f/Camille_Pissarro_-_Still_Life_-_Google_Art_Project.jpg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24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asket of fruit&#10;&#10;Description automatically generated with medium confidence">
            <a:extLst>
              <a:ext uri="{FF2B5EF4-FFF2-40B4-BE49-F238E27FC236}">
                <a16:creationId xmlns:a16="http://schemas.microsoft.com/office/drawing/2014/main" id="{74CBFCBB-FBD3-4E51-9E58-DD575F9BF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22" y="130945"/>
            <a:ext cx="8098556" cy="659610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7E3299C-6014-4F3F-AA8F-035F17263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8686" y="365127"/>
            <a:ext cx="367159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Still Life: Apples and Pears in a Round Basket, </a:t>
            </a: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1872, Oil on Canvas, 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45.7 x 55.2 cm, Princeton University Art Museum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https://artmuseum.princeton.edu/collections/objects/21437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till Life with Apples and Pitcher, Camille Pissarro (French, Charlotte Amalie, Saint Thomas 1830–1903 Paris), Oil on canvas ">
            <a:extLst>
              <a:ext uri="{FF2B5EF4-FFF2-40B4-BE49-F238E27FC236}">
                <a16:creationId xmlns:a16="http://schemas.microsoft.com/office/drawing/2014/main" id="{50CF0B3D-E183-48AC-BEFD-7F936F43D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8618"/>
            <a:ext cx="8066449" cy="674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342315C-7199-44E8-81C9-FFCFE3B46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2648" y="365127"/>
            <a:ext cx="3903577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Still Life with Apples and Pitcher, </a:t>
            </a:r>
            <a:b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1872, Oil on Canvas, 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46.4 x 56.5 cm, the MET, NY, USA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https://www.metmuseum.org/art/collection/search/437317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7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ill Life with Peppers, 1899 - Camille Pissarro">
            <a:extLst>
              <a:ext uri="{FF2B5EF4-FFF2-40B4-BE49-F238E27FC236}">
                <a16:creationId xmlns:a16="http://schemas.microsoft.com/office/drawing/2014/main" id="{5DB70E59-CA4D-4B9C-98A9-FF7E15EA5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89" y="0"/>
            <a:ext cx="8213731" cy="686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DD4C49-3348-45AB-A6D4-355FE084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496" y="365127"/>
            <a:ext cx="3051014" cy="1325563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Still Life with Peppers, </a:t>
            </a:r>
            <a:b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1899, Oil on Canvas, 54.5 x 65.5 cm, Private Collection</a:t>
            </a: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https://www.wikiart.org/en/camille-pissarro/still-life-with-peppers-1899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42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ill Life with a Coffee Pot, 1900 - Camille Pissarro">
            <a:extLst>
              <a:ext uri="{FF2B5EF4-FFF2-40B4-BE49-F238E27FC236}">
                <a16:creationId xmlns:a16="http://schemas.microsoft.com/office/drawing/2014/main" id="{D740FD53-B00F-4D78-A788-6D7921ED4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65" y="-149"/>
            <a:ext cx="8220543" cy="685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CAA121-D3EC-45DE-A85B-8AFACDA89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6557" y="365127"/>
            <a:ext cx="307047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b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Still Life with a Coffee Pot, </a:t>
            </a:r>
            <a:b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  <a:t>1900, Oil on Canvas, Hermitage Museum, Saint Petersburg, Russia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urlz MT" panose="04040404050702020202" pitchFamily="82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https://www.wikiart.org/en/camille-pissarro/still-life-with-a-coffee-pot-1900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3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914401" y="756822"/>
            <a:ext cx="10391774" cy="5344357"/>
          </a:xfrm>
          <a:custGeom>
            <a:avLst/>
            <a:gdLst>
              <a:gd name="connsiteX0" fmla="*/ 0 w 10391774"/>
              <a:gd name="connsiteY0" fmla="*/ 0 h 5344357"/>
              <a:gd name="connsiteX1" fmla="*/ 577321 w 10391774"/>
              <a:gd name="connsiteY1" fmla="*/ 0 h 5344357"/>
              <a:gd name="connsiteX2" fmla="*/ 1154642 w 10391774"/>
              <a:gd name="connsiteY2" fmla="*/ 0 h 5344357"/>
              <a:gd name="connsiteX3" fmla="*/ 1524127 w 10391774"/>
              <a:gd name="connsiteY3" fmla="*/ 0 h 5344357"/>
              <a:gd name="connsiteX4" fmla="*/ 1893612 w 10391774"/>
              <a:gd name="connsiteY4" fmla="*/ 0 h 5344357"/>
              <a:gd name="connsiteX5" fmla="*/ 2263097 w 10391774"/>
              <a:gd name="connsiteY5" fmla="*/ 0 h 5344357"/>
              <a:gd name="connsiteX6" fmla="*/ 2528665 w 10391774"/>
              <a:gd name="connsiteY6" fmla="*/ 0 h 5344357"/>
              <a:gd name="connsiteX7" fmla="*/ 3313821 w 10391774"/>
              <a:gd name="connsiteY7" fmla="*/ 0 h 5344357"/>
              <a:gd name="connsiteX8" fmla="*/ 3683307 w 10391774"/>
              <a:gd name="connsiteY8" fmla="*/ 0 h 5344357"/>
              <a:gd name="connsiteX9" fmla="*/ 4364545 w 10391774"/>
              <a:gd name="connsiteY9" fmla="*/ 0 h 5344357"/>
              <a:gd name="connsiteX10" fmla="*/ 4941866 w 10391774"/>
              <a:gd name="connsiteY10" fmla="*/ 0 h 5344357"/>
              <a:gd name="connsiteX11" fmla="*/ 5415269 w 10391774"/>
              <a:gd name="connsiteY11" fmla="*/ 0 h 5344357"/>
              <a:gd name="connsiteX12" fmla="*/ 5888672 w 10391774"/>
              <a:gd name="connsiteY12" fmla="*/ 0 h 5344357"/>
              <a:gd name="connsiteX13" fmla="*/ 6154239 w 10391774"/>
              <a:gd name="connsiteY13" fmla="*/ 0 h 5344357"/>
              <a:gd name="connsiteX14" fmla="*/ 6419807 w 10391774"/>
              <a:gd name="connsiteY14" fmla="*/ 0 h 5344357"/>
              <a:gd name="connsiteX15" fmla="*/ 6893210 w 10391774"/>
              <a:gd name="connsiteY15" fmla="*/ 0 h 5344357"/>
              <a:gd name="connsiteX16" fmla="*/ 7262695 w 10391774"/>
              <a:gd name="connsiteY16" fmla="*/ 0 h 5344357"/>
              <a:gd name="connsiteX17" fmla="*/ 7632181 w 10391774"/>
              <a:gd name="connsiteY17" fmla="*/ 0 h 5344357"/>
              <a:gd name="connsiteX18" fmla="*/ 8313419 w 10391774"/>
              <a:gd name="connsiteY18" fmla="*/ 0 h 5344357"/>
              <a:gd name="connsiteX19" fmla="*/ 8994658 w 10391774"/>
              <a:gd name="connsiteY19" fmla="*/ 0 h 5344357"/>
              <a:gd name="connsiteX20" fmla="*/ 9364143 w 10391774"/>
              <a:gd name="connsiteY20" fmla="*/ 0 h 5344357"/>
              <a:gd name="connsiteX21" fmla="*/ 9837546 w 10391774"/>
              <a:gd name="connsiteY21" fmla="*/ 0 h 5344357"/>
              <a:gd name="connsiteX22" fmla="*/ 10391774 w 10391774"/>
              <a:gd name="connsiteY22" fmla="*/ 0 h 5344357"/>
              <a:gd name="connsiteX23" fmla="*/ 10391774 w 10391774"/>
              <a:gd name="connsiteY23" fmla="*/ 601238 h 5344357"/>
              <a:gd name="connsiteX24" fmla="*/ 10391774 w 10391774"/>
              <a:gd name="connsiteY24" fmla="*/ 1113403 h 5344357"/>
              <a:gd name="connsiteX25" fmla="*/ 10391774 w 10391774"/>
              <a:gd name="connsiteY25" fmla="*/ 1536496 h 5344357"/>
              <a:gd name="connsiteX26" fmla="*/ 10391774 w 10391774"/>
              <a:gd name="connsiteY26" fmla="*/ 1959590 h 5344357"/>
              <a:gd name="connsiteX27" fmla="*/ 10391774 w 10391774"/>
              <a:gd name="connsiteY27" fmla="*/ 2471755 h 5344357"/>
              <a:gd name="connsiteX28" fmla="*/ 10391774 w 10391774"/>
              <a:gd name="connsiteY28" fmla="*/ 2939385 h 5344357"/>
              <a:gd name="connsiteX29" fmla="*/ 10391774 w 10391774"/>
              <a:gd name="connsiteY29" fmla="*/ 3540622 h 5344357"/>
              <a:gd name="connsiteX30" fmla="*/ 10391774 w 10391774"/>
              <a:gd name="connsiteY30" fmla="*/ 3963716 h 5344357"/>
              <a:gd name="connsiteX31" fmla="*/ 10391774 w 10391774"/>
              <a:gd name="connsiteY31" fmla="*/ 4453613 h 5344357"/>
              <a:gd name="connsiteX32" fmla="*/ 10103767 w 10391774"/>
              <a:gd name="connsiteY32" fmla="*/ 4741620 h 5344357"/>
              <a:gd name="connsiteX33" fmla="*/ 9797945 w 10391774"/>
              <a:gd name="connsiteY33" fmla="*/ 5047442 h 5344357"/>
              <a:gd name="connsiteX34" fmla="*/ 9501030 w 10391774"/>
              <a:gd name="connsiteY34" fmla="*/ 5344357 h 5344357"/>
              <a:gd name="connsiteX35" fmla="*/ 9097236 w 10391774"/>
              <a:gd name="connsiteY35" fmla="*/ 5344357 h 5344357"/>
              <a:gd name="connsiteX36" fmla="*/ 8503422 w 10391774"/>
              <a:gd name="connsiteY36" fmla="*/ 5344357 h 5344357"/>
              <a:gd name="connsiteX37" fmla="*/ 7814597 w 10391774"/>
              <a:gd name="connsiteY37" fmla="*/ 5344357 h 5344357"/>
              <a:gd name="connsiteX38" fmla="*/ 7220783 w 10391774"/>
              <a:gd name="connsiteY38" fmla="*/ 5344357 h 5344357"/>
              <a:gd name="connsiteX39" fmla="*/ 6911999 w 10391774"/>
              <a:gd name="connsiteY39" fmla="*/ 5344357 h 5344357"/>
              <a:gd name="connsiteX40" fmla="*/ 6223175 w 10391774"/>
              <a:gd name="connsiteY40" fmla="*/ 5344357 h 5344357"/>
              <a:gd name="connsiteX41" fmla="*/ 5534350 w 10391774"/>
              <a:gd name="connsiteY41" fmla="*/ 5344357 h 5344357"/>
              <a:gd name="connsiteX42" fmla="*/ 4940536 w 10391774"/>
              <a:gd name="connsiteY42" fmla="*/ 5344357 h 5344357"/>
              <a:gd name="connsiteX43" fmla="*/ 4346721 w 10391774"/>
              <a:gd name="connsiteY43" fmla="*/ 5344357 h 5344357"/>
              <a:gd name="connsiteX44" fmla="*/ 3847917 w 10391774"/>
              <a:gd name="connsiteY44" fmla="*/ 5344357 h 5344357"/>
              <a:gd name="connsiteX45" fmla="*/ 3064082 w 10391774"/>
              <a:gd name="connsiteY45" fmla="*/ 5344357 h 5344357"/>
              <a:gd name="connsiteX46" fmla="*/ 2755299 w 10391774"/>
              <a:gd name="connsiteY46" fmla="*/ 5344357 h 5344357"/>
              <a:gd name="connsiteX47" fmla="*/ 2066474 w 10391774"/>
              <a:gd name="connsiteY47" fmla="*/ 5344357 h 5344357"/>
              <a:gd name="connsiteX48" fmla="*/ 1282639 w 10391774"/>
              <a:gd name="connsiteY48" fmla="*/ 5344357 h 5344357"/>
              <a:gd name="connsiteX49" fmla="*/ 593814 w 10391774"/>
              <a:gd name="connsiteY49" fmla="*/ 5344357 h 5344357"/>
              <a:gd name="connsiteX50" fmla="*/ 0 w 10391774"/>
              <a:gd name="connsiteY50" fmla="*/ 5344357 h 5344357"/>
              <a:gd name="connsiteX51" fmla="*/ 0 w 10391774"/>
              <a:gd name="connsiteY51" fmla="*/ 4910870 h 5344357"/>
              <a:gd name="connsiteX52" fmla="*/ 0 w 10391774"/>
              <a:gd name="connsiteY52" fmla="*/ 4263609 h 5344357"/>
              <a:gd name="connsiteX53" fmla="*/ 0 w 10391774"/>
              <a:gd name="connsiteY53" fmla="*/ 3830123 h 5344357"/>
              <a:gd name="connsiteX54" fmla="*/ 0 w 10391774"/>
              <a:gd name="connsiteY54" fmla="*/ 3129418 h 5344357"/>
              <a:gd name="connsiteX55" fmla="*/ 0 w 10391774"/>
              <a:gd name="connsiteY55" fmla="*/ 2642488 h 5344357"/>
              <a:gd name="connsiteX56" fmla="*/ 0 w 10391774"/>
              <a:gd name="connsiteY56" fmla="*/ 1995227 h 5344357"/>
              <a:gd name="connsiteX57" fmla="*/ 0 w 10391774"/>
              <a:gd name="connsiteY57" fmla="*/ 1454853 h 5344357"/>
              <a:gd name="connsiteX58" fmla="*/ 0 w 10391774"/>
              <a:gd name="connsiteY58" fmla="*/ 807592 h 5344357"/>
              <a:gd name="connsiteX59" fmla="*/ 0 w 10391774"/>
              <a:gd name="connsiteY59" fmla="*/ 0 h 5344357"/>
              <a:gd name="connsiteX0" fmla="*/ 9501030 w 10391774"/>
              <a:gd name="connsiteY0" fmla="*/ 5344357 h 5344357"/>
              <a:gd name="connsiteX1" fmla="*/ 9586542 w 10391774"/>
              <a:gd name="connsiteY1" fmla="*/ 5002311 h 5344357"/>
              <a:gd name="connsiteX2" fmla="*/ 9679179 w 10391774"/>
              <a:gd name="connsiteY2" fmla="*/ 4631762 h 5344357"/>
              <a:gd name="connsiteX3" fmla="*/ 10049728 w 10391774"/>
              <a:gd name="connsiteY3" fmla="*/ 4539125 h 5344357"/>
              <a:gd name="connsiteX4" fmla="*/ 10391774 w 10391774"/>
              <a:gd name="connsiteY4" fmla="*/ 4453613 h 5344357"/>
              <a:gd name="connsiteX5" fmla="*/ 10094859 w 10391774"/>
              <a:gd name="connsiteY5" fmla="*/ 4750528 h 5344357"/>
              <a:gd name="connsiteX6" fmla="*/ 9815760 w 10391774"/>
              <a:gd name="connsiteY6" fmla="*/ 5029627 h 5344357"/>
              <a:gd name="connsiteX7" fmla="*/ 9501030 w 10391774"/>
              <a:gd name="connsiteY7" fmla="*/ 5344357 h 5344357"/>
              <a:gd name="connsiteX0" fmla="*/ 9501030 w 10391774"/>
              <a:gd name="connsiteY0" fmla="*/ 5344357 h 5344357"/>
              <a:gd name="connsiteX1" fmla="*/ 9586542 w 10391774"/>
              <a:gd name="connsiteY1" fmla="*/ 5002311 h 5344357"/>
              <a:gd name="connsiteX2" fmla="*/ 9679179 w 10391774"/>
              <a:gd name="connsiteY2" fmla="*/ 4631762 h 5344357"/>
              <a:gd name="connsiteX3" fmla="*/ 10028351 w 10391774"/>
              <a:gd name="connsiteY3" fmla="*/ 4544469 h 5344357"/>
              <a:gd name="connsiteX4" fmla="*/ 10391774 w 10391774"/>
              <a:gd name="connsiteY4" fmla="*/ 4453613 h 5344357"/>
              <a:gd name="connsiteX5" fmla="*/ 10085952 w 10391774"/>
              <a:gd name="connsiteY5" fmla="*/ 4759435 h 5344357"/>
              <a:gd name="connsiteX6" fmla="*/ 9780130 w 10391774"/>
              <a:gd name="connsiteY6" fmla="*/ 5065257 h 5344357"/>
              <a:gd name="connsiteX7" fmla="*/ 9501030 w 10391774"/>
              <a:gd name="connsiteY7" fmla="*/ 5344357 h 5344357"/>
              <a:gd name="connsiteX8" fmla="*/ 8717195 w 10391774"/>
              <a:gd name="connsiteY8" fmla="*/ 5344357 h 5344357"/>
              <a:gd name="connsiteX9" fmla="*/ 8313401 w 10391774"/>
              <a:gd name="connsiteY9" fmla="*/ 5344357 h 5344357"/>
              <a:gd name="connsiteX10" fmla="*/ 7624577 w 10391774"/>
              <a:gd name="connsiteY10" fmla="*/ 5344357 h 5344357"/>
              <a:gd name="connsiteX11" fmla="*/ 7315793 w 10391774"/>
              <a:gd name="connsiteY11" fmla="*/ 5344357 h 5344357"/>
              <a:gd name="connsiteX12" fmla="*/ 6721979 w 10391774"/>
              <a:gd name="connsiteY12" fmla="*/ 5344357 h 5344357"/>
              <a:gd name="connsiteX13" fmla="*/ 6223175 w 10391774"/>
              <a:gd name="connsiteY13" fmla="*/ 5344357 h 5344357"/>
              <a:gd name="connsiteX14" fmla="*/ 5819381 w 10391774"/>
              <a:gd name="connsiteY14" fmla="*/ 5344357 h 5344357"/>
              <a:gd name="connsiteX15" fmla="*/ 5130556 w 10391774"/>
              <a:gd name="connsiteY15" fmla="*/ 5344357 h 5344357"/>
              <a:gd name="connsiteX16" fmla="*/ 4536742 w 10391774"/>
              <a:gd name="connsiteY16" fmla="*/ 5344357 h 5344357"/>
              <a:gd name="connsiteX17" fmla="*/ 4227958 w 10391774"/>
              <a:gd name="connsiteY17" fmla="*/ 5344357 h 5344357"/>
              <a:gd name="connsiteX18" fmla="*/ 3824165 w 10391774"/>
              <a:gd name="connsiteY18" fmla="*/ 5344357 h 5344357"/>
              <a:gd name="connsiteX19" fmla="*/ 3230350 w 10391774"/>
              <a:gd name="connsiteY19" fmla="*/ 5344357 h 5344357"/>
              <a:gd name="connsiteX20" fmla="*/ 2446515 w 10391774"/>
              <a:gd name="connsiteY20" fmla="*/ 5344357 h 5344357"/>
              <a:gd name="connsiteX21" fmla="*/ 1662680 w 10391774"/>
              <a:gd name="connsiteY21" fmla="*/ 5344357 h 5344357"/>
              <a:gd name="connsiteX22" fmla="*/ 1258886 w 10391774"/>
              <a:gd name="connsiteY22" fmla="*/ 5344357 h 5344357"/>
              <a:gd name="connsiteX23" fmla="*/ 950103 w 10391774"/>
              <a:gd name="connsiteY23" fmla="*/ 5344357 h 5344357"/>
              <a:gd name="connsiteX24" fmla="*/ 0 w 10391774"/>
              <a:gd name="connsiteY24" fmla="*/ 5344357 h 5344357"/>
              <a:gd name="connsiteX25" fmla="*/ 0 w 10391774"/>
              <a:gd name="connsiteY25" fmla="*/ 4910870 h 5344357"/>
              <a:gd name="connsiteX26" fmla="*/ 0 w 10391774"/>
              <a:gd name="connsiteY26" fmla="*/ 4317053 h 5344357"/>
              <a:gd name="connsiteX27" fmla="*/ 0 w 10391774"/>
              <a:gd name="connsiteY27" fmla="*/ 3669792 h 5344357"/>
              <a:gd name="connsiteX28" fmla="*/ 0 w 10391774"/>
              <a:gd name="connsiteY28" fmla="*/ 3022531 h 5344357"/>
              <a:gd name="connsiteX29" fmla="*/ 0 w 10391774"/>
              <a:gd name="connsiteY29" fmla="*/ 2482157 h 5344357"/>
              <a:gd name="connsiteX30" fmla="*/ 0 w 10391774"/>
              <a:gd name="connsiteY30" fmla="*/ 1834896 h 5344357"/>
              <a:gd name="connsiteX31" fmla="*/ 0 w 10391774"/>
              <a:gd name="connsiteY31" fmla="*/ 1294522 h 5344357"/>
              <a:gd name="connsiteX32" fmla="*/ 0 w 10391774"/>
              <a:gd name="connsiteY32" fmla="*/ 647261 h 5344357"/>
              <a:gd name="connsiteX33" fmla="*/ 0 w 10391774"/>
              <a:gd name="connsiteY33" fmla="*/ 0 h 5344357"/>
              <a:gd name="connsiteX34" fmla="*/ 473403 w 10391774"/>
              <a:gd name="connsiteY34" fmla="*/ 0 h 5344357"/>
              <a:gd name="connsiteX35" fmla="*/ 1154642 w 10391774"/>
              <a:gd name="connsiteY35" fmla="*/ 0 h 5344357"/>
              <a:gd name="connsiteX36" fmla="*/ 1835880 w 10391774"/>
              <a:gd name="connsiteY36" fmla="*/ 0 h 5344357"/>
              <a:gd name="connsiteX37" fmla="*/ 2205365 w 10391774"/>
              <a:gd name="connsiteY37" fmla="*/ 0 h 5344357"/>
              <a:gd name="connsiteX38" fmla="*/ 2678768 w 10391774"/>
              <a:gd name="connsiteY38" fmla="*/ 0 h 5344357"/>
              <a:gd name="connsiteX39" fmla="*/ 3048254 w 10391774"/>
              <a:gd name="connsiteY39" fmla="*/ 0 h 5344357"/>
              <a:gd name="connsiteX40" fmla="*/ 3833410 w 10391774"/>
              <a:gd name="connsiteY40" fmla="*/ 0 h 5344357"/>
              <a:gd name="connsiteX41" fmla="*/ 4618566 w 10391774"/>
              <a:gd name="connsiteY41" fmla="*/ 0 h 5344357"/>
              <a:gd name="connsiteX42" fmla="*/ 5091969 w 10391774"/>
              <a:gd name="connsiteY42" fmla="*/ 0 h 5344357"/>
              <a:gd name="connsiteX43" fmla="*/ 5565372 w 10391774"/>
              <a:gd name="connsiteY43" fmla="*/ 0 h 5344357"/>
              <a:gd name="connsiteX44" fmla="*/ 5934858 w 10391774"/>
              <a:gd name="connsiteY44" fmla="*/ 0 h 5344357"/>
              <a:gd name="connsiteX45" fmla="*/ 6200425 w 10391774"/>
              <a:gd name="connsiteY45" fmla="*/ 0 h 5344357"/>
              <a:gd name="connsiteX46" fmla="*/ 6569910 w 10391774"/>
              <a:gd name="connsiteY46" fmla="*/ 0 h 5344357"/>
              <a:gd name="connsiteX47" fmla="*/ 6939396 w 10391774"/>
              <a:gd name="connsiteY47" fmla="*/ 0 h 5344357"/>
              <a:gd name="connsiteX48" fmla="*/ 7620634 w 10391774"/>
              <a:gd name="connsiteY48" fmla="*/ 0 h 5344357"/>
              <a:gd name="connsiteX49" fmla="*/ 8094037 w 10391774"/>
              <a:gd name="connsiteY49" fmla="*/ 0 h 5344357"/>
              <a:gd name="connsiteX50" fmla="*/ 8671358 w 10391774"/>
              <a:gd name="connsiteY50" fmla="*/ 0 h 5344357"/>
              <a:gd name="connsiteX51" fmla="*/ 9456514 w 10391774"/>
              <a:gd name="connsiteY51" fmla="*/ 0 h 5344357"/>
              <a:gd name="connsiteX52" fmla="*/ 10391774 w 10391774"/>
              <a:gd name="connsiteY52" fmla="*/ 0 h 5344357"/>
              <a:gd name="connsiteX53" fmla="*/ 10391774 w 10391774"/>
              <a:gd name="connsiteY53" fmla="*/ 645774 h 5344357"/>
              <a:gd name="connsiteX54" fmla="*/ 10391774 w 10391774"/>
              <a:gd name="connsiteY54" fmla="*/ 1157939 h 5344357"/>
              <a:gd name="connsiteX55" fmla="*/ 10391774 w 10391774"/>
              <a:gd name="connsiteY55" fmla="*/ 1670105 h 5344357"/>
              <a:gd name="connsiteX56" fmla="*/ 10391774 w 10391774"/>
              <a:gd name="connsiteY56" fmla="*/ 2137734 h 5344357"/>
              <a:gd name="connsiteX57" fmla="*/ 10391774 w 10391774"/>
              <a:gd name="connsiteY57" fmla="*/ 2783508 h 5344357"/>
              <a:gd name="connsiteX58" fmla="*/ 10391774 w 10391774"/>
              <a:gd name="connsiteY58" fmla="*/ 3206601 h 5344357"/>
              <a:gd name="connsiteX59" fmla="*/ 10391774 w 10391774"/>
              <a:gd name="connsiteY59" fmla="*/ 3763303 h 5344357"/>
              <a:gd name="connsiteX60" fmla="*/ 10391774 w 10391774"/>
              <a:gd name="connsiteY60" fmla="*/ 4453613 h 534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0391774" h="5344357" stroke="0" extrusionOk="0">
                <a:moveTo>
                  <a:pt x="0" y="0"/>
                </a:moveTo>
                <a:cubicBezTo>
                  <a:pt x="272770" y="-41290"/>
                  <a:pt x="330096" y="50794"/>
                  <a:pt x="577321" y="0"/>
                </a:cubicBezTo>
                <a:cubicBezTo>
                  <a:pt x="824546" y="-50794"/>
                  <a:pt x="1027212" y="29258"/>
                  <a:pt x="1154642" y="0"/>
                </a:cubicBezTo>
                <a:cubicBezTo>
                  <a:pt x="1282072" y="-29258"/>
                  <a:pt x="1404974" y="40561"/>
                  <a:pt x="1524127" y="0"/>
                </a:cubicBezTo>
                <a:cubicBezTo>
                  <a:pt x="1643280" y="-40561"/>
                  <a:pt x="1814918" y="4936"/>
                  <a:pt x="1893612" y="0"/>
                </a:cubicBezTo>
                <a:cubicBezTo>
                  <a:pt x="1972307" y="-4936"/>
                  <a:pt x="2107222" y="43182"/>
                  <a:pt x="2263097" y="0"/>
                </a:cubicBezTo>
                <a:cubicBezTo>
                  <a:pt x="2418973" y="-43182"/>
                  <a:pt x="2423860" y="1273"/>
                  <a:pt x="2528665" y="0"/>
                </a:cubicBezTo>
                <a:cubicBezTo>
                  <a:pt x="2633470" y="-1273"/>
                  <a:pt x="3006422" y="60525"/>
                  <a:pt x="3313821" y="0"/>
                </a:cubicBezTo>
                <a:cubicBezTo>
                  <a:pt x="3621220" y="-60525"/>
                  <a:pt x="3538037" y="15520"/>
                  <a:pt x="3683307" y="0"/>
                </a:cubicBezTo>
                <a:cubicBezTo>
                  <a:pt x="3828577" y="-15520"/>
                  <a:pt x="4194483" y="72227"/>
                  <a:pt x="4364545" y="0"/>
                </a:cubicBezTo>
                <a:cubicBezTo>
                  <a:pt x="4534607" y="-72227"/>
                  <a:pt x="4809936" y="60624"/>
                  <a:pt x="4941866" y="0"/>
                </a:cubicBezTo>
                <a:cubicBezTo>
                  <a:pt x="5073796" y="-60624"/>
                  <a:pt x="5301263" y="10474"/>
                  <a:pt x="5415269" y="0"/>
                </a:cubicBezTo>
                <a:cubicBezTo>
                  <a:pt x="5529275" y="-10474"/>
                  <a:pt x="5757309" y="24289"/>
                  <a:pt x="5888672" y="0"/>
                </a:cubicBezTo>
                <a:cubicBezTo>
                  <a:pt x="6020035" y="-24289"/>
                  <a:pt x="6064094" y="27663"/>
                  <a:pt x="6154239" y="0"/>
                </a:cubicBezTo>
                <a:cubicBezTo>
                  <a:pt x="6244384" y="-27663"/>
                  <a:pt x="6328903" y="24124"/>
                  <a:pt x="6419807" y="0"/>
                </a:cubicBezTo>
                <a:cubicBezTo>
                  <a:pt x="6510711" y="-24124"/>
                  <a:pt x="6756734" y="30808"/>
                  <a:pt x="6893210" y="0"/>
                </a:cubicBezTo>
                <a:cubicBezTo>
                  <a:pt x="7029686" y="-30808"/>
                  <a:pt x="7093809" y="23295"/>
                  <a:pt x="7262695" y="0"/>
                </a:cubicBezTo>
                <a:cubicBezTo>
                  <a:pt x="7431582" y="-23295"/>
                  <a:pt x="7448264" y="35424"/>
                  <a:pt x="7632181" y="0"/>
                </a:cubicBezTo>
                <a:cubicBezTo>
                  <a:pt x="7816098" y="-35424"/>
                  <a:pt x="8023524" y="77760"/>
                  <a:pt x="8313419" y="0"/>
                </a:cubicBezTo>
                <a:cubicBezTo>
                  <a:pt x="8603314" y="-77760"/>
                  <a:pt x="8852685" y="20538"/>
                  <a:pt x="8994658" y="0"/>
                </a:cubicBezTo>
                <a:cubicBezTo>
                  <a:pt x="9136631" y="-20538"/>
                  <a:pt x="9263395" y="40174"/>
                  <a:pt x="9364143" y="0"/>
                </a:cubicBezTo>
                <a:cubicBezTo>
                  <a:pt x="9464891" y="-40174"/>
                  <a:pt x="9637324" y="39632"/>
                  <a:pt x="9837546" y="0"/>
                </a:cubicBezTo>
                <a:cubicBezTo>
                  <a:pt x="10037768" y="-39632"/>
                  <a:pt x="10141181" y="58021"/>
                  <a:pt x="10391774" y="0"/>
                </a:cubicBezTo>
                <a:cubicBezTo>
                  <a:pt x="10425901" y="186217"/>
                  <a:pt x="10342319" y="393029"/>
                  <a:pt x="10391774" y="601238"/>
                </a:cubicBezTo>
                <a:cubicBezTo>
                  <a:pt x="10441229" y="809447"/>
                  <a:pt x="10356783" y="888578"/>
                  <a:pt x="10391774" y="1113403"/>
                </a:cubicBezTo>
                <a:cubicBezTo>
                  <a:pt x="10426765" y="1338228"/>
                  <a:pt x="10360282" y="1351785"/>
                  <a:pt x="10391774" y="1536496"/>
                </a:cubicBezTo>
                <a:cubicBezTo>
                  <a:pt x="10423266" y="1721207"/>
                  <a:pt x="10357098" y="1761771"/>
                  <a:pt x="10391774" y="1959590"/>
                </a:cubicBezTo>
                <a:cubicBezTo>
                  <a:pt x="10426450" y="2157409"/>
                  <a:pt x="10381333" y="2230869"/>
                  <a:pt x="10391774" y="2471755"/>
                </a:cubicBezTo>
                <a:cubicBezTo>
                  <a:pt x="10402215" y="2712641"/>
                  <a:pt x="10391524" y="2739655"/>
                  <a:pt x="10391774" y="2939385"/>
                </a:cubicBezTo>
                <a:cubicBezTo>
                  <a:pt x="10392024" y="3139115"/>
                  <a:pt x="10380855" y="3289685"/>
                  <a:pt x="10391774" y="3540622"/>
                </a:cubicBezTo>
                <a:cubicBezTo>
                  <a:pt x="10402693" y="3791559"/>
                  <a:pt x="10354877" y="3846271"/>
                  <a:pt x="10391774" y="3963716"/>
                </a:cubicBezTo>
                <a:cubicBezTo>
                  <a:pt x="10428671" y="4081161"/>
                  <a:pt x="10351733" y="4249962"/>
                  <a:pt x="10391774" y="4453613"/>
                </a:cubicBezTo>
                <a:cubicBezTo>
                  <a:pt x="10330523" y="4517206"/>
                  <a:pt x="10214913" y="4614132"/>
                  <a:pt x="10103767" y="4741620"/>
                </a:cubicBezTo>
                <a:cubicBezTo>
                  <a:pt x="9992621" y="4869108"/>
                  <a:pt x="9912528" y="4911358"/>
                  <a:pt x="9797945" y="5047442"/>
                </a:cubicBezTo>
                <a:cubicBezTo>
                  <a:pt x="9683362" y="5183526"/>
                  <a:pt x="9577956" y="5197075"/>
                  <a:pt x="9501030" y="5344357"/>
                </a:cubicBezTo>
                <a:cubicBezTo>
                  <a:pt x="9394303" y="5357767"/>
                  <a:pt x="9280331" y="5333754"/>
                  <a:pt x="9097236" y="5344357"/>
                </a:cubicBezTo>
                <a:cubicBezTo>
                  <a:pt x="8914141" y="5354960"/>
                  <a:pt x="8700736" y="5316793"/>
                  <a:pt x="8503422" y="5344357"/>
                </a:cubicBezTo>
                <a:cubicBezTo>
                  <a:pt x="8306108" y="5371921"/>
                  <a:pt x="8066541" y="5310685"/>
                  <a:pt x="7814597" y="5344357"/>
                </a:cubicBezTo>
                <a:cubicBezTo>
                  <a:pt x="7562653" y="5378029"/>
                  <a:pt x="7395102" y="5338285"/>
                  <a:pt x="7220783" y="5344357"/>
                </a:cubicBezTo>
                <a:cubicBezTo>
                  <a:pt x="7046464" y="5350429"/>
                  <a:pt x="6986007" y="5312743"/>
                  <a:pt x="6911999" y="5344357"/>
                </a:cubicBezTo>
                <a:cubicBezTo>
                  <a:pt x="6837991" y="5375971"/>
                  <a:pt x="6508917" y="5319198"/>
                  <a:pt x="6223175" y="5344357"/>
                </a:cubicBezTo>
                <a:cubicBezTo>
                  <a:pt x="5937433" y="5369516"/>
                  <a:pt x="5672790" y="5271211"/>
                  <a:pt x="5534350" y="5344357"/>
                </a:cubicBezTo>
                <a:cubicBezTo>
                  <a:pt x="5395911" y="5417503"/>
                  <a:pt x="5210274" y="5287042"/>
                  <a:pt x="4940536" y="5344357"/>
                </a:cubicBezTo>
                <a:cubicBezTo>
                  <a:pt x="4670798" y="5401672"/>
                  <a:pt x="4634926" y="5306089"/>
                  <a:pt x="4346721" y="5344357"/>
                </a:cubicBezTo>
                <a:cubicBezTo>
                  <a:pt x="4058517" y="5382625"/>
                  <a:pt x="4087178" y="5312884"/>
                  <a:pt x="3847917" y="5344357"/>
                </a:cubicBezTo>
                <a:cubicBezTo>
                  <a:pt x="3608656" y="5375830"/>
                  <a:pt x="3421459" y="5275396"/>
                  <a:pt x="3064082" y="5344357"/>
                </a:cubicBezTo>
                <a:cubicBezTo>
                  <a:pt x="2706706" y="5413318"/>
                  <a:pt x="2851016" y="5337244"/>
                  <a:pt x="2755299" y="5344357"/>
                </a:cubicBezTo>
                <a:cubicBezTo>
                  <a:pt x="2659582" y="5351470"/>
                  <a:pt x="2224205" y="5334986"/>
                  <a:pt x="2066474" y="5344357"/>
                </a:cubicBezTo>
                <a:cubicBezTo>
                  <a:pt x="1908744" y="5353728"/>
                  <a:pt x="1529184" y="5335860"/>
                  <a:pt x="1282639" y="5344357"/>
                </a:cubicBezTo>
                <a:cubicBezTo>
                  <a:pt x="1036094" y="5352854"/>
                  <a:pt x="838655" y="5287931"/>
                  <a:pt x="593814" y="5344357"/>
                </a:cubicBezTo>
                <a:cubicBezTo>
                  <a:pt x="348973" y="5400783"/>
                  <a:pt x="229025" y="5298574"/>
                  <a:pt x="0" y="5344357"/>
                </a:cubicBezTo>
                <a:cubicBezTo>
                  <a:pt x="-28815" y="5161310"/>
                  <a:pt x="34455" y="5044384"/>
                  <a:pt x="0" y="4910870"/>
                </a:cubicBezTo>
                <a:cubicBezTo>
                  <a:pt x="-34455" y="4777356"/>
                  <a:pt x="59347" y="4526069"/>
                  <a:pt x="0" y="4263609"/>
                </a:cubicBezTo>
                <a:cubicBezTo>
                  <a:pt x="-59347" y="4001149"/>
                  <a:pt x="14476" y="3978024"/>
                  <a:pt x="0" y="3830123"/>
                </a:cubicBezTo>
                <a:cubicBezTo>
                  <a:pt x="-14476" y="3682222"/>
                  <a:pt x="33632" y="3345804"/>
                  <a:pt x="0" y="3129418"/>
                </a:cubicBezTo>
                <a:cubicBezTo>
                  <a:pt x="-33632" y="2913032"/>
                  <a:pt x="14846" y="2784476"/>
                  <a:pt x="0" y="2642488"/>
                </a:cubicBezTo>
                <a:cubicBezTo>
                  <a:pt x="-14846" y="2500500"/>
                  <a:pt x="9917" y="2293246"/>
                  <a:pt x="0" y="1995227"/>
                </a:cubicBezTo>
                <a:cubicBezTo>
                  <a:pt x="-9917" y="1697208"/>
                  <a:pt x="48198" y="1669806"/>
                  <a:pt x="0" y="1454853"/>
                </a:cubicBezTo>
                <a:cubicBezTo>
                  <a:pt x="-48198" y="1239900"/>
                  <a:pt x="42138" y="969614"/>
                  <a:pt x="0" y="807592"/>
                </a:cubicBezTo>
                <a:cubicBezTo>
                  <a:pt x="-42138" y="645570"/>
                  <a:pt x="83561" y="391414"/>
                  <a:pt x="0" y="0"/>
                </a:cubicBezTo>
                <a:close/>
              </a:path>
              <a:path w="10391774" h="5344357" fill="darkenLess" stroke="0" extrusionOk="0">
                <a:moveTo>
                  <a:pt x="9501030" y="5344357"/>
                </a:moveTo>
                <a:cubicBezTo>
                  <a:pt x="9488664" y="5224197"/>
                  <a:pt x="9549786" y="5171816"/>
                  <a:pt x="9586542" y="5002311"/>
                </a:cubicBezTo>
                <a:cubicBezTo>
                  <a:pt x="9623298" y="4832806"/>
                  <a:pt x="9674023" y="4754650"/>
                  <a:pt x="9679179" y="4631762"/>
                </a:cubicBezTo>
                <a:cubicBezTo>
                  <a:pt x="9847366" y="4559225"/>
                  <a:pt x="9906479" y="4575345"/>
                  <a:pt x="10049728" y="4539125"/>
                </a:cubicBezTo>
                <a:cubicBezTo>
                  <a:pt x="10192977" y="4502905"/>
                  <a:pt x="10325496" y="4508830"/>
                  <a:pt x="10391774" y="4453613"/>
                </a:cubicBezTo>
                <a:cubicBezTo>
                  <a:pt x="10282293" y="4614465"/>
                  <a:pt x="10216391" y="4611905"/>
                  <a:pt x="10094859" y="4750528"/>
                </a:cubicBezTo>
                <a:cubicBezTo>
                  <a:pt x="9973327" y="4889151"/>
                  <a:pt x="9943385" y="4878333"/>
                  <a:pt x="9815760" y="5029627"/>
                </a:cubicBezTo>
                <a:cubicBezTo>
                  <a:pt x="9688135" y="5180921"/>
                  <a:pt x="9587519" y="5196412"/>
                  <a:pt x="9501030" y="5344357"/>
                </a:cubicBezTo>
                <a:close/>
              </a:path>
              <a:path w="10391774" h="5344357" fill="none" extrusionOk="0">
                <a:moveTo>
                  <a:pt x="9501030" y="5344357"/>
                </a:moveTo>
                <a:cubicBezTo>
                  <a:pt x="9498346" y="5194947"/>
                  <a:pt x="9584300" y="5074538"/>
                  <a:pt x="9586542" y="5002311"/>
                </a:cubicBezTo>
                <a:cubicBezTo>
                  <a:pt x="9588784" y="4930084"/>
                  <a:pt x="9677630" y="4799661"/>
                  <a:pt x="9679179" y="4631762"/>
                </a:cubicBezTo>
                <a:cubicBezTo>
                  <a:pt x="9826908" y="4584647"/>
                  <a:pt x="9910264" y="4594069"/>
                  <a:pt x="10028351" y="4544469"/>
                </a:cubicBezTo>
                <a:cubicBezTo>
                  <a:pt x="10146438" y="4494868"/>
                  <a:pt x="10256148" y="4490743"/>
                  <a:pt x="10391774" y="4453613"/>
                </a:cubicBezTo>
                <a:cubicBezTo>
                  <a:pt x="10305034" y="4605969"/>
                  <a:pt x="10216221" y="4601398"/>
                  <a:pt x="10085952" y="4759435"/>
                </a:cubicBezTo>
                <a:cubicBezTo>
                  <a:pt x="9955683" y="4917472"/>
                  <a:pt x="9887494" y="4916243"/>
                  <a:pt x="9780130" y="5065257"/>
                </a:cubicBezTo>
                <a:cubicBezTo>
                  <a:pt x="9672766" y="5214271"/>
                  <a:pt x="9583104" y="5252210"/>
                  <a:pt x="9501030" y="5344357"/>
                </a:cubicBezTo>
                <a:cubicBezTo>
                  <a:pt x="9130429" y="5348156"/>
                  <a:pt x="8921895" y="5261920"/>
                  <a:pt x="8717195" y="5344357"/>
                </a:cubicBezTo>
                <a:cubicBezTo>
                  <a:pt x="8512495" y="5426794"/>
                  <a:pt x="8466088" y="5316294"/>
                  <a:pt x="8313401" y="5344357"/>
                </a:cubicBezTo>
                <a:cubicBezTo>
                  <a:pt x="8160714" y="5372420"/>
                  <a:pt x="7875319" y="5328123"/>
                  <a:pt x="7624577" y="5344357"/>
                </a:cubicBezTo>
                <a:cubicBezTo>
                  <a:pt x="7373835" y="5360591"/>
                  <a:pt x="7453579" y="5317334"/>
                  <a:pt x="7315793" y="5344357"/>
                </a:cubicBezTo>
                <a:cubicBezTo>
                  <a:pt x="7178007" y="5371380"/>
                  <a:pt x="6953999" y="5289834"/>
                  <a:pt x="6721979" y="5344357"/>
                </a:cubicBezTo>
                <a:cubicBezTo>
                  <a:pt x="6489959" y="5398880"/>
                  <a:pt x="6381363" y="5323750"/>
                  <a:pt x="6223175" y="5344357"/>
                </a:cubicBezTo>
                <a:cubicBezTo>
                  <a:pt x="6064987" y="5364964"/>
                  <a:pt x="5982403" y="5299274"/>
                  <a:pt x="5819381" y="5344357"/>
                </a:cubicBezTo>
                <a:cubicBezTo>
                  <a:pt x="5656359" y="5389440"/>
                  <a:pt x="5452444" y="5272941"/>
                  <a:pt x="5130556" y="5344357"/>
                </a:cubicBezTo>
                <a:cubicBezTo>
                  <a:pt x="4808669" y="5415773"/>
                  <a:pt x="4826010" y="5273751"/>
                  <a:pt x="4536742" y="5344357"/>
                </a:cubicBezTo>
                <a:cubicBezTo>
                  <a:pt x="4247474" y="5414963"/>
                  <a:pt x="4359598" y="5330101"/>
                  <a:pt x="4227958" y="5344357"/>
                </a:cubicBezTo>
                <a:cubicBezTo>
                  <a:pt x="4096318" y="5358613"/>
                  <a:pt x="3931052" y="5298702"/>
                  <a:pt x="3824165" y="5344357"/>
                </a:cubicBezTo>
                <a:cubicBezTo>
                  <a:pt x="3717278" y="5390012"/>
                  <a:pt x="3435234" y="5336604"/>
                  <a:pt x="3230350" y="5344357"/>
                </a:cubicBezTo>
                <a:cubicBezTo>
                  <a:pt x="3025466" y="5352110"/>
                  <a:pt x="2789145" y="5308006"/>
                  <a:pt x="2446515" y="5344357"/>
                </a:cubicBezTo>
                <a:cubicBezTo>
                  <a:pt x="2103885" y="5380708"/>
                  <a:pt x="1892525" y="5299086"/>
                  <a:pt x="1662680" y="5344357"/>
                </a:cubicBezTo>
                <a:cubicBezTo>
                  <a:pt x="1432835" y="5389628"/>
                  <a:pt x="1432208" y="5343549"/>
                  <a:pt x="1258886" y="5344357"/>
                </a:cubicBezTo>
                <a:cubicBezTo>
                  <a:pt x="1085564" y="5345165"/>
                  <a:pt x="1015414" y="5317729"/>
                  <a:pt x="950103" y="5344357"/>
                </a:cubicBezTo>
                <a:cubicBezTo>
                  <a:pt x="884792" y="5370985"/>
                  <a:pt x="395041" y="5258219"/>
                  <a:pt x="0" y="5344357"/>
                </a:cubicBezTo>
                <a:cubicBezTo>
                  <a:pt x="-6422" y="5234247"/>
                  <a:pt x="42089" y="5028362"/>
                  <a:pt x="0" y="4910870"/>
                </a:cubicBezTo>
                <a:cubicBezTo>
                  <a:pt x="-42089" y="4793378"/>
                  <a:pt x="10203" y="4438500"/>
                  <a:pt x="0" y="4317053"/>
                </a:cubicBezTo>
                <a:cubicBezTo>
                  <a:pt x="-10203" y="4195606"/>
                  <a:pt x="40584" y="3964672"/>
                  <a:pt x="0" y="3669792"/>
                </a:cubicBezTo>
                <a:cubicBezTo>
                  <a:pt x="-40584" y="3374912"/>
                  <a:pt x="22571" y="3158412"/>
                  <a:pt x="0" y="3022531"/>
                </a:cubicBezTo>
                <a:cubicBezTo>
                  <a:pt x="-22571" y="2886650"/>
                  <a:pt x="62260" y="2725474"/>
                  <a:pt x="0" y="2482157"/>
                </a:cubicBezTo>
                <a:cubicBezTo>
                  <a:pt x="-62260" y="2238840"/>
                  <a:pt x="55494" y="2065031"/>
                  <a:pt x="0" y="1834896"/>
                </a:cubicBezTo>
                <a:cubicBezTo>
                  <a:pt x="-55494" y="1604761"/>
                  <a:pt x="54842" y="1431305"/>
                  <a:pt x="0" y="1294522"/>
                </a:cubicBezTo>
                <a:cubicBezTo>
                  <a:pt x="-54842" y="1157739"/>
                  <a:pt x="50519" y="882428"/>
                  <a:pt x="0" y="647261"/>
                </a:cubicBezTo>
                <a:cubicBezTo>
                  <a:pt x="-50519" y="412094"/>
                  <a:pt x="22703" y="315733"/>
                  <a:pt x="0" y="0"/>
                </a:cubicBezTo>
                <a:cubicBezTo>
                  <a:pt x="156909" y="-4934"/>
                  <a:pt x="268249" y="41690"/>
                  <a:pt x="473403" y="0"/>
                </a:cubicBezTo>
                <a:cubicBezTo>
                  <a:pt x="678557" y="-41690"/>
                  <a:pt x="980522" y="22144"/>
                  <a:pt x="1154642" y="0"/>
                </a:cubicBezTo>
                <a:cubicBezTo>
                  <a:pt x="1328762" y="-22144"/>
                  <a:pt x="1529226" y="4813"/>
                  <a:pt x="1835880" y="0"/>
                </a:cubicBezTo>
                <a:cubicBezTo>
                  <a:pt x="2142534" y="-4813"/>
                  <a:pt x="2025851" y="34794"/>
                  <a:pt x="2205365" y="0"/>
                </a:cubicBezTo>
                <a:cubicBezTo>
                  <a:pt x="2384879" y="-34794"/>
                  <a:pt x="2513775" y="44781"/>
                  <a:pt x="2678768" y="0"/>
                </a:cubicBezTo>
                <a:cubicBezTo>
                  <a:pt x="2843761" y="-44781"/>
                  <a:pt x="2969543" y="31614"/>
                  <a:pt x="3048254" y="0"/>
                </a:cubicBezTo>
                <a:cubicBezTo>
                  <a:pt x="3126965" y="-31614"/>
                  <a:pt x="3666416" y="15959"/>
                  <a:pt x="3833410" y="0"/>
                </a:cubicBezTo>
                <a:cubicBezTo>
                  <a:pt x="4000404" y="-15959"/>
                  <a:pt x="4331622" y="75417"/>
                  <a:pt x="4618566" y="0"/>
                </a:cubicBezTo>
                <a:cubicBezTo>
                  <a:pt x="4905510" y="-75417"/>
                  <a:pt x="4867077" y="9572"/>
                  <a:pt x="5091969" y="0"/>
                </a:cubicBezTo>
                <a:cubicBezTo>
                  <a:pt x="5316861" y="-9572"/>
                  <a:pt x="5375712" y="50076"/>
                  <a:pt x="5565372" y="0"/>
                </a:cubicBezTo>
                <a:cubicBezTo>
                  <a:pt x="5755032" y="-50076"/>
                  <a:pt x="5838184" y="32424"/>
                  <a:pt x="5934858" y="0"/>
                </a:cubicBezTo>
                <a:cubicBezTo>
                  <a:pt x="6031532" y="-32424"/>
                  <a:pt x="6133600" y="23584"/>
                  <a:pt x="6200425" y="0"/>
                </a:cubicBezTo>
                <a:cubicBezTo>
                  <a:pt x="6267250" y="-23584"/>
                  <a:pt x="6457036" y="21392"/>
                  <a:pt x="6569910" y="0"/>
                </a:cubicBezTo>
                <a:cubicBezTo>
                  <a:pt x="6682785" y="-21392"/>
                  <a:pt x="6826976" y="41920"/>
                  <a:pt x="6939396" y="0"/>
                </a:cubicBezTo>
                <a:cubicBezTo>
                  <a:pt x="7051816" y="-41920"/>
                  <a:pt x="7306707" y="21009"/>
                  <a:pt x="7620634" y="0"/>
                </a:cubicBezTo>
                <a:cubicBezTo>
                  <a:pt x="7934561" y="-21009"/>
                  <a:pt x="7936737" y="26969"/>
                  <a:pt x="8094037" y="0"/>
                </a:cubicBezTo>
                <a:cubicBezTo>
                  <a:pt x="8251337" y="-26969"/>
                  <a:pt x="8394325" y="62113"/>
                  <a:pt x="8671358" y="0"/>
                </a:cubicBezTo>
                <a:cubicBezTo>
                  <a:pt x="8948391" y="-62113"/>
                  <a:pt x="9215495" y="6660"/>
                  <a:pt x="9456514" y="0"/>
                </a:cubicBezTo>
                <a:cubicBezTo>
                  <a:pt x="9697533" y="-6660"/>
                  <a:pt x="10070636" y="36363"/>
                  <a:pt x="10391774" y="0"/>
                </a:cubicBezTo>
                <a:cubicBezTo>
                  <a:pt x="10434098" y="162682"/>
                  <a:pt x="10342301" y="479612"/>
                  <a:pt x="10391774" y="645774"/>
                </a:cubicBezTo>
                <a:cubicBezTo>
                  <a:pt x="10441247" y="811936"/>
                  <a:pt x="10383203" y="947999"/>
                  <a:pt x="10391774" y="1157939"/>
                </a:cubicBezTo>
                <a:cubicBezTo>
                  <a:pt x="10400345" y="1367879"/>
                  <a:pt x="10373298" y="1475830"/>
                  <a:pt x="10391774" y="1670105"/>
                </a:cubicBezTo>
                <a:cubicBezTo>
                  <a:pt x="10410250" y="1864380"/>
                  <a:pt x="10383485" y="1954465"/>
                  <a:pt x="10391774" y="2137734"/>
                </a:cubicBezTo>
                <a:cubicBezTo>
                  <a:pt x="10400063" y="2321003"/>
                  <a:pt x="10339491" y="2652716"/>
                  <a:pt x="10391774" y="2783508"/>
                </a:cubicBezTo>
                <a:cubicBezTo>
                  <a:pt x="10444057" y="2914300"/>
                  <a:pt x="10344707" y="3069165"/>
                  <a:pt x="10391774" y="3206601"/>
                </a:cubicBezTo>
                <a:cubicBezTo>
                  <a:pt x="10438841" y="3344037"/>
                  <a:pt x="10373379" y="3620498"/>
                  <a:pt x="10391774" y="3763303"/>
                </a:cubicBezTo>
                <a:cubicBezTo>
                  <a:pt x="10410169" y="3906108"/>
                  <a:pt x="10383150" y="4194972"/>
                  <a:pt x="10391774" y="4453613"/>
                </a:cubicBezTo>
              </a:path>
              <a:path w="10391774" h="5344357" fill="none" stroke="0" extrusionOk="0">
                <a:moveTo>
                  <a:pt x="9501030" y="5344357"/>
                </a:moveTo>
                <a:cubicBezTo>
                  <a:pt x="9538817" y="5192251"/>
                  <a:pt x="9586721" y="5157749"/>
                  <a:pt x="9591886" y="4980934"/>
                </a:cubicBezTo>
                <a:cubicBezTo>
                  <a:pt x="9597051" y="4804119"/>
                  <a:pt x="9666374" y="4770702"/>
                  <a:pt x="9679179" y="4631762"/>
                </a:cubicBezTo>
                <a:cubicBezTo>
                  <a:pt x="9763855" y="4587539"/>
                  <a:pt x="9949845" y="4577799"/>
                  <a:pt x="10021225" y="4546250"/>
                </a:cubicBezTo>
                <a:cubicBezTo>
                  <a:pt x="10092605" y="4514701"/>
                  <a:pt x="10298212" y="4508311"/>
                  <a:pt x="10391774" y="4453613"/>
                </a:cubicBezTo>
                <a:cubicBezTo>
                  <a:pt x="10322465" y="4594895"/>
                  <a:pt x="10195781" y="4642223"/>
                  <a:pt x="10085952" y="4759435"/>
                </a:cubicBezTo>
                <a:cubicBezTo>
                  <a:pt x="9976123" y="4876647"/>
                  <a:pt x="9869925" y="4969386"/>
                  <a:pt x="9771222" y="5074165"/>
                </a:cubicBezTo>
                <a:cubicBezTo>
                  <a:pt x="9672519" y="5178944"/>
                  <a:pt x="9557510" y="5240547"/>
                  <a:pt x="9501030" y="5344357"/>
                </a:cubicBezTo>
                <a:cubicBezTo>
                  <a:pt x="9354043" y="5355996"/>
                  <a:pt x="9285752" y="5300265"/>
                  <a:pt x="9097236" y="5344357"/>
                </a:cubicBezTo>
                <a:cubicBezTo>
                  <a:pt x="8908720" y="5388449"/>
                  <a:pt x="8798554" y="5291678"/>
                  <a:pt x="8503422" y="5344357"/>
                </a:cubicBezTo>
                <a:cubicBezTo>
                  <a:pt x="8208290" y="5397036"/>
                  <a:pt x="8302918" y="5336965"/>
                  <a:pt x="8194638" y="5344357"/>
                </a:cubicBezTo>
                <a:cubicBezTo>
                  <a:pt x="8086358" y="5351749"/>
                  <a:pt x="7788330" y="5332135"/>
                  <a:pt x="7600824" y="5344357"/>
                </a:cubicBezTo>
                <a:cubicBezTo>
                  <a:pt x="7413318" y="5356579"/>
                  <a:pt x="7358975" y="5340800"/>
                  <a:pt x="7292041" y="5344357"/>
                </a:cubicBezTo>
                <a:cubicBezTo>
                  <a:pt x="7225107" y="5347914"/>
                  <a:pt x="7007051" y="5328412"/>
                  <a:pt x="6793236" y="5344357"/>
                </a:cubicBezTo>
                <a:cubicBezTo>
                  <a:pt x="6579421" y="5360302"/>
                  <a:pt x="6494587" y="5314516"/>
                  <a:pt x="6199422" y="5344357"/>
                </a:cubicBezTo>
                <a:cubicBezTo>
                  <a:pt x="5904257" y="5374198"/>
                  <a:pt x="5858947" y="5330866"/>
                  <a:pt x="5605608" y="5344357"/>
                </a:cubicBezTo>
                <a:cubicBezTo>
                  <a:pt x="5352269" y="5357848"/>
                  <a:pt x="5219197" y="5331686"/>
                  <a:pt x="5011793" y="5344357"/>
                </a:cubicBezTo>
                <a:cubicBezTo>
                  <a:pt x="4804390" y="5357028"/>
                  <a:pt x="4702475" y="5341842"/>
                  <a:pt x="4512989" y="5344357"/>
                </a:cubicBezTo>
                <a:cubicBezTo>
                  <a:pt x="4323503" y="5346872"/>
                  <a:pt x="4068047" y="5330887"/>
                  <a:pt x="3824165" y="5344357"/>
                </a:cubicBezTo>
                <a:cubicBezTo>
                  <a:pt x="3580283" y="5357827"/>
                  <a:pt x="3315949" y="5324034"/>
                  <a:pt x="3040330" y="5344357"/>
                </a:cubicBezTo>
                <a:cubicBezTo>
                  <a:pt x="2764711" y="5364680"/>
                  <a:pt x="2546454" y="5314792"/>
                  <a:pt x="2351505" y="5344357"/>
                </a:cubicBezTo>
                <a:cubicBezTo>
                  <a:pt x="2156557" y="5373922"/>
                  <a:pt x="2067895" y="5302463"/>
                  <a:pt x="1852701" y="5344357"/>
                </a:cubicBezTo>
                <a:cubicBezTo>
                  <a:pt x="1637507" y="5386251"/>
                  <a:pt x="1469601" y="5291461"/>
                  <a:pt x="1353897" y="5344357"/>
                </a:cubicBezTo>
                <a:cubicBezTo>
                  <a:pt x="1238193" y="5397253"/>
                  <a:pt x="928570" y="5308247"/>
                  <a:pt x="570062" y="5344357"/>
                </a:cubicBezTo>
                <a:cubicBezTo>
                  <a:pt x="211555" y="5380467"/>
                  <a:pt x="273067" y="5301261"/>
                  <a:pt x="0" y="5344357"/>
                </a:cubicBezTo>
                <a:cubicBezTo>
                  <a:pt x="-11250" y="5130279"/>
                  <a:pt x="19451" y="5035105"/>
                  <a:pt x="0" y="4857427"/>
                </a:cubicBezTo>
                <a:cubicBezTo>
                  <a:pt x="-19451" y="4679749"/>
                  <a:pt x="46008" y="4532968"/>
                  <a:pt x="0" y="4263609"/>
                </a:cubicBezTo>
                <a:cubicBezTo>
                  <a:pt x="-46008" y="3994250"/>
                  <a:pt x="41395" y="3760712"/>
                  <a:pt x="0" y="3616348"/>
                </a:cubicBezTo>
                <a:cubicBezTo>
                  <a:pt x="-41395" y="3471984"/>
                  <a:pt x="24780" y="3085938"/>
                  <a:pt x="0" y="2915644"/>
                </a:cubicBezTo>
                <a:cubicBezTo>
                  <a:pt x="-24780" y="2745350"/>
                  <a:pt x="44715" y="2391057"/>
                  <a:pt x="0" y="2214939"/>
                </a:cubicBezTo>
                <a:cubicBezTo>
                  <a:pt x="-44715" y="2038822"/>
                  <a:pt x="54729" y="1862960"/>
                  <a:pt x="0" y="1567678"/>
                </a:cubicBezTo>
                <a:cubicBezTo>
                  <a:pt x="-54729" y="1272396"/>
                  <a:pt x="61329" y="1137564"/>
                  <a:pt x="0" y="973861"/>
                </a:cubicBezTo>
                <a:cubicBezTo>
                  <a:pt x="-61329" y="810158"/>
                  <a:pt x="29485" y="714511"/>
                  <a:pt x="0" y="540374"/>
                </a:cubicBezTo>
                <a:cubicBezTo>
                  <a:pt x="-29485" y="366237"/>
                  <a:pt x="15052" y="132249"/>
                  <a:pt x="0" y="0"/>
                </a:cubicBezTo>
                <a:cubicBezTo>
                  <a:pt x="371167" y="-18042"/>
                  <a:pt x="541114" y="88249"/>
                  <a:pt x="785156" y="0"/>
                </a:cubicBezTo>
                <a:cubicBezTo>
                  <a:pt x="1029198" y="-88249"/>
                  <a:pt x="1141653" y="16446"/>
                  <a:pt x="1258559" y="0"/>
                </a:cubicBezTo>
                <a:cubicBezTo>
                  <a:pt x="1375465" y="-16446"/>
                  <a:pt x="1475044" y="40268"/>
                  <a:pt x="1628045" y="0"/>
                </a:cubicBezTo>
                <a:cubicBezTo>
                  <a:pt x="1781046" y="-40268"/>
                  <a:pt x="1876878" y="9945"/>
                  <a:pt x="1997530" y="0"/>
                </a:cubicBezTo>
                <a:cubicBezTo>
                  <a:pt x="2118183" y="-9945"/>
                  <a:pt x="2145654" y="10275"/>
                  <a:pt x="2263097" y="0"/>
                </a:cubicBezTo>
                <a:cubicBezTo>
                  <a:pt x="2380540" y="-10275"/>
                  <a:pt x="2700683" y="53657"/>
                  <a:pt x="3048254" y="0"/>
                </a:cubicBezTo>
                <a:cubicBezTo>
                  <a:pt x="3395825" y="-53657"/>
                  <a:pt x="3190668" y="11753"/>
                  <a:pt x="3313821" y="0"/>
                </a:cubicBezTo>
                <a:cubicBezTo>
                  <a:pt x="3436974" y="-11753"/>
                  <a:pt x="3762088" y="44503"/>
                  <a:pt x="3995060" y="0"/>
                </a:cubicBezTo>
                <a:cubicBezTo>
                  <a:pt x="4228032" y="-44503"/>
                  <a:pt x="4344472" y="16083"/>
                  <a:pt x="4572381" y="0"/>
                </a:cubicBezTo>
                <a:cubicBezTo>
                  <a:pt x="4800290" y="-16083"/>
                  <a:pt x="4793790" y="6925"/>
                  <a:pt x="4941866" y="0"/>
                </a:cubicBezTo>
                <a:cubicBezTo>
                  <a:pt x="5089943" y="-6925"/>
                  <a:pt x="5273389" y="34449"/>
                  <a:pt x="5415269" y="0"/>
                </a:cubicBezTo>
                <a:cubicBezTo>
                  <a:pt x="5557149" y="-34449"/>
                  <a:pt x="5848519" y="44902"/>
                  <a:pt x="6096507" y="0"/>
                </a:cubicBezTo>
                <a:cubicBezTo>
                  <a:pt x="6344495" y="-44902"/>
                  <a:pt x="6418237" y="21620"/>
                  <a:pt x="6569910" y="0"/>
                </a:cubicBezTo>
                <a:cubicBezTo>
                  <a:pt x="6721583" y="-21620"/>
                  <a:pt x="7076040" y="45046"/>
                  <a:pt x="7251149" y="0"/>
                </a:cubicBezTo>
                <a:cubicBezTo>
                  <a:pt x="7426258" y="-45046"/>
                  <a:pt x="7623832" y="7329"/>
                  <a:pt x="7724552" y="0"/>
                </a:cubicBezTo>
                <a:cubicBezTo>
                  <a:pt x="7825272" y="-7329"/>
                  <a:pt x="7930503" y="4299"/>
                  <a:pt x="7990120" y="0"/>
                </a:cubicBezTo>
                <a:cubicBezTo>
                  <a:pt x="8049737" y="-4299"/>
                  <a:pt x="8196281" y="20281"/>
                  <a:pt x="8255687" y="0"/>
                </a:cubicBezTo>
                <a:cubicBezTo>
                  <a:pt x="8315093" y="-20281"/>
                  <a:pt x="8504241" y="3560"/>
                  <a:pt x="8625172" y="0"/>
                </a:cubicBezTo>
                <a:cubicBezTo>
                  <a:pt x="8746103" y="-3560"/>
                  <a:pt x="8862785" y="36955"/>
                  <a:pt x="8994658" y="0"/>
                </a:cubicBezTo>
                <a:cubicBezTo>
                  <a:pt x="9126531" y="-36955"/>
                  <a:pt x="9372774" y="53508"/>
                  <a:pt x="9468061" y="0"/>
                </a:cubicBezTo>
                <a:cubicBezTo>
                  <a:pt x="9563348" y="-53508"/>
                  <a:pt x="9963299" y="60034"/>
                  <a:pt x="10391774" y="0"/>
                </a:cubicBezTo>
                <a:cubicBezTo>
                  <a:pt x="10458464" y="218403"/>
                  <a:pt x="10341153" y="345104"/>
                  <a:pt x="10391774" y="645774"/>
                </a:cubicBezTo>
                <a:cubicBezTo>
                  <a:pt x="10442395" y="946444"/>
                  <a:pt x="10385678" y="926180"/>
                  <a:pt x="10391774" y="1113403"/>
                </a:cubicBezTo>
                <a:cubicBezTo>
                  <a:pt x="10397870" y="1300626"/>
                  <a:pt x="10375897" y="1469813"/>
                  <a:pt x="10391774" y="1670105"/>
                </a:cubicBezTo>
                <a:cubicBezTo>
                  <a:pt x="10407651" y="1870397"/>
                  <a:pt x="10361057" y="2131914"/>
                  <a:pt x="10391774" y="2271343"/>
                </a:cubicBezTo>
                <a:cubicBezTo>
                  <a:pt x="10422491" y="2410772"/>
                  <a:pt x="10386981" y="2490622"/>
                  <a:pt x="10391774" y="2694436"/>
                </a:cubicBezTo>
                <a:cubicBezTo>
                  <a:pt x="10396567" y="2898250"/>
                  <a:pt x="10387061" y="3001848"/>
                  <a:pt x="10391774" y="3206601"/>
                </a:cubicBezTo>
                <a:cubicBezTo>
                  <a:pt x="10396487" y="3411354"/>
                  <a:pt x="10361708" y="3562299"/>
                  <a:pt x="10391774" y="3763303"/>
                </a:cubicBezTo>
                <a:cubicBezTo>
                  <a:pt x="10421840" y="3964307"/>
                  <a:pt x="10372637" y="4251658"/>
                  <a:pt x="10391774" y="4453613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en-US" sz="9600" dirty="0">
                <a:solidFill>
                  <a:srgbClr val="15210D"/>
                </a:solidFill>
                <a:latin typeface="Curlz MT" panose="04040404050702020202" pitchFamily="82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66868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325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Curlz MT</vt:lpstr>
      <vt:lpstr>Times New Roman</vt:lpstr>
      <vt:lpstr>Office Theme</vt:lpstr>
      <vt:lpstr>PowerPoint Presentation</vt:lpstr>
      <vt:lpstr>                            Still Life,  1867, Oil on Canvas, 810x997 mm, Toledo Museum of Art, OH, USA https://upload.wikimedia.org/wikipedia/commons/3/3f/Camille_Pissarro_-_Still_Life_-_Google_Art_Project.jpg  </vt:lpstr>
      <vt:lpstr>                      Still Life: Apples and Pears in a Round Basket, 1872, Oil on Canvas,  45.7 x 55.2 cm, Princeton University Art Museum https://artmuseum.princeton.edu/collections/objects/21437  </vt:lpstr>
      <vt:lpstr>                    Still Life with Apples and Pitcher,  1872, Oil on Canvas,  46.4 x 56.5 cm, the MET, NY, USA https://www.metmuseum.org/art/collection/search/437317  </vt:lpstr>
      <vt:lpstr>                   Still Life with Peppers,  1899, Oil on Canvas, 54.5 x 65.5 cm, Private Collection https://www.wikiart.org/en/camille-pissarro/still-life-with-peppers-1899  </vt:lpstr>
      <vt:lpstr>                    Still Life with a Coffee Pot,  1900, Oil on Canvas, Hermitage Museum, Saint Petersburg, Russia https://www.wikiart.org/en/camille-pissarro/still-life-with-a-coffee-pot-1900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2021-09-30T05:05:06Z</dcterms:created>
  <dcterms:modified xsi:type="dcterms:W3CDTF">2021-09-30T10:35:45Z</dcterms:modified>
</cp:coreProperties>
</file>