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6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5C5"/>
    <a:srgbClr val="F0F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EADD7-8791-431A-8F0F-27820E3FE472}" v="9" dt="2021-11-04T16:48:49.1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68EADD7-8791-431A-8F0F-27820E3FE472}"/>
    <pc:docChg chg="undo redo custSel addSld modSld">
      <pc:chgData name="Amalia Spiliakou" userId="f4bd6b91a0b5818a" providerId="LiveId" clId="{168EADD7-8791-431A-8F0F-27820E3FE472}" dt="2021-11-04T16:49:17.770" v="109" actId="6549"/>
      <pc:docMkLst>
        <pc:docMk/>
      </pc:docMkLst>
      <pc:sldChg chg="addSp delSp modSp new mod setBg">
        <pc:chgData name="Amalia Spiliakou" userId="f4bd6b91a0b5818a" providerId="LiveId" clId="{168EADD7-8791-431A-8F0F-27820E3FE472}" dt="2021-11-04T16:46:18.481" v="46"/>
        <pc:sldMkLst>
          <pc:docMk/>
          <pc:sldMk cId="2779010379" sldId="265"/>
        </pc:sldMkLst>
        <pc:spChg chg="mod">
          <ac:chgData name="Amalia Spiliakou" userId="f4bd6b91a0b5818a" providerId="LiveId" clId="{168EADD7-8791-431A-8F0F-27820E3FE472}" dt="2021-11-04T16:46:10.555" v="45" actId="207"/>
          <ac:spMkLst>
            <pc:docMk/>
            <pc:sldMk cId="2779010379" sldId="265"/>
            <ac:spMk id="2" creationId="{A65AC500-DCC7-4E5E-AC66-478D58F170DA}"/>
          </ac:spMkLst>
        </pc:spChg>
        <pc:picChg chg="add del mod">
          <ac:chgData name="Amalia Spiliakou" userId="f4bd6b91a0b5818a" providerId="LiveId" clId="{168EADD7-8791-431A-8F0F-27820E3FE472}" dt="2021-11-04T16:43:31.014" v="4" actId="478"/>
          <ac:picMkLst>
            <pc:docMk/>
            <pc:sldMk cId="2779010379" sldId="265"/>
            <ac:picMk id="4098" creationId="{EB3AFBF7-0823-497C-B92A-0A3A97C9AAD6}"/>
          </ac:picMkLst>
        </pc:picChg>
        <pc:picChg chg="add mod">
          <ac:chgData name="Amalia Spiliakou" userId="f4bd6b91a0b5818a" providerId="LiveId" clId="{168EADD7-8791-431A-8F0F-27820E3FE472}" dt="2021-11-04T16:43:38.497" v="6" actId="1076"/>
          <ac:picMkLst>
            <pc:docMk/>
            <pc:sldMk cId="2779010379" sldId="265"/>
            <ac:picMk id="4100" creationId="{123A2143-26AA-4A51-B70F-A2092E3672C6}"/>
          </ac:picMkLst>
        </pc:picChg>
      </pc:sldChg>
      <pc:sldChg chg="addSp modSp new mod setBg">
        <pc:chgData name="Amalia Spiliakou" userId="f4bd6b91a0b5818a" providerId="LiveId" clId="{168EADD7-8791-431A-8F0F-27820E3FE472}" dt="2021-11-04T16:49:17.770" v="109" actId="6549"/>
        <pc:sldMkLst>
          <pc:docMk/>
          <pc:sldMk cId="2577255581" sldId="266"/>
        </pc:sldMkLst>
        <pc:spChg chg="mod">
          <ac:chgData name="Amalia Spiliakou" userId="f4bd6b91a0b5818a" providerId="LiveId" clId="{168EADD7-8791-431A-8F0F-27820E3FE472}" dt="2021-11-04T16:49:17.770" v="109" actId="6549"/>
          <ac:spMkLst>
            <pc:docMk/>
            <pc:sldMk cId="2577255581" sldId="266"/>
            <ac:spMk id="2" creationId="{1E197896-F792-4F96-B25A-FAB224C1580C}"/>
          </ac:spMkLst>
        </pc:spChg>
        <pc:picChg chg="add mod">
          <ac:chgData name="Amalia Spiliakou" userId="f4bd6b91a0b5818a" providerId="LiveId" clId="{168EADD7-8791-431A-8F0F-27820E3FE472}" dt="2021-11-04T16:48:57.703" v="104" actId="1076"/>
          <ac:picMkLst>
            <pc:docMk/>
            <pc:sldMk cId="2577255581" sldId="266"/>
            <ac:picMk id="4" creationId="{504AA159-09A8-414C-BC5E-296EF490AB9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01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18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20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5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39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2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87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06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42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6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85930-90BF-4546-9D00-7B90DC4878AC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94053-610B-41A2-8826-40945FD5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2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esag.swiss/eretria/museum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cycladic.gr/page/kallos-i-ipertati-omorfia?slide=1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iftung-archaeologie.de/Theseus_Antiope_ApollDahnephorosEretria.html" TargetMode="External"/><Relationship Id="rId2" Type="http://schemas.openxmlformats.org/officeDocument/2006/relationships/hyperlink" Target="https://www.wikiart.org/en/ancient-greek-painting/reconstruction-of-antiope-and-theseus--490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hyperlink" Target="https://www.esag.swiss/eretria/museu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Treasury_of_Athenians,_Theseus_and_Antiope,_500_BC,_AM_Delphi,_201402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69716881@N02/12000636506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ical-inquiries.chs.harvard.edu/a-sampling-of-comments-on-pausanias-1-1-1-1-2-1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rct.uk/collection/57961/antiope-and-theseus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ommons.wikimedia.org/wiki/File:Pierre-Eug%C3%A8ne-Emile_H%C3%A9bert,_Amazon_Preparing_for_Battle_(Queen_Antiope_or_Hippolyta%3F),_or_Armed_Venus,_model_c._1860-1872,_cast_by_1882,_NGA_69968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commons.wikimedia.org/wiki/File:Katharine_Hepburn_in_The_Warriors_Husband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bbon: Curved and Tilted Up 4">
            <a:extLst>
              <a:ext uri="{FF2B5EF4-FFF2-40B4-BE49-F238E27FC236}">
                <a16:creationId xmlns:a16="http://schemas.microsoft.com/office/drawing/2014/main" id="{3D5765A9-4565-49D9-9DF8-2E7056BFA544}"/>
              </a:ext>
            </a:extLst>
          </p:cNvPr>
          <p:cNvSpPr/>
          <p:nvPr/>
        </p:nvSpPr>
        <p:spPr>
          <a:xfrm>
            <a:off x="208625" y="201967"/>
            <a:ext cx="8726750" cy="6454066"/>
          </a:xfrm>
          <a:custGeom>
            <a:avLst/>
            <a:gdLst>
              <a:gd name="connsiteX0" fmla="*/ 0 w 8726750"/>
              <a:gd name="connsiteY0" fmla="*/ 6454066 h 6454066"/>
              <a:gd name="connsiteX1" fmla="*/ 3272531 w 8726750"/>
              <a:gd name="connsiteY1" fmla="*/ 5697730 h 6454066"/>
              <a:gd name="connsiteX2" fmla="*/ 2705293 w 8726750"/>
              <a:gd name="connsiteY2" fmla="*/ 5356875 h 6454066"/>
              <a:gd name="connsiteX3" fmla="*/ 2181688 w 8726750"/>
              <a:gd name="connsiteY3" fmla="*/ 5042239 h 6454066"/>
              <a:gd name="connsiteX4" fmla="*/ 6545063 w 8726750"/>
              <a:gd name="connsiteY4" fmla="*/ 5042239 h 6454066"/>
              <a:gd name="connsiteX5" fmla="*/ 5988733 w 8726750"/>
              <a:gd name="connsiteY5" fmla="*/ 5376539 h 6454066"/>
              <a:gd name="connsiteX6" fmla="*/ 5454219 w 8726750"/>
              <a:gd name="connsiteY6" fmla="*/ 5697730 h 6454066"/>
              <a:gd name="connsiteX7" fmla="*/ 8726750 w 8726750"/>
              <a:gd name="connsiteY7" fmla="*/ 6454066 h 6454066"/>
              <a:gd name="connsiteX8" fmla="*/ 8541307 w 8726750"/>
              <a:gd name="connsiteY8" fmla="*/ 5982617 h 6454066"/>
              <a:gd name="connsiteX9" fmla="*/ 8355863 w 8726750"/>
              <a:gd name="connsiteY9" fmla="*/ 5511167 h 6454066"/>
              <a:gd name="connsiteX10" fmla="*/ 8159511 w 8726750"/>
              <a:gd name="connsiteY10" fmla="*/ 5011986 h 6454066"/>
              <a:gd name="connsiteX11" fmla="*/ 7919525 w 8726750"/>
              <a:gd name="connsiteY11" fmla="*/ 4401875 h 6454066"/>
              <a:gd name="connsiteX12" fmla="*/ 7635906 w 8726750"/>
              <a:gd name="connsiteY12" fmla="*/ 3680835 h 6454066"/>
              <a:gd name="connsiteX13" fmla="*/ 7919525 w 8726750"/>
              <a:gd name="connsiteY13" fmla="*/ 3143332 h 6454066"/>
              <a:gd name="connsiteX14" fmla="*/ 8192236 w 8726750"/>
              <a:gd name="connsiteY14" fmla="*/ 2626503 h 6454066"/>
              <a:gd name="connsiteX15" fmla="*/ 8443131 w 8726750"/>
              <a:gd name="connsiteY15" fmla="*/ 2151020 h 6454066"/>
              <a:gd name="connsiteX16" fmla="*/ 8726750 w 8726750"/>
              <a:gd name="connsiteY16" fmla="*/ 1613517 h 6454066"/>
              <a:gd name="connsiteX17" fmla="*/ 6545063 w 8726750"/>
              <a:gd name="connsiteY17" fmla="*/ 1008448 h 6454066"/>
              <a:gd name="connsiteX18" fmla="*/ 6545063 w 8726750"/>
              <a:gd name="connsiteY18" fmla="*/ 605069 h 6454066"/>
              <a:gd name="connsiteX19" fmla="*/ 6545063 w 8726750"/>
              <a:gd name="connsiteY19" fmla="*/ 201690 h 6454066"/>
              <a:gd name="connsiteX20" fmla="*/ 2181688 w 8726750"/>
              <a:gd name="connsiteY20" fmla="*/ 201690 h 6454066"/>
              <a:gd name="connsiteX21" fmla="*/ 2181688 w 8726750"/>
              <a:gd name="connsiteY21" fmla="*/ 580866 h 6454066"/>
              <a:gd name="connsiteX22" fmla="*/ 2181688 w 8726750"/>
              <a:gd name="connsiteY22" fmla="*/ 1008448 h 6454066"/>
              <a:gd name="connsiteX23" fmla="*/ 0 w 8726750"/>
              <a:gd name="connsiteY23" fmla="*/ 1613517 h 6454066"/>
              <a:gd name="connsiteX24" fmla="*/ 239986 w 8726750"/>
              <a:gd name="connsiteY24" fmla="*/ 2068327 h 6454066"/>
              <a:gd name="connsiteX25" fmla="*/ 512697 w 8726750"/>
              <a:gd name="connsiteY25" fmla="*/ 2585156 h 6454066"/>
              <a:gd name="connsiteX26" fmla="*/ 796316 w 8726750"/>
              <a:gd name="connsiteY26" fmla="*/ 3122659 h 6454066"/>
              <a:gd name="connsiteX27" fmla="*/ 1090844 w 8726750"/>
              <a:gd name="connsiteY27" fmla="*/ 3680835 h 6454066"/>
              <a:gd name="connsiteX28" fmla="*/ 894492 w 8726750"/>
              <a:gd name="connsiteY28" fmla="*/ 4180017 h 6454066"/>
              <a:gd name="connsiteX29" fmla="*/ 654506 w 8726750"/>
              <a:gd name="connsiteY29" fmla="*/ 4790127 h 6454066"/>
              <a:gd name="connsiteX30" fmla="*/ 436338 w 8726750"/>
              <a:gd name="connsiteY30" fmla="*/ 5344774 h 6454066"/>
              <a:gd name="connsiteX31" fmla="*/ 196352 w 8726750"/>
              <a:gd name="connsiteY31" fmla="*/ 5954884 h 6454066"/>
              <a:gd name="connsiteX32" fmla="*/ 0 w 8726750"/>
              <a:gd name="connsiteY32" fmla="*/ 6454066 h 6454066"/>
              <a:gd name="connsiteX0" fmla="*/ 3272531 w 8726750"/>
              <a:gd name="connsiteY0" fmla="*/ 4890972 h 6454066"/>
              <a:gd name="connsiteX1" fmla="*/ 3272531 w 8726750"/>
              <a:gd name="connsiteY1" fmla="*/ 5310486 h 6454066"/>
              <a:gd name="connsiteX2" fmla="*/ 3272531 w 8726750"/>
              <a:gd name="connsiteY2" fmla="*/ 5697730 h 6454066"/>
              <a:gd name="connsiteX3" fmla="*/ 2716201 w 8726750"/>
              <a:gd name="connsiteY3" fmla="*/ 5363430 h 6454066"/>
              <a:gd name="connsiteX4" fmla="*/ 2181688 w 8726750"/>
              <a:gd name="connsiteY4" fmla="*/ 5042239 h 6454066"/>
              <a:gd name="connsiteX5" fmla="*/ 6545063 w 8726750"/>
              <a:gd name="connsiteY5" fmla="*/ 5042239 h 6454066"/>
              <a:gd name="connsiteX6" fmla="*/ 6010549 w 8726750"/>
              <a:gd name="connsiteY6" fmla="*/ 5363430 h 6454066"/>
              <a:gd name="connsiteX7" fmla="*/ 5454219 w 8726750"/>
              <a:gd name="connsiteY7" fmla="*/ 5697730 h 6454066"/>
              <a:gd name="connsiteX8" fmla="*/ 5454219 w 8726750"/>
              <a:gd name="connsiteY8" fmla="*/ 5310486 h 6454066"/>
              <a:gd name="connsiteX9" fmla="*/ 5454219 w 8726750"/>
              <a:gd name="connsiteY9" fmla="*/ 4890972 h 6454066"/>
              <a:gd name="connsiteX10" fmla="*/ 3272531 w 8726750"/>
              <a:gd name="connsiteY10" fmla="*/ 4890972 h 6454066"/>
              <a:gd name="connsiteX0" fmla="*/ 0 w 8726750"/>
              <a:gd name="connsiteY0" fmla="*/ 6454066 h 6454066"/>
              <a:gd name="connsiteX1" fmla="*/ 239986 w 8726750"/>
              <a:gd name="connsiteY1" fmla="*/ 5843955 h 6454066"/>
              <a:gd name="connsiteX2" fmla="*/ 469063 w 8726750"/>
              <a:gd name="connsiteY2" fmla="*/ 5261577 h 6454066"/>
              <a:gd name="connsiteX3" fmla="*/ 676323 w 8726750"/>
              <a:gd name="connsiteY3" fmla="*/ 4734663 h 6454066"/>
              <a:gd name="connsiteX4" fmla="*/ 883584 w 8726750"/>
              <a:gd name="connsiteY4" fmla="*/ 4207749 h 6454066"/>
              <a:gd name="connsiteX5" fmla="*/ 1090844 w 8726750"/>
              <a:gd name="connsiteY5" fmla="*/ 3680835 h 6454066"/>
              <a:gd name="connsiteX6" fmla="*/ 850858 w 8726750"/>
              <a:gd name="connsiteY6" fmla="*/ 3226025 h 6454066"/>
              <a:gd name="connsiteX7" fmla="*/ 578147 w 8726750"/>
              <a:gd name="connsiteY7" fmla="*/ 2709196 h 6454066"/>
              <a:gd name="connsiteX8" fmla="*/ 305436 w 8726750"/>
              <a:gd name="connsiteY8" fmla="*/ 2192366 h 6454066"/>
              <a:gd name="connsiteX9" fmla="*/ 0 w 8726750"/>
              <a:gd name="connsiteY9" fmla="*/ 1613517 h 6454066"/>
              <a:gd name="connsiteX10" fmla="*/ 2181688 w 8726750"/>
              <a:gd name="connsiteY10" fmla="*/ 1008448 h 6454066"/>
              <a:gd name="connsiteX11" fmla="*/ 2181688 w 8726750"/>
              <a:gd name="connsiteY11" fmla="*/ 629272 h 6454066"/>
              <a:gd name="connsiteX12" fmla="*/ 2181688 w 8726750"/>
              <a:gd name="connsiteY12" fmla="*/ 201690 h 6454066"/>
              <a:gd name="connsiteX13" fmla="*/ 6545063 w 8726750"/>
              <a:gd name="connsiteY13" fmla="*/ 201690 h 6454066"/>
              <a:gd name="connsiteX14" fmla="*/ 6545063 w 8726750"/>
              <a:gd name="connsiteY14" fmla="*/ 621204 h 6454066"/>
              <a:gd name="connsiteX15" fmla="*/ 6545063 w 8726750"/>
              <a:gd name="connsiteY15" fmla="*/ 1008448 h 6454066"/>
              <a:gd name="connsiteX16" fmla="*/ 8726750 w 8726750"/>
              <a:gd name="connsiteY16" fmla="*/ 1613517 h 6454066"/>
              <a:gd name="connsiteX17" fmla="*/ 8443131 w 8726750"/>
              <a:gd name="connsiteY17" fmla="*/ 2151020 h 6454066"/>
              <a:gd name="connsiteX18" fmla="*/ 8203145 w 8726750"/>
              <a:gd name="connsiteY18" fmla="*/ 2605830 h 6454066"/>
              <a:gd name="connsiteX19" fmla="*/ 7952251 w 8726750"/>
              <a:gd name="connsiteY19" fmla="*/ 3081313 h 6454066"/>
              <a:gd name="connsiteX20" fmla="*/ 7635906 w 8726750"/>
              <a:gd name="connsiteY20" fmla="*/ 3680835 h 6454066"/>
              <a:gd name="connsiteX21" fmla="*/ 7854075 w 8726750"/>
              <a:gd name="connsiteY21" fmla="*/ 4235481 h 6454066"/>
              <a:gd name="connsiteX22" fmla="*/ 8050427 w 8726750"/>
              <a:gd name="connsiteY22" fmla="*/ 4734663 h 6454066"/>
              <a:gd name="connsiteX23" fmla="*/ 8290412 w 8726750"/>
              <a:gd name="connsiteY23" fmla="*/ 5344774 h 6454066"/>
              <a:gd name="connsiteX24" fmla="*/ 8530398 w 8726750"/>
              <a:gd name="connsiteY24" fmla="*/ 5954884 h 6454066"/>
              <a:gd name="connsiteX25" fmla="*/ 8726750 w 8726750"/>
              <a:gd name="connsiteY25" fmla="*/ 6454066 h 6454066"/>
              <a:gd name="connsiteX26" fmla="*/ 5454219 w 8726750"/>
              <a:gd name="connsiteY26" fmla="*/ 5697730 h 6454066"/>
              <a:gd name="connsiteX27" fmla="*/ 5966916 w 8726750"/>
              <a:gd name="connsiteY27" fmla="*/ 5389649 h 6454066"/>
              <a:gd name="connsiteX28" fmla="*/ 6545063 w 8726750"/>
              <a:gd name="connsiteY28" fmla="*/ 5042239 h 6454066"/>
              <a:gd name="connsiteX29" fmla="*/ 2181688 w 8726750"/>
              <a:gd name="connsiteY29" fmla="*/ 5042239 h 6454066"/>
              <a:gd name="connsiteX30" fmla="*/ 2694384 w 8726750"/>
              <a:gd name="connsiteY30" fmla="*/ 5350320 h 6454066"/>
              <a:gd name="connsiteX31" fmla="*/ 3272531 w 8726750"/>
              <a:gd name="connsiteY31" fmla="*/ 5697730 h 6454066"/>
              <a:gd name="connsiteX32" fmla="*/ 0 w 8726750"/>
              <a:gd name="connsiteY32" fmla="*/ 6454066 h 6454066"/>
              <a:gd name="connsiteX33" fmla="*/ 2181688 w 8726750"/>
              <a:gd name="connsiteY33" fmla="*/ 5042239 h 6454066"/>
              <a:gd name="connsiteX34" fmla="*/ 2181688 w 8726750"/>
              <a:gd name="connsiteY34" fmla="*/ 4289265 h 6454066"/>
              <a:gd name="connsiteX35" fmla="*/ 2181688 w 8726750"/>
              <a:gd name="connsiteY35" fmla="*/ 3697642 h 6454066"/>
              <a:gd name="connsiteX36" fmla="*/ 2181688 w 8726750"/>
              <a:gd name="connsiteY36" fmla="*/ 3146357 h 6454066"/>
              <a:gd name="connsiteX37" fmla="*/ 2181688 w 8726750"/>
              <a:gd name="connsiteY37" fmla="*/ 2393383 h 6454066"/>
              <a:gd name="connsiteX38" fmla="*/ 2181688 w 8726750"/>
              <a:gd name="connsiteY38" fmla="*/ 1680747 h 6454066"/>
              <a:gd name="connsiteX39" fmla="*/ 2181688 w 8726750"/>
              <a:gd name="connsiteY39" fmla="*/ 1008448 h 6454066"/>
              <a:gd name="connsiteX40" fmla="*/ 6545063 w 8726750"/>
              <a:gd name="connsiteY40" fmla="*/ 1008448 h 6454066"/>
              <a:gd name="connsiteX41" fmla="*/ 6545063 w 8726750"/>
              <a:gd name="connsiteY41" fmla="*/ 1559733 h 6454066"/>
              <a:gd name="connsiteX42" fmla="*/ 6545063 w 8726750"/>
              <a:gd name="connsiteY42" fmla="*/ 2272369 h 6454066"/>
              <a:gd name="connsiteX43" fmla="*/ 6545063 w 8726750"/>
              <a:gd name="connsiteY43" fmla="*/ 2904330 h 6454066"/>
              <a:gd name="connsiteX44" fmla="*/ 6545063 w 8726750"/>
              <a:gd name="connsiteY44" fmla="*/ 3495952 h 6454066"/>
              <a:gd name="connsiteX45" fmla="*/ 6545063 w 8726750"/>
              <a:gd name="connsiteY45" fmla="*/ 4127913 h 6454066"/>
              <a:gd name="connsiteX46" fmla="*/ 6545063 w 8726750"/>
              <a:gd name="connsiteY46" fmla="*/ 5042239 h 6454066"/>
              <a:gd name="connsiteX47" fmla="*/ 3272531 w 8726750"/>
              <a:gd name="connsiteY47" fmla="*/ 4890972 h 6454066"/>
              <a:gd name="connsiteX48" fmla="*/ 3272531 w 8726750"/>
              <a:gd name="connsiteY48" fmla="*/ 5294351 h 6454066"/>
              <a:gd name="connsiteX49" fmla="*/ 3272531 w 8726750"/>
              <a:gd name="connsiteY49" fmla="*/ 5697730 h 6454066"/>
              <a:gd name="connsiteX50" fmla="*/ 5454219 w 8726750"/>
              <a:gd name="connsiteY50" fmla="*/ 5697730 h 6454066"/>
              <a:gd name="connsiteX51" fmla="*/ 5454219 w 8726750"/>
              <a:gd name="connsiteY51" fmla="*/ 5294351 h 6454066"/>
              <a:gd name="connsiteX52" fmla="*/ 5454219 w 8726750"/>
              <a:gd name="connsiteY52" fmla="*/ 4890972 h 645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726750" h="6454066" stroke="0" extrusionOk="0">
                <a:moveTo>
                  <a:pt x="0" y="6454066"/>
                </a:moveTo>
                <a:cubicBezTo>
                  <a:pt x="1318575" y="6185874"/>
                  <a:pt x="2163762" y="5876495"/>
                  <a:pt x="3272531" y="5697730"/>
                </a:cubicBezTo>
                <a:cubicBezTo>
                  <a:pt x="3019001" y="5569323"/>
                  <a:pt x="2844928" y="5411538"/>
                  <a:pt x="2705293" y="5356875"/>
                </a:cubicBezTo>
                <a:cubicBezTo>
                  <a:pt x="2565658" y="5302212"/>
                  <a:pt x="2333404" y="5162964"/>
                  <a:pt x="2181688" y="5042239"/>
                </a:cubicBezTo>
                <a:cubicBezTo>
                  <a:pt x="3654893" y="4681460"/>
                  <a:pt x="5156037" y="4488031"/>
                  <a:pt x="6545063" y="5042239"/>
                </a:cubicBezTo>
                <a:cubicBezTo>
                  <a:pt x="6363293" y="5123074"/>
                  <a:pt x="6183553" y="5276246"/>
                  <a:pt x="5988733" y="5376539"/>
                </a:cubicBezTo>
                <a:cubicBezTo>
                  <a:pt x="5793913" y="5476832"/>
                  <a:pt x="5651898" y="5610854"/>
                  <a:pt x="5454219" y="5697730"/>
                </a:cubicBezTo>
                <a:cubicBezTo>
                  <a:pt x="6402060" y="5578736"/>
                  <a:pt x="7440258" y="6243096"/>
                  <a:pt x="8726750" y="6454066"/>
                </a:cubicBezTo>
                <a:cubicBezTo>
                  <a:pt x="8676222" y="6301058"/>
                  <a:pt x="8626119" y="6219952"/>
                  <a:pt x="8541307" y="5982617"/>
                </a:cubicBezTo>
                <a:cubicBezTo>
                  <a:pt x="8456495" y="5745282"/>
                  <a:pt x="8464691" y="5720622"/>
                  <a:pt x="8355863" y="5511167"/>
                </a:cubicBezTo>
                <a:cubicBezTo>
                  <a:pt x="8247035" y="5301712"/>
                  <a:pt x="8247927" y="5167136"/>
                  <a:pt x="8159511" y="5011986"/>
                </a:cubicBezTo>
                <a:cubicBezTo>
                  <a:pt x="8071095" y="4856836"/>
                  <a:pt x="8015003" y="4688145"/>
                  <a:pt x="7919525" y="4401875"/>
                </a:cubicBezTo>
                <a:cubicBezTo>
                  <a:pt x="7824047" y="4115605"/>
                  <a:pt x="7771098" y="3936114"/>
                  <a:pt x="7635906" y="3680835"/>
                </a:cubicBezTo>
                <a:cubicBezTo>
                  <a:pt x="7704128" y="3574818"/>
                  <a:pt x="7848047" y="3323828"/>
                  <a:pt x="7919525" y="3143332"/>
                </a:cubicBezTo>
                <a:cubicBezTo>
                  <a:pt x="7991003" y="2962836"/>
                  <a:pt x="8042485" y="2862229"/>
                  <a:pt x="8192236" y="2626503"/>
                </a:cubicBezTo>
                <a:cubicBezTo>
                  <a:pt x="8341988" y="2390778"/>
                  <a:pt x="8364351" y="2354747"/>
                  <a:pt x="8443131" y="2151020"/>
                </a:cubicBezTo>
                <a:cubicBezTo>
                  <a:pt x="8521911" y="1947293"/>
                  <a:pt x="8673344" y="1778193"/>
                  <a:pt x="8726750" y="1613517"/>
                </a:cubicBezTo>
                <a:cubicBezTo>
                  <a:pt x="7977584" y="1301350"/>
                  <a:pt x="7267302" y="1126261"/>
                  <a:pt x="6545063" y="1008448"/>
                </a:cubicBezTo>
                <a:cubicBezTo>
                  <a:pt x="6525074" y="848281"/>
                  <a:pt x="6549671" y="802201"/>
                  <a:pt x="6545063" y="605069"/>
                </a:cubicBezTo>
                <a:cubicBezTo>
                  <a:pt x="6540455" y="407937"/>
                  <a:pt x="6532712" y="337098"/>
                  <a:pt x="6545063" y="201690"/>
                </a:cubicBezTo>
                <a:cubicBezTo>
                  <a:pt x="5094419" y="-239977"/>
                  <a:pt x="3579433" y="-54715"/>
                  <a:pt x="2181688" y="201690"/>
                </a:cubicBezTo>
                <a:cubicBezTo>
                  <a:pt x="2180532" y="374828"/>
                  <a:pt x="2170857" y="483470"/>
                  <a:pt x="2181688" y="580866"/>
                </a:cubicBezTo>
                <a:cubicBezTo>
                  <a:pt x="2192519" y="678262"/>
                  <a:pt x="2178823" y="876406"/>
                  <a:pt x="2181688" y="1008448"/>
                </a:cubicBezTo>
                <a:cubicBezTo>
                  <a:pt x="1548912" y="1208150"/>
                  <a:pt x="760058" y="1424715"/>
                  <a:pt x="0" y="1613517"/>
                </a:cubicBezTo>
                <a:cubicBezTo>
                  <a:pt x="33905" y="1723813"/>
                  <a:pt x="156726" y="1957046"/>
                  <a:pt x="239986" y="2068327"/>
                </a:cubicBezTo>
                <a:cubicBezTo>
                  <a:pt x="323246" y="2179608"/>
                  <a:pt x="399474" y="2398112"/>
                  <a:pt x="512697" y="2585156"/>
                </a:cubicBezTo>
                <a:cubicBezTo>
                  <a:pt x="625920" y="2772200"/>
                  <a:pt x="668346" y="2889818"/>
                  <a:pt x="796316" y="3122659"/>
                </a:cubicBezTo>
                <a:cubicBezTo>
                  <a:pt x="924286" y="3355500"/>
                  <a:pt x="966564" y="3438636"/>
                  <a:pt x="1090844" y="3680835"/>
                </a:cubicBezTo>
                <a:cubicBezTo>
                  <a:pt x="991315" y="3873534"/>
                  <a:pt x="926759" y="4028072"/>
                  <a:pt x="894492" y="4180017"/>
                </a:cubicBezTo>
                <a:cubicBezTo>
                  <a:pt x="862225" y="4331962"/>
                  <a:pt x="722340" y="4667852"/>
                  <a:pt x="654506" y="4790127"/>
                </a:cubicBezTo>
                <a:cubicBezTo>
                  <a:pt x="586673" y="4912403"/>
                  <a:pt x="493101" y="5184675"/>
                  <a:pt x="436338" y="5344774"/>
                </a:cubicBezTo>
                <a:cubicBezTo>
                  <a:pt x="379574" y="5504873"/>
                  <a:pt x="299793" y="5747823"/>
                  <a:pt x="196352" y="5954884"/>
                </a:cubicBezTo>
                <a:cubicBezTo>
                  <a:pt x="92911" y="6161945"/>
                  <a:pt x="90553" y="6268242"/>
                  <a:pt x="0" y="6454066"/>
                </a:cubicBezTo>
                <a:close/>
              </a:path>
              <a:path w="8726750" h="6454066" fill="darkenLess" stroke="0" extrusionOk="0">
                <a:moveTo>
                  <a:pt x="3272531" y="4890972"/>
                </a:moveTo>
                <a:cubicBezTo>
                  <a:pt x="3268305" y="4976269"/>
                  <a:pt x="3265746" y="5218543"/>
                  <a:pt x="3272531" y="5310486"/>
                </a:cubicBezTo>
                <a:cubicBezTo>
                  <a:pt x="3279316" y="5402429"/>
                  <a:pt x="3259962" y="5511036"/>
                  <a:pt x="3272531" y="5697730"/>
                </a:cubicBezTo>
                <a:cubicBezTo>
                  <a:pt x="2989902" y="5560152"/>
                  <a:pt x="2888274" y="5480574"/>
                  <a:pt x="2716201" y="5363430"/>
                </a:cubicBezTo>
                <a:cubicBezTo>
                  <a:pt x="2544128" y="5246286"/>
                  <a:pt x="2378106" y="5157764"/>
                  <a:pt x="2181688" y="5042239"/>
                </a:cubicBezTo>
                <a:cubicBezTo>
                  <a:pt x="3822540" y="5045099"/>
                  <a:pt x="5099764" y="4724655"/>
                  <a:pt x="6545063" y="5042239"/>
                </a:cubicBezTo>
                <a:cubicBezTo>
                  <a:pt x="6313225" y="5169435"/>
                  <a:pt x="6211187" y="5220981"/>
                  <a:pt x="6010549" y="5363430"/>
                </a:cubicBezTo>
                <a:cubicBezTo>
                  <a:pt x="5809911" y="5505879"/>
                  <a:pt x="5592783" y="5599074"/>
                  <a:pt x="5454219" y="5697730"/>
                </a:cubicBezTo>
                <a:cubicBezTo>
                  <a:pt x="5460813" y="5521694"/>
                  <a:pt x="5447536" y="5433273"/>
                  <a:pt x="5454219" y="5310486"/>
                </a:cubicBezTo>
                <a:cubicBezTo>
                  <a:pt x="5460902" y="5187699"/>
                  <a:pt x="5472915" y="4999228"/>
                  <a:pt x="5454219" y="4890972"/>
                </a:cubicBezTo>
                <a:cubicBezTo>
                  <a:pt x="4753147" y="4851217"/>
                  <a:pt x="4016918" y="4769446"/>
                  <a:pt x="3272531" y="4890972"/>
                </a:cubicBezTo>
                <a:close/>
              </a:path>
              <a:path w="8726750" h="6454066" fill="none" extrusionOk="0">
                <a:moveTo>
                  <a:pt x="0" y="6454066"/>
                </a:moveTo>
                <a:cubicBezTo>
                  <a:pt x="125434" y="6205998"/>
                  <a:pt x="189767" y="6008393"/>
                  <a:pt x="239986" y="5843955"/>
                </a:cubicBezTo>
                <a:cubicBezTo>
                  <a:pt x="290205" y="5679517"/>
                  <a:pt x="395456" y="5375068"/>
                  <a:pt x="469063" y="5261577"/>
                </a:cubicBezTo>
                <a:cubicBezTo>
                  <a:pt x="542670" y="5148086"/>
                  <a:pt x="601823" y="4949246"/>
                  <a:pt x="676323" y="4734663"/>
                </a:cubicBezTo>
                <a:cubicBezTo>
                  <a:pt x="750823" y="4520080"/>
                  <a:pt x="803101" y="4355709"/>
                  <a:pt x="883584" y="4207749"/>
                </a:cubicBezTo>
                <a:cubicBezTo>
                  <a:pt x="964067" y="4059789"/>
                  <a:pt x="1043985" y="3825650"/>
                  <a:pt x="1090844" y="3680835"/>
                </a:cubicBezTo>
                <a:cubicBezTo>
                  <a:pt x="1021388" y="3494479"/>
                  <a:pt x="954699" y="3404374"/>
                  <a:pt x="850858" y="3226025"/>
                </a:cubicBezTo>
                <a:cubicBezTo>
                  <a:pt x="747017" y="3047676"/>
                  <a:pt x="731150" y="2944133"/>
                  <a:pt x="578147" y="2709196"/>
                </a:cubicBezTo>
                <a:cubicBezTo>
                  <a:pt x="425144" y="2474259"/>
                  <a:pt x="463986" y="2439031"/>
                  <a:pt x="305436" y="2192366"/>
                </a:cubicBezTo>
                <a:cubicBezTo>
                  <a:pt x="146886" y="1945701"/>
                  <a:pt x="141257" y="1907287"/>
                  <a:pt x="0" y="1613517"/>
                </a:cubicBezTo>
                <a:cubicBezTo>
                  <a:pt x="764411" y="1257681"/>
                  <a:pt x="1462755" y="1164213"/>
                  <a:pt x="2181688" y="1008448"/>
                </a:cubicBezTo>
                <a:cubicBezTo>
                  <a:pt x="2177070" y="825001"/>
                  <a:pt x="2169844" y="809177"/>
                  <a:pt x="2181688" y="629272"/>
                </a:cubicBezTo>
                <a:cubicBezTo>
                  <a:pt x="2193532" y="449367"/>
                  <a:pt x="2165472" y="364848"/>
                  <a:pt x="2181688" y="201690"/>
                </a:cubicBezTo>
                <a:cubicBezTo>
                  <a:pt x="3667632" y="-94727"/>
                  <a:pt x="4915701" y="-208609"/>
                  <a:pt x="6545063" y="201690"/>
                </a:cubicBezTo>
                <a:cubicBezTo>
                  <a:pt x="6526950" y="332733"/>
                  <a:pt x="6543512" y="465004"/>
                  <a:pt x="6545063" y="621204"/>
                </a:cubicBezTo>
                <a:cubicBezTo>
                  <a:pt x="6546614" y="777404"/>
                  <a:pt x="6529706" y="925707"/>
                  <a:pt x="6545063" y="1008448"/>
                </a:cubicBezTo>
                <a:cubicBezTo>
                  <a:pt x="7299896" y="1273919"/>
                  <a:pt x="7938494" y="1240549"/>
                  <a:pt x="8726750" y="1613517"/>
                </a:cubicBezTo>
                <a:cubicBezTo>
                  <a:pt x="8669912" y="1740176"/>
                  <a:pt x="8573639" y="1934292"/>
                  <a:pt x="8443131" y="2151020"/>
                </a:cubicBezTo>
                <a:cubicBezTo>
                  <a:pt x="8312622" y="2367748"/>
                  <a:pt x="8332888" y="2393502"/>
                  <a:pt x="8203145" y="2605830"/>
                </a:cubicBezTo>
                <a:cubicBezTo>
                  <a:pt x="8073402" y="2818158"/>
                  <a:pt x="8051153" y="2848070"/>
                  <a:pt x="7952251" y="3081313"/>
                </a:cubicBezTo>
                <a:cubicBezTo>
                  <a:pt x="7853349" y="3314556"/>
                  <a:pt x="7772230" y="3386838"/>
                  <a:pt x="7635906" y="3680835"/>
                </a:cubicBezTo>
                <a:cubicBezTo>
                  <a:pt x="7694630" y="3820115"/>
                  <a:pt x="7773815" y="4025223"/>
                  <a:pt x="7854075" y="4235481"/>
                </a:cubicBezTo>
                <a:cubicBezTo>
                  <a:pt x="7934335" y="4445739"/>
                  <a:pt x="7974506" y="4504598"/>
                  <a:pt x="8050427" y="4734663"/>
                </a:cubicBezTo>
                <a:cubicBezTo>
                  <a:pt x="8126348" y="4964728"/>
                  <a:pt x="8267039" y="5198117"/>
                  <a:pt x="8290412" y="5344774"/>
                </a:cubicBezTo>
                <a:cubicBezTo>
                  <a:pt x="8313785" y="5491431"/>
                  <a:pt x="8430248" y="5693698"/>
                  <a:pt x="8530398" y="5954884"/>
                </a:cubicBezTo>
                <a:cubicBezTo>
                  <a:pt x="8630547" y="6216070"/>
                  <a:pt x="8613902" y="6219394"/>
                  <a:pt x="8726750" y="6454066"/>
                </a:cubicBezTo>
                <a:cubicBezTo>
                  <a:pt x="7508263" y="5981605"/>
                  <a:pt x="6542602" y="5535108"/>
                  <a:pt x="5454219" y="5697730"/>
                </a:cubicBezTo>
                <a:cubicBezTo>
                  <a:pt x="5565620" y="5627006"/>
                  <a:pt x="5715119" y="5513848"/>
                  <a:pt x="5966916" y="5389649"/>
                </a:cubicBezTo>
                <a:cubicBezTo>
                  <a:pt x="6218713" y="5265450"/>
                  <a:pt x="6323123" y="5204983"/>
                  <a:pt x="6545063" y="5042239"/>
                </a:cubicBezTo>
                <a:cubicBezTo>
                  <a:pt x="4779243" y="4837525"/>
                  <a:pt x="3847230" y="4793007"/>
                  <a:pt x="2181688" y="5042239"/>
                </a:cubicBezTo>
                <a:cubicBezTo>
                  <a:pt x="2437222" y="5165952"/>
                  <a:pt x="2447953" y="5229200"/>
                  <a:pt x="2694384" y="5350320"/>
                </a:cubicBezTo>
                <a:cubicBezTo>
                  <a:pt x="2940815" y="5471440"/>
                  <a:pt x="3010680" y="5578286"/>
                  <a:pt x="3272531" y="5697730"/>
                </a:cubicBezTo>
                <a:cubicBezTo>
                  <a:pt x="2113954" y="6019599"/>
                  <a:pt x="915466" y="6161042"/>
                  <a:pt x="0" y="6454066"/>
                </a:cubicBezTo>
                <a:close/>
                <a:moveTo>
                  <a:pt x="2181688" y="5042239"/>
                </a:moveTo>
                <a:cubicBezTo>
                  <a:pt x="2165684" y="4883259"/>
                  <a:pt x="2209713" y="4479916"/>
                  <a:pt x="2181688" y="4289265"/>
                </a:cubicBezTo>
                <a:cubicBezTo>
                  <a:pt x="2153663" y="4098614"/>
                  <a:pt x="2183010" y="3857886"/>
                  <a:pt x="2181688" y="3697642"/>
                </a:cubicBezTo>
                <a:cubicBezTo>
                  <a:pt x="2180366" y="3537398"/>
                  <a:pt x="2185585" y="3267856"/>
                  <a:pt x="2181688" y="3146357"/>
                </a:cubicBezTo>
                <a:cubicBezTo>
                  <a:pt x="2177791" y="3024859"/>
                  <a:pt x="2197979" y="2593843"/>
                  <a:pt x="2181688" y="2393383"/>
                </a:cubicBezTo>
                <a:cubicBezTo>
                  <a:pt x="2165397" y="2192923"/>
                  <a:pt x="2153240" y="1978239"/>
                  <a:pt x="2181688" y="1680747"/>
                </a:cubicBezTo>
                <a:cubicBezTo>
                  <a:pt x="2210136" y="1383255"/>
                  <a:pt x="2201977" y="1341670"/>
                  <a:pt x="2181688" y="1008448"/>
                </a:cubicBezTo>
                <a:moveTo>
                  <a:pt x="6545063" y="1008448"/>
                </a:moveTo>
                <a:cubicBezTo>
                  <a:pt x="6524375" y="1214575"/>
                  <a:pt x="6554278" y="1326660"/>
                  <a:pt x="6545063" y="1559733"/>
                </a:cubicBezTo>
                <a:cubicBezTo>
                  <a:pt x="6535848" y="1792807"/>
                  <a:pt x="6562176" y="2082118"/>
                  <a:pt x="6545063" y="2272369"/>
                </a:cubicBezTo>
                <a:cubicBezTo>
                  <a:pt x="6527950" y="2462620"/>
                  <a:pt x="6538640" y="2727319"/>
                  <a:pt x="6545063" y="2904330"/>
                </a:cubicBezTo>
                <a:cubicBezTo>
                  <a:pt x="6551486" y="3081341"/>
                  <a:pt x="6561827" y="3251469"/>
                  <a:pt x="6545063" y="3495952"/>
                </a:cubicBezTo>
                <a:cubicBezTo>
                  <a:pt x="6528299" y="3740435"/>
                  <a:pt x="6528620" y="3952077"/>
                  <a:pt x="6545063" y="4127913"/>
                </a:cubicBezTo>
                <a:cubicBezTo>
                  <a:pt x="6561506" y="4303749"/>
                  <a:pt x="6511523" y="4783142"/>
                  <a:pt x="6545063" y="5042239"/>
                </a:cubicBezTo>
                <a:moveTo>
                  <a:pt x="3272531" y="4890972"/>
                </a:moveTo>
                <a:cubicBezTo>
                  <a:pt x="3253823" y="5068558"/>
                  <a:pt x="3276297" y="5201298"/>
                  <a:pt x="3272531" y="5294351"/>
                </a:cubicBezTo>
                <a:cubicBezTo>
                  <a:pt x="3268765" y="5387404"/>
                  <a:pt x="3258168" y="5577553"/>
                  <a:pt x="3272531" y="5697730"/>
                </a:cubicBezTo>
                <a:moveTo>
                  <a:pt x="5454219" y="5697730"/>
                </a:moveTo>
                <a:cubicBezTo>
                  <a:pt x="5472944" y="5550578"/>
                  <a:pt x="5467720" y="5470940"/>
                  <a:pt x="5454219" y="5294351"/>
                </a:cubicBezTo>
                <a:cubicBezTo>
                  <a:pt x="5440718" y="5117762"/>
                  <a:pt x="5441168" y="5053322"/>
                  <a:pt x="5454219" y="4890972"/>
                </a:cubicBezTo>
              </a:path>
              <a:path w="8726750" h="6454066" fill="none" stroke="0" extrusionOk="0">
                <a:moveTo>
                  <a:pt x="0" y="6454066"/>
                </a:moveTo>
                <a:cubicBezTo>
                  <a:pt x="47147" y="6279778"/>
                  <a:pt x="176851" y="5976764"/>
                  <a:pt x="239986" y="5843955"/>
                </a:cubicBezTo>
                <a:cubicBezTo>
                  <a:pt x="303121" y="5711146"/>
                  <a:pt x="357364" y="5602272"/>
                  <a:pt x="425429" y="5372506"/>
                </a:cubicBezTo>
                <a:cubicBezTo>
                  <a:pt x="493494" y="5142740"/>
                  <a:pt x="537519" y="5062111"/>
                  <a:pt x="643598" y="4817860"/>
                </a:cubicBezTo>
                <a:cubicBezTo>
                  <a:pt x="749677" y="4573609"/>
                  <a:pt x="782149" y="4415959"/>
                  <a:pt x="839950" y="4318678"/>
                </a:cubicBezTo>
                <a:cubicBezTo>
                  <a:pt x="897751" y="4221397"/>
                  <a:pt x="968301" y="3911018"/>
                  <a:pt x="1090844" y="3680835"/>
                </a:cubicBezTo>
                <a:cubicBezTo>
                  <a:pt x="1026402" y="3561563"/>
                  <a:pt x="910417" y="3372061"/>
                  <a:pt x="850858" y="3226025"/>
                </a:cubicBezTo>
                <a:cubicBezTo>
                  <a:pt x="791299" y="3079989"/>
                  <a:pt x="690624" y="2929889"/>
                  <a:pt x="610873" y="2771215"/>
                </a:cubicBezTo>
                <a:cubicBezTo>
                  <a:pt x="531122" y="2612542"/>
                  <a:pt x="483552" y="2541535"/>
                  <a:pt x="370887" y="2316405"/>
                </a:cubicBezTo>
                <a:cubicBezTo>
                  <a:pt x="258222" y="2091275"/>
                  <a:pt x="104583" y="1835177"/>
                  <a:pt x="0" y="1613517"/>
                </a:cubicBezTo>
                <a:cubicBezTo>
                  <a:pt x="709666" y="1324350"/>
                  <a:pt x="1394757" y="1129137"/>
                  <a:pt x="2181688" y="1008448"/>
                </a:cubicBezTo>
                <a:cubicBezTo>
                  <a:pt x="2177292" y="899229"/>
                  <a:pt x="2169970" y="691567"/>
                  <a:pt x="2181688" y="588934"/>
                </a:cubicBezTo>
                <a:cubicBezTo>
                  <a:pt x="2193406" y="486301"/>
                  <a:pt x="2196957" y="302550"/>
                  <a:pt x="2181688" y="201690"/>
                </a:cubicBezTo>
                <a:cubicBezTo>
                  <a:pt x="3486710" y="-91182"/>
                  <a:pt x="5079373" y="-103412"/>
                  <a:pt x="6545063" y="201690"/>
                </a:cubicBezTo>
                <a:cubicBezTo>
                  <a:pt x="6544068" y="380110"/>
                  <a:pt x="6555669" y="504833"/>
                  <a:pt x="6545063" y="621204"/>
                </a:cubicBezTo>
                <a:cubicBezTo>
                  <a:pt x="6534457" y="737575"/>
                  <a:pt x="6535039" y="827871"/>
                  <a:pt x="6545063" y="1008448"/>
                </a:cubicBezTo>
                <a:cubicBezTo>
                  <a:pt x="7341021" y="1252598"/>
                  <a:pt x="8060089" y="1496247"/>
                  <a:pt x="8726750" y="1613517"/>
                </a:cubicBezTo>
                <a:cubicBezTo>
                  <a:pt x="8625993" y="1784645"/>
                  <a:pt x="8546553" y="1927716"/>
                  <a:pt x="8486764" y="2068327"/>
                </a:cubicBezTo>
                <a:cubicBezTo>
                  <a:pt x="8426975" y="2208938"/>
                  <a:pt x="8358307" y="2360371"/>
                  <a:pt x="8235870" y="2543810"/>
                </a:cubicBezTo>
                <a:cubicBezTo>
                  <a:pt x="8113433" y="2727249"/>
                  <a:pt x="8058780" y="2926714"/>
                  <a:pt x="7941342" y="3101986"/>
                </a:cubicBezTo>
                <a:cubicBezTo>
                  <a:pt x="7823904" y="3277258"/>
                  <a:pt x="7752327" y="3488901"/>
                  <a:pt x="7635906" y="3680835"/>
                </a:cubicBezTo>
                <a:cubicBezTo>
                  <a:pt x="7712854" y="3878195"/>
                  <a:pt x="7785570" y="4040935"/>
                  <a:pt x="7821349" y="4152284"/>
                </a:cubicBezTo>
                <a:cubicBezTo>
                  <a:pt x="7857128" y="4263633"/>
                  <a:pt x="7952847" y="4568187"/>
                  <a:pt x="8050427" y="4734663"/>
                </a:cubicBezTo>
                <a:cubicBezTo>
                  <a:pt x="8148006" y="4901139"/>
                  <a:pt x="8222618" y="5121883"/>
                  <a:pt x="8290412" y="5344774"/>
                </a:cubicBezTo>
                <a:cubicBezTo>
                  <a:pt x="8358207" y="5567664"/>
                  <a:pt x="8437890" y="5694567"/>
                  <a:pt x="8519490" y="5927152"/>
                </a:cubicBezTo>
                <a:cubicBezTo>
                  <a:pt x="8601089" y="6159737"/>
                  <a:pt x="8645155" y="6201488"/>
                  <a:pt x="8726750" y="6454066"/>
                </a:cubicBezTo>
                <a:cubicBezTo>
                  <a:pt x="7768755" y="6179186"/>
                  <a:pt x="6372821" y="5769561"/>
                  <a:pt x="5454219" y="5697730"/>
                </a:cubicBezTo>
                <a:cubicBezTo>
                  <a:pt x="5722175" y="5548710"/>
                  <a:pt x="5714809" y="5504959"/>
                  <a:pt x="5999641" y="5369985"/>
                </a:cubicBezTo>
                <a:cubicBezTo>
                  <a:pt x="6284473" y="5235011"/>
                  <a:pt x="6399173" y="5131595"/>
                  <a:pt x="6545063" y="5042239"/>
                </a:cubicBezTo>
                <a:cubicBezTo>
                  <a:pt x="5013983" y="4731198"/>
                  <a:pt x="3465596" y="4856023"/>
                  <a:pt x="2181688" y="5042239"/>
                </a:cubicBezTo>
                <a:cubicBezTo>
                  <a:pt x="2425710" y="5166635"/>
                  <a:pt x="2598950" y="5255529"/>
                  <a:pt x="2748926" y="5383094"/>
                </a:cubicBezTo>
                <a:cubicBezTo>
                  <a:pt x="2898902" y="5510659"/>
                  <a:pt x="3053378" y="5575719"/>
                  <a:pt x="3272531" y="5697730"/>
                </a:cubicBezTo>
                <a:cubicBezTo>
                  <a:pt x="2135078" y="5968329"/>
                  <a:pt x="1145859" y="6091995"/>
                  <a:pt x="0" y="6454066"/>
                </a:cubicBezTo>
                <a:close/>
                <a:moveTo>
                  <a:pt x="2181688" y="5042239"/>
                </a:moveTo>
                <a:cubicBezTo>
                  <a:pt x="2165811" y="4806246"/>
                  <a:pt x="2174118" y="4620669"/>
                  <a:pt x="2181688" y="4490954"/>
                </a:cubicBezTo>
                <a:cubicBezTo>
                  <a:pt x="2189258" y="4361240"/>
                  <a:pt x="2164297" y="4094618"/>
                  <a:pt x="2181688" y="3899332"/>
                </a:cubicBezTo>
                <a:cubicBezTo>
                  <a:pt x="2199079" y="3704046"/>
                  <a:pt x="2150613" y="3492506"/>
                  <a:pt x="2181688" y="3227033"/>
                </a:cubicBezTo>
                <a:cubicBezTo>
                  <a:pt x="2212763" y="2961560"/>
                  <a:pt x="2198591" y="2825764"/>
                  <a:pt x="2181688" y="2474059"/>
                </a:cubicBezTo>
                <a:cubicBezTo>
                  <a:pt x="2164785" y="2122354"/>
                  <a:pt x="2207013" y="1988810"/>
                  <a:pt x="2181688" y="1842098"/>
                </a:cubicBezTo>
                <a:cubicBezTo>
                  <a:pt x="2156363" y="1695386"/>
                  <a:pt x="2205373" y="1203429"/>
                  <a:pt x="2181688" y="1008448"/>
                </a:cubicBezTo>
                <a:moveTo>
                  <a:pt x="6545063" y="1008448"/>
                </a:moveTo>
                <a:cubicBezTo>
                  <a:pt x="6542926" y="1229502"/>
                  <a:pt x="6535762" y="1510260"/>
                  <a:pt x="6545063" y="1761422"/>
                </a:cubicBezTo>
                <a:cubicBezTo>
                  <a:pt x="6554364" y="2012584"/>
                  <a:pt x="6528939" y="2224168"/>
                  <a:pt x="6545063" y="2393383"/>
                </a:cubicBezTo>
                <a:cubicBezTo>
                  <a:pt x="6561187" y="2562598"/>
                  <a:pt x="6572943" y="2824977"/>
                  <a:pt x="6545063" y="3025343"/>
                </a:cubicBezTo>
                <a:cubicBezTo>
                  <a:pt x="6517183" y="3225709"/>
                  <a:pt x="6527594" y="3387916"/>
                  <a:pt x="6545063" y="3657304"/>
                </a:cubicBezTo>
                <a:cubicBezTo>
                  <a:pt x="6562532" y="3926692"/>
                  <a:pt x="6527460" y="4078046"/>
                  <a:pt x="6545063" y="4329603"/>
                </a:cubicBezTo>
                <a:cubicBezTo>
                  <a:pt x="6562666" y="4581160"/>
                  <a:pt x="6573806" y="4851305"/>
                  <a:pt x="6545063" y="5042239"/>
                </a:cubicBezTo>
                <a:moveTo>
                  <a:pt x="3272531" y="4890972"/>
                </a:moveTo>
                <a:cubicBezTo>
                  <a:pt x="3270724" y="5026728"/>
                  <a:pt x="3255583" y="5195477"/>
                  <a:pt x="3272531" y="5310486"/>
                </a:cubicBezTo>
                <a:cubicBezTo>
                  <a:pt x="3289479" y="5425495"/>
                  <a:pt x="3287106" y="5536551"/>
                  <a:pt x="3272531" y="5697730"/>
                </a:cubicBezTo>
                <a:moveTo>
                  <a:pt x="5454219" y="5697730"/>
                </a:moveTo>
                <a:cubicBezTo>
                  <a:pt x="5447069" y="5573406"/>
                  <a:pt x="5473119" y="5475642"/>
                  <a:pt x="5454219" y="5294351"/>
                </a:cubicBezTo>
                <a:cubicBezTo>
                  <a:pt x="5435319" y="5113060"/>
                  <a:pt x="5459144" y="5034928"/>
                  <a:pt x="5454219" y="4890972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694655595">
                  <a:prstGeom prst="ellipseRibbon2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Theseus and Antiope</a:t>
            </a:r>
          </a:p>
        </p:txBody>
      </p:sp>
    </p:spTree>
    <p:extLst>
      <p:ext uri="{BB962C8B-B14F-4D97-AF65-F5344CB8AC3E}">
        <p14:creationId xmlns:p14="http://schemas.microsoft.com/office/powerpoint/2010/main" val="4135073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A69D2-C0A8-4A8E-AAAD-4989DE97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72" y="365126"/>
            <a:ext cx="3897297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rgbClr val="D5D5C5"/>
                </a:solidFill>
                <a:latin typeface="Papyrus" panose="03070502060502030205" pitchFamily="66" charset="0"/>
              </a:rPr>
              <a:t>Theseus and Antiope, sculpture from the West Pediment of the Temple of Apollo </a:t>
            </a:r>
            <a:r>
              <a:rPr lang="en-US" sz="2200" b="1" dirty="0" err="1">
                <a:solidFill>
                  <a:srgbClr val="D5D5C5"/>
                </a:solidFill>
                <a:latin typeface="Papyrus" panose="03070502060502030205" pitchFamily="66" charset="0"/>
              </a:rPr>
              <a:t>Daphnephorus</a:t>
            </a:r>
            <a:r>
              <a:rPr lang="en-US" sz="2200" b="1" dirty="0">
                <a:solidFill>
                  <a:srgbClr val="D5D5C5"/>
                </a:solidFill>
                <a:latin typeface="Papyrus" panose="03070502060502030205" pitchFamily="66" charset="0"/>
              </a:rPr>
              <a:t> in ancient Eretria, </a:t>
            </a:r>
            <a:r>
              <a:rPr lang="en-US" sz="2200" dirty="0">
                <a:solidFill>
                  <a:srgbClr val="D5D5C5"/>
                </a:solidFill>
                <a:latin typeface="Papyrus" panose="03070502060502030205" pitchFamily="66" charset="0"/>
              </a:rPr>
              <a:t>late 6th century, Marble, 110 cm, Archaeological Museum of Eretria, Greece</a:t>
            </a:r>
            <a:br>
              <a:rPr lang="en-US" sz="2200" dirty="0">
                <a:solidFill>
                  <a:srgbClr val="D5D5C5"/>
                </a:solidFill>
                <a:latin typeface="Papyrus" panose="03070502060502030205" pitchFamily="66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https://www.esag.swiss/eretria/museum/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  <p:pic>
        <p:nvPicPr>
          <p:cNvPr id="4" name="Picture 3" descr="A statue of two people&#10;&#10;Description automatically generated with low confidence">
            <a:extLst>
              <a:ext uri="{FF2B5EF4-FFF2-40B4-BE49-F238E27FC236}">
                <a16:creationId xmlns:a16="http://schemas.microsoft.com/office/drawing/2014/main" id="{985E4D80-839D-4F7B-944D-110803704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139" y="0"/>
            <a:ext cx="4644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85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D9C54-C0B0-4A07-96E9-95A007175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i="1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KALLOS. The Ultimate Beauty</a:t>
            </a:r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Exhibition Photo, Museum of Cycladic Art, Athens, Greece</a:t>
            </a:r>
            <a:b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Paris </a:t>
            </a:r>
            <a:r>
              <a:rPr 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Tativian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Museum of Cycladic Art, </a:t>
            </a:r>
            <a:r>
              <a:rPr 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thens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Greece</a:t>
            </a:r>
            <a:b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https://cycladic.gr/page/kallos-i-ipertati-omorfia?slide=1</a:t>
            </a:r>
            <a:endParaRPr lang="en-US" sz="1200" b="1" dirty="0">
              <a:latin typeface="Papyrus" panose="03070502060502030205" pitchFamily="66" charset="0"/>
            </a:endParaRPr>
          </a:p>
        </p:txBody>
      </p:sp>
      <p:pic>
        <p:nvPicPr>
          <p:cNvPr id="4" name="Picture 3" descr="A picture containing window, curtain&#10;&#10;Description automatically generated">
            <a:extLst>
              <a:ext uri="{FF2B5EF4-FFF2-40B4-BE49-F238E27FC236}">
                <a16:creationId xmlns:a16="http://schemas.microsoft.com/office/drawing/2014/main" id="{D281C2D9-4F86-463C-9EDC-BC37D08CD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2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3415F-B685-46E3-A5B7-9E008E30C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9" y="365126"/>
            <a:ext cx="8957569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Theseus and Antiope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… In </a:t>
            </a:r>
            <a:r>
              <a:rPr 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colour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reconstruction on plaster and on paper, Investigations by </a:t>
            </a:r>
            <a:r>
              <a:rPr 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Vinzenz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Brinkmann, executed by Ulrike Koch-Brinkmann, 1992</a:t>
            </a:r>
            <a:b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https://www.wikiart.org/en/ancient-greek-painting/reconstruction-of-antiope-and-theseus--490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Vinzenz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Brinkmann 2018 &amp; Ulrike Koch-Brinkmann, </a:t>
            </a:r>
            <a:r>
              <a:rPr 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Polychromy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Research Project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http://www.stiftung-archaeologie.de/Theseus_Antiope_ApollDahnephorosEretria.html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https://www.esag.swiss/eretria/museum/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Papyrus" panose="03070502060502030205" pitchFamily="66" charset="0"/>
            </a:endParaRPr>
          </a:p>
        </p:txBody>
      </p:sp>
      <p:pic>
        <p:nvPicPr>
          <p:cNvPr id="4" name="Picture 3" descr="A picture containing text, different&#10;&#10;Description automatically generated">
            <a:extLst>
              <a:ext uri="{FF2B5EF4-FFF2-40B4-BE49-F238E27FC236}">
                <a16:creationId xmlns:a16="http://schemas.microsoft.com/office/drawing/2014/main" id="{2615A10C-8738-4D43-B7D9-EC1B3769F6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39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rock&#10;&#10;Description automatically generated">
            <a:extLst>
              <a:ext uri="{FF2B5EF4-FFF2-40B4-BE49-F238E27FC236}">
                <a16:creationId xmlns:a16="http://schemas.microsoft.com/office/drawing/2014/main" id="{859CD540-DAC3-4731-A543-0C2A1F7805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117AE0-ACD6-4D2F-94FD-DD2F16BFB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2" y="4864963"/>
            <a:ext cx="8877670" cy="17755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Metope from the southern side of the Treasury of Athenians at Delphi depicting Theseus and Antiope (detail)</a:t>
            </a: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between 510 and 480 BC, Parian marble, Archaeological Museum of Delphi, Greece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https://commons.wikimedia.org/wiki/File:Treasury_of_Athenians,_Theseus_and_Antiope,_500_BC,_AM_Delphi,_201402.jpg</a:t>
            </a:r>
            <a:endParaRPr lang="en-US" sz="2000" b="1" dirty="0">
              <a:solidFill>
                <a:schemeClr val="accent3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96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seus and the Amazon Antiope | Detail of an Attic amphora … | Flickr">
            <a:extLst>
              <a:ext uri="{FF2B5EF4-FFF2-40B4-BE49-F238E27FC236}">
                <a16:creationId xmlns:a16="http://schemas.microsoft.com/office/drawing/2014/main" id="{32E9CBF2-3B27-445C-ADCB-7CECE0B74E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0AF91-E70C-4B02-981D-4415C8B7E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2" y="5291090"/>
            <a:ext cx="8939814" cy="14825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Theseus carrying off Antiope with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Peirithoos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Attic Red-Figure Amphora attributed to 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Myson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c. 490 BC, 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du Louvre, Paris, France</a:t>
            </a:r>
            <a:br>
              <a:rPr lang="en-US" sz="2000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https://www.flickr.com/photos/69716881@N02/12000636506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336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E572DC3-ECC2-4864-B523-B82C7EECC7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9" r="20464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34CC44-C0A6-4683-9A90-D8FAAF697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20" y="5246702"/>
            <a:ext cx="8877670" cy="14736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Theseus carrying off Antiope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Attic Red-Figure Kylix by 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Kachrylion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(potter) and 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Euphronios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(painter), c. 520-500 BC,  33.02x15.24 cm, The British Museum, London, UK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https://classical-inquiries.chs.harvard.edu/a-sampling-of-comments-on-pausanias-1-1-1-1-2-1/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803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B67C9-AC73-40CB-9630-DB36A7ED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5392" y="365126"/>
            <a:ext cx="3354203" cy="1325563"/>
          </a:xfrm>
        </p:spPr>
        <p:txBody>
          <a:bodyPr>
            <a:noAutofit/>
          </a:bodyPr>
          <a:lstStyle/>
          <a:p>
            <a:pPr algn="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 err="1">
                <a:solidFill>
                  <a:srgbClr val="D5D5C5"/>
                </a:solidFill>
                <a:latin typeface="Papyrus" panose="03070502060502030205" pitchFamily="66" charset="0"/>
              </a:rPr>
              <a:t>Adriaen</a:t>
            </a:r>
            <a:r>
              <a:rPr lang="en-US" sz="2000" b="1" dirty="0">
                <a:solidFill>
                  <a:srgbClr val="D5D5C5"/>
                </a:solidFill>
                <a:latin typeface="Papyrus" panose="03070502060502030205" pitchFamily="66" charset="0"/>
              </a:rPr>
              <a:t> De Vries, </a:t>
            </a:r>
            <a:br>
              <a:rPr lang="en-US" sz="2000" b="1" dirty="0">
                <a:solidFill>
                  <a:srgbClr val="D5D5C5"/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rgbClr val="D5D5C5"/>
                </a:solidFill>
                <a:latin typeface="Papyrus" panose="03070502060502030205" pitchFamily="66" charset="0"/>
              </a:rPr>
              <a:t>c. 1556-1626</a:t>
            </a:r>
            <a:br>
              <a:rPr lang="en-US" sz="2000" dirty="0">
                <a:solidFill>
                  <a:srgbClr val="D5D5C5"/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rgbClr val="D5D5C5"/>
                </a:solidFill>
                <a:latin typeface="Papyrus" panose="03070502060502030205" pitchFamily="66" charset="0"/>
              </a:rPr>
              <a:t>Antiope and Theseus, </a:t>
            </a:r>
            <a:br>
              <a:rPr lang="en-US" sz="2000" b="1" dirty="0">
                <a:solidFill>
                  <a:srgbClr val="D5D5C5"/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rgbClr val="D5D5C5"/>
                </a:solidFill>
                <a:latin typeface="Papyrus" panose="03070502060502030205" pitchFamily="66" charset="0"/>
              </a:rPr>
              <a:t>c. 1600-1, Bronze, </a:t>
            </a:r>
            <a:br>
              <a:rPr lang="en-US" sz="2000" dirty="0">
                <a:solidFill>
                  <a:srgbClr val="D5D5C5"/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rgbClr val="D5D5C5"/>
                </a:solidFill>
                <a:latin typeface="Papyrus" panose="03070502060502030205" pitchFamily="66" charset="0"/>
              </a:rPr>
              <a:t>95.0 x 36.8 x 35.6 cm, </a:t>
            </a:r>
            <a:br>
              <a:rPr lang="en-US" sz="2000" dirty="0">
                <a:solidFill>
                  <a:srgbClr val="D5D5C5"/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rgbClr val="D5D5C5"/>
                </a:solidFill>
                <a:latin typeface="Papyrus" panose="03070502060502030205" pitchFamily="66" charset="0"/>
              </a:rPr>
              <a:t>Royal Collection Trust, UK</a:t>
            </a:r>
            <a:br>
              <a:rPr lang="en-US" sz="2000" dirty="0">
                <a:latin typeface="Papyrus" panose="03070502060502030205" pitchFamily="66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https://www.rct.uk/collection/57961/antiope-and-theseus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endParaRPr lang="en-US" sz="2000" dirty="0">
              <a:latin typeface="Papyrus" panose="03070502060502030205" pitchFamily="66" charset="0"/>
            </a:endParaRPr>
          </a:p>
        </p:txBody>
      </p:sp>
      <p:pic>
        <p:nvPicPr>
          <p:cNvPr id="2050" name="Picture 2" descr="Antiope and Theseus">
            <a:extLst>
              <a:ext uri="{FF2B5EF4-FFF2-40B4-BE49-F238E27FC236}">
                <a16:creationId xmlns:a16="http://schemas.microsoft.com/office/drawing/2014/main" id="{0C0B02DC-289C-46CF-ABB8-5D5F2CDCB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5" y="91088"/>
            <a:ext cx="5580988" cy="667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709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AC500-DCC7-4E5E-AC66-478D58F17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74" y="365126"/>
            <a:ext cx="389611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rgbClr val="D5D5C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Pierre-Eugène-Émile Hébert</a:t>
            </a:r>
            <a:r>
              <a:rPr lang="en-US" sz="2200" dirty="0">
                <a:solidFill>
                  <a:srgbClr val="D5D5C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1823-1893</a:t>
            </a:r>
            <a:br>
              <a:rPr lang="en-US" sz="2200" dirty="0">
                <a:solidFill>
                  <a:srgbClr val="D5D5C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rgbClr val="D5D5C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Antiope preparing for battle, </a:t>
            </a:r>
            <a:r>
              <a:rPr lang="en-US" sz="2200" dirty="0">
                <a:solidFill>
                  <a:srgbClr val="D5D5C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1860, Bronze, 65.3 x 40.6 x 26.6 cm, NGA, Washington DC, USA</a:t>
            </a:r>
            <a:r>
              <a:rPr lang="en-US" sz="2200" b="1" dirty="0">
                <a:solidFill>
                  <a:srgbClr val="D5D5C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solidFill>
                  <a:srgbClr val="D5D5C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https://commons.wikimedia.org/wiki/File:Pierre-Eug%C3%A8ne-Emile_H%C3%A9bert,_Amazon_Preparing_for_Battle_(Queen_Antiope_or_Hippolyta%3F),_or_Armed_Venus,_model_c._1860-1872,_cast_by_1882,_NGA_69968.jpg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123A2143-26AA-4A51-B70F-A2092E367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13" y="0"/>
            <a:ext cx="4900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010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97896-F792-4F96-B25A-FAB224C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5480" y="365126"/>
            <a:ext cx="3693110" cy="1325563"/>
          </a:xfrm>
        </p:spPr>
        <p:txBody>
          <a:bodyPr>
            <a:noAutofit/>
          </a:bodyPr>
          <a:lstStyle/>
          <a:p>
            <a:pPr algn="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  <a:t>Photograph of the actress Katharine Hepburn in the 1932 Broadway production of The Warrior's Husband, </a:t>
            </a:r>
            <a:br>
              <a:rPr lang="en-US" sz="2000" b="1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  <a:t>March 1932</a:t>
            </a:r>
            <a:br>
              <a:rPr lang="en-US" sz="2000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https://commons.wikimedia.org/wiki/File:Katharine_Hepburn_in_The_Warriors_Husband.jpg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latin typeface="Papyrus" panose="03070502060502030205" pitchFamily="66" charset="0"/>
            </a:endParaRPr>
          </a:p>
        </p:txBody>
      </p:sp>
      <p:pic>
        <p:nvPicPr>
          <p:cNvPr id="4" name="Picture 3" descr="A picture containing text, person, old&#10;&#10;Description automatically generated">
            <a:extLst>
              <a:ext uri="{FF2B5EF4-FFF2-40B4-BE49-F238E27FC236}">
                <a16:creationId xmlns:a16="http://schemas.microsoft.com/office/drawing/2014/main" id="{504AA159-09A8-414C-BC5E-296EF490A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0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55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bbon: Curved and Tilted Up 4">
            <a:extLst>
              <a:ext uri="{FF2B5EF4-FFF2-40B4-BE49-F238E27FC236}">
                <a16:creationId xmlns:a16="http://schemas.microsoft.com/office/drawing/2014/main" id="{3D5765A9-4565-49D9-9DF8-2E7056BFA544}"/>
              </a:ext>
            </a:extLst>
          </p:cNvPr>
          <p:cNvSpPr/>
          <p:nvPr/>
        </p:nvSpPr>
        <p:spPr>
          <a:xfrm>
            <a:off x="208625" y="201967"/>
            <a:ext cx="8726750" cy="6454066"/>
          </a:xfrm>
          <a:custGeom>
            <a:avLst/>
            <a:gdLst>
              <a:gd name="connsiteX0" fmla="*/ 0 w 8726750"/>
              <a:gd name="connsiteY0" fmla="*/ 6454066 h 6454066"/>
              <a:gd name="connsiteX1" fmla="*/ 3272531 w 8726750"/>
              <a:gd name="connsiteY1" fmla="*/ 5697730 h 6454066"/>
              <a:gd name="connsiteX2" fmla="*/ 2705293 w 8726750"/>
              <a:gd name="connsiteY2" fmla="*/ 5356875 h 6454066"/>
              <a:gd name="connsiteX3" fmla="*/ 2181688 w 8726750"/>
              <a:gd name="connsiteY3" fmla="*/ 5042239 h 6454066"/>
              <a:gd name="connsiteX4" fmla="*/ 6545063 w 8726750"/>
              <a:gd name="connsiteY4" fmla="*/ 5042239 h 6454066"/>
              <a:gd name="connsiteX5" fmla="*/ 5988733 w 8726750"/>
              <a:gd name="connsiteY5" fmla="*/ 5376539 h 6454066"/>
              <a:gd name="connsiteX6" fmla="*/ 5454219 w 8726750"/>
              <a:gd name="connsiteY6" fmla="*/ 5697730 h 6454066"/>
              <a:gd name="connsiteX7" fmla="*/ 8726750 w 8726750"/>
              <a:gd name="connsiteY7" fmla="*/ 6454066 h 6454066"/>
              <a:gd name="connsiteX8" fmla="*/ 8541307 w 8726750"/>
              <a:gd name="connsiteY8" fmla="*/ 5982617 h 6454066"/>
              <a:gd name="connsiteX9" fmla="*/ 8355863 w 8726750"/>
              <a:gd name="connsiteY9" fmla="*/ 5511167 h 6454066"/>
              <a:gd name="connsiteX10" fmla="*/ 8159511 w 8726750"/>
              <a:gd name="connsiteY10" fmla="*/ 5011986 h 6454066"/>
              <a:gd name="connsiteX11" fmla="*/ 7919525 w 8726750"/>
              <a:gd name="connsiteY11" fmla="*/ 4401875 h 6454066"/>
              <a:gd name="connsiteX12" fmla="*/ 7635906 w 8726750"/>
              <a:gd name="connsiteY12" fmla="*/ 3680835 h 6454066"/>
              <a:gd name="connsiteX13" fmla="*/ 7919525 w 8726750"/>
              <a:gd name="connsiteY13" fmla="*/ 3143332 h 6454066"/>
              <a:gd name="connsiteX14" fmla="*/ 8192236 w 8726750"/>
              <a:gd name="connsiteY14" fmla="*/ 2626503 h 6454066"/>
              <a:gd name="connsiteX15" fmla="*/ 8443131 w 8726750"/>
              <a:gd name="connsiteY15" fmla="*/ 2151020 h 6454066"/>
              <a:gd name="connsiteX16" fmla="*/ 8726750 w 8726750"/>
              <a:gd name="connsiteY16" fmla="*/ 1613517 h 6454066"/>
              <a:gd name="connsiteX17" fmla="*/ 6545063 w 8726750"/>
              <a:gd name="connsiteY17" fmla="*/ 1008448 h 6454066"/>
              <a:gd name="connsiteX18" fmla="*/ 6545063 w 8726750"/>
              <a:gd name="connsiteY18" fmla="*/ 605069 h 6454066"/>
              <a:gd name="connsiteX19" fmla="*/ 6545063 w 8726750"/>
              <a:gd name="connsiteY19" fmla="*/ 201690 h 6454066"/>
              <a:gd name="connsiteX20" fmla="*/ 2181688 w 8726750"/>
              <a:gd name="connsiteY20" fmla="*/ 201690 h 6454066"/>
              <a:gd name="connsiteX21" fmla="*/ 2181688 w 8726750"/>
              <a:gd name="connsiteY21" fmla="*/ 580866 h 6454066"/>
              <a:gd name="connsiteX22" fmla="*/ 2181688 w 8726750"/>
              <a:gd name="connsiteY22" fmla="*/ 1008448 h 6454066"/>
              <a:gd name="connsiteX23" fmla="*/ 0 w 8726750"/>
              <a:gd name="connsiteY23" fmla="*/ 1613517 h 6454066"/>
              <a:gd name="connsiteX24" fmla="*/ 239986 w 8726750"/>
              <a:gd name="connsiteY24" fmla="*/ 2068327 h 6454066"/>
              <a:gd name="connsiteX25" fmla="*/ 512697 w 8726750"/>
              <a:gd name="connsiteY25" fmla="*/ 2585156 h 6454066"/>
              <a:gd name="connsiteX26" fmla="*/ 796316 w 8726750"/>
              <a:gd name="connsiteY26" fmla="*/ 3122659 h 6454066"/>
              <a:gd name="connsiteX27" fmla="*/ 1090844 w 8726750"/>
              <a:gd name="connsiteY27" fmla="*/ 3680835 h 6454066"/>
              <a:gd name="connsiteX28" fmla="*/ 894492 w 8726750"/>
              <a:gd name="connsiteY28" fmla="*/ 4180017 h 6454066"/>
              <a:gd name="connsiteX29" fmla="*/ 654506 w 8726750"/>
              <a:gd name="connsiteY29" fmla="*/ 4790127 h 6454066"/>
              <a:gd name="connsiteX30" fmla="*/ 436338 w 8726750"/>
              <a:gd name="connsiteY30" fmla="*/ 5344774 h 6454066"/>
              <a:gd name="connsiteX31" fmla="*/ 196352 w 8726750"/>
              <a:gd name="connsiteY31" fmla="*/ 5954884 h 6454066"/>
              <a:gd name="connsiteX32" fmla="*/ 0 w 8726750"/>
              <a:gd name="connsiteY32" fmla="*/ 6454066 h 6454066"/>
              <a:gd name="connsiteX0" fmla="*/ 3272531 w 8726750"/>
              <a:gd name="connsiteY0" fmla="*/ 4890972 h 6454066"/>
              <a:gd name="connsiteX1" fmla="*/ 3272531 w 8726750"/>
              <a:gd name="connsiteY1" fmla="*/ 5310486 h 6454066"/>
              <a:gd name="connsiteX2" fmla="*/ 3272531 w 8726750"/>
              <a:gd name="connsiteY2" fmla="*/ 5697730 h 6454066"/>
              <a:gd name="connsiteX3" fmla="*/ 2716201 w 8726750"/>
              <a:gd name="connsiteY3" fmla="*/ 5363430 h 6454066"/>
              <a:gd name="connsiteX4" fmla="*/ 2181688 w 8726750"/>
              <a:gd name="connsiteY4" fmla="*/ 5042239 h 6454066"/>
              <a:gd name="connsiteX5" fmla="*/ 6545063 w 8726750"/>
              <a:gd name="connsiteY5" fmla="*/ 5042239 h 6454066"/>
              <a:gd name="connsiteX6" fmla="*/ 6010549 w 8726750"/>
              <a:gd name="connsiteY6" fmla="*/ 5363430 h 6454066"/>
              <a:gd name="connsiteX7" fmla="*/ 5454219 w 8726750"/>
              <a:gd name="connsiteY7" fmla="*/ 5697730 h 6454066"/>
              <a:gd name="connsiteX8" fmla="*/ 5454219 w 8726750"/>
              <a:gd name="connsiteY8" fmla="*/ 5310486 h 6454066"/>
              <a:gd name="connsiteX9" fmla="*/ 5454219 w 8726750"/>
              <a:gd name="connsiteY9" fmla="*/ 4890972 h 6454066"/>
              <a:gd name="connsiteX10" fmla="*/ 3272531 w 8726750"/>
              <a:gd name="connsiteY10" fmla="*/ 4890972 h 6454066"/>
              <a:gd name="connsiteX0" fmla="*/ 0 w 8726750"/>
              <a:gd name="connsiteY0" fmla="*/ 6454066 h 6454066"/>
              <a:gd name="connsiteX1" fmla="*/ 239986 w 8726750"/>
              <a:gd name="connsiteY1" fmla="*/ 5843955 h 6454066"/>
              <a:gd name="connsiteX2" fmla="*/ 469063 w 8726750"/>
              <a:gd name="connsiteY2" fmla="*/ 5261577 h 6454066"/>
              <a:gd name="connsiteX3" fmla="*/ 676323 w 8726750"/>
              <a:gd name="connsiteY3" fmla="*/ 4734663 h 6454066"/>
              <a:gd name="connsiteX4" fmla="*/ 883584 w 8726750"/>
              <a:gd name="connsiteY4" fmla="*/ 4207749 h 6454066"/>
              <a:gd name="connsiteX5" fmla="*/ 1090844 w 8726750"/>
              <a:gd name="connsiteY5" fmla="*/ 3680835 h 6454066"/>
              <a:gd name="connsiteX6" fmla="*/ 850858 w 8726750"/>
              <a:gd name="connsiteY6" fmla="*/ 3226025 h 6454066"/>
              <a:gd name="connsiteX7" fmla="*/ 578147 w 8726750"/>
              <a:gd name="connsiteY7" fmla="*/ 2709196 h 6454066"/>
              <a:gd name="connsiteX8" fmla="*/ 305436 w 8726750"/>
              <a:gd name="connsiteY8" fmla="*/ 2192366 h 6454066"/>
              <a:gd name="connsiteX9" fmla="*/ 0 w 8726750"/>
              <a:gd name="connsiteY9" fmla="*/ 1613517 h 6454066"/>
              <a:gd name="connsiteX10" fmla="*/ 2181688 w 8726750"/>
              <a:gd name="connsiteY10" fmla="*/ 1008448 h 6454066"/>
              <a:gd name="connsiteX11" fmla="*/ 2181688 w 8726750"/>
              <a:gd name="connsiteY11" fmla="*/ 629272 h 6454066"/>
              <a:gd name="connsiteX12" fmla="*/ 2181688 w 8726750"/>
              <a:gd name="connsiteY12" fmla="*/ 201690 h 6454066"/>
              <a:gd name="connsiteX13" fmla="*/ 6545063 w 8726750"/>
              <a:gd name="connsiteY13" fmla="*/ 201690 h 6454066"/>
              <a:gd name="connsiteX14" fmla="*/ 6545063 w 8726750"/>
              <a:gd name="connsiteY14" fmla="*/ 621204 h 6454066"/>
              <a:gd name="connsiteX15" fmla="*/ 6545063 w 8726750"/>
              <a:gd name="connsiteY15" fmla="*/ 1008448 h 6454066"/>
              <a:gd name="connsiteX16" fmla="*/ 8726750 w 8726750"/>
              <a:gd name="connsiteY16" fmla="*/ 1613517 h 6454066"/>
              <a:gd name="connsiteX17" fmla="*/ 8443131 w 8726750"/>
              <a:gd name="connsiteY17" fmla="*/ 2151020 h 6454066"/>
              <a:gd name="connsiteX18" fmla="*/ 8203145 w 8726750"/>
              <a:gd name="connsiteY18" fmla="*/ 2605830 h 6454066"/>
              <a:gd name="connsiteX19" fmla="*/ 7952251 w 8726750"/>
              <a:gd name="connsiteY19" fmla="*/ 3081313 h 6454066"/>
              <a:gd name="connsiteX20" fmla="*/ 7635906 w 8726750"/>
              <a:gd name="connsiteY20" fmla="*/ 3680835 h 6454066"/>
              <a:gd name="connsiteX21" fmla="*/ 7854075 w 8726750"/>
              <a:gd name="connsiteY21" fmla="*/ 4235481 h 6454066"/>
              <a:gd name="connsiteX22" fmla="*/ 8050427 w 8726750"/>
              <a:gd name="connsiteY22" fmla="*/ 4734663 h 6454066"/>
              <a:gd name="connsiteX23" fmla="*/ 8290412 w 8726750"/>
              <a:gd name="connsiteY23" fmla="*/ 5344774 h 6454066"/>
              <a:gd name="connsiteX24" fmla="*/ 8530398 w 8726750"/>
              <a:gd name="connsiteY24" fmla="*/ 5954884 h 6454066"/>
              <a:gd name="connsiteX25" fmla="*/ 8726750 w 8726750"/>
              <a:gd name="connsiteY25" fmla="*/ 6454066 h 6454066"/>
              <a:gd name="connsiteX26" fmla="*/ 5454219 w 8726750"/>
              <a:gd name="connsiteY26" fmla="*/ 5697730 h 6454066"/>
              <a:gd name="connsiteX27" fmla="*/ 5966916 w 8726750"/>
              <a:gd name="connsiteY27" fmla="*/ 5389649 h 6454066"/>
              <a:gd name="connsiteX28" fmla="*/ 6545063 w 8726750"/>
              <a:gd name="connsiteY28" fmla="*/ 5042239 h 6454066"/>
              <a:gd name="connsiteX29" fmla="*/ 2181688 w 8726750"/>
              <a:gd name="connsiteY29" fmla="*/ 5042239 h 6454066"/>
              <a:gd name="connsiteX30" fmla="*/ 2694384 w 8726750"/>
              <a:gd name="connsiteY30" fmla="*/ 5350320 h 6454066"/>
              <a:gd name="connsiteX31" fmla="*/ 3272531 w 8726750"/>
              <a:gd name="connsiteY31" fmla="*/ 5697730 h 6454066"/>
              <a:gd name="connsiteX32" fmla="*/ 0 w 8726750"/>
              <a:gd name="connsiteY32" fmla="*/ 6454066 h 6454066"/>
              <a:gd name="connsiteX33" fmla="*/ 2181688 w 8726750"/>
              <a:gd name="connsiteY33" fmla="*/ 5042239 h 6454066"/>
              <a:gd name="connsiteX34" fmla="*/ 2181688 w 8726750"/>
              <a:gd name="connsiteY34" fmla="*/ 4289265 h 6454066"/>
              <a:gd name="connsiteX35" fmla="*/ 2181688 w 8726750"/>
              <a:gd name="connsiteY35" fmla="*/ 3697642 h 6454066"/>
              <a:gd name="connsiteX36" fmla="*/ 2181688 w 8726750"/>
              <a:gd name="connsiteY36" fmla="*/ 3146357 h 6454066"/>
              <a:gd name="connsiteX37" fmla="*/ 2181688 w 8726750"/>
              <a:gd name="connsiteY37" fmla="*/ 2393383 h 6454066"/>
              <a:gd name="connsiteX38" fmla="*/ 2181688 w 8726750"/>
              <a:gd name="connsiteY38" fmla="*/ 1680747 h 6454066"/>
              <a:gd name="connsiteX39" fmla="*/ 2181688 w 8726750"/>
              <a:gd name="connsiteY39" fmla="*/ 1008448 h 6454066"/>
              <a:gd name="connsiteX40" fmla="*/ 6545063 w 8726750"/>
              <a:gd name="connsiteY40" fmla="*/ 1008448 h 6454066"/>
              <a:gd name="connsiteX41" fmla="*/ 6545063 w 8726750"/>
              <a:gd name="connsiteY41" fmla="*/ 1559733 h 6454066"/>
              <a:gd name="connsiteX42" fmla="*/ 6545063 w 8726750"/>
              <a:gd name="connsiteY42" fmla="*/ 2272369 h 6454066"/>
              <a:gd name="connsiteX43" fmla="*/ 6545063 w 8726750"/>
              <a:gd name="connsiteY43" fmla="*/ 2904330 h 6454066"/>
              <a:gd name="connsiteX44" fmla="*/ 6545063 w 8726750"/>
              <a:gd name="connsiteY44" fmla="*/ 3495952 h 6454066"/>
              <a:gd name="connsiteX45" fmla="*/ 6545063 w 8726750"/>
              <a:gd name="connsiteY45" fmla="*/ 4127913 h 6454066"/>
              <a:gd name="connsiteX46" fmla="*/ 6545063 w 8726750"/>
              <a:gd name="connsiteY46" fmla="*/ 5042239 h 6454066"/>
              <a:gd name="connsiteX47" fmla="*/ 3272531 w 8726750"/>
              <a:gd name="connsiteY47" fmla="*/ 4890972 h 6454066"/>
              <a:gd name="connsiteX48" fmla="*/ 3272531 w 8726750"/>
              <a:gd name="connsiteY48" fmla="*/ 5294351 h 6454066"/>
              <a:gd name="connsiteX49" fmla="*/ 3272531 w 8726750"/>
              <a:gd name="connsiteY49" fmla="*/ 5697730 h 6454066"/>
              <a:gd name="connsiteX50" fmla="*/ 5454219 w 8726750"/>
              <a:gd name="connsiteY50" fmla="*/ 5697730 h 6454066"/>
              <a:gd name="connsiteX51" fmla="*/ 5454219 w 8726750"/>
              <a:gd name="connsiteY51" fmla="*/ 5294351 h 6454066"/>
              <a:gd name="connsiteX52" fmla="*/ 5454219 w 8726750"/>
              <a:gd name="connsiteY52" fmla="*/ 4890972 h 645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726750" h="6454066" stroke="0" extrusionOk="0">
                <a:moveTo>
                  <a:pt x="0" y="6454066"/>
                </a:moveTo>
                <a:cubicBezTo>
                  <a:pt x="1318575" y="6185874"/>
                  <a:pt x="2163762" y="5876495"/>
                  <a:pt x="3272531" y="5697730"/>
                </a:cubicBezTo>
                <a:cubicBezTo>
                  <a:pt x="3019001" y="5569323"/>
                  <a:pt x="2844928" y="5411538"/>
                  <a:pt x="2705293" y="5356875"/>
                </a:cubicBezTo>
                <a:cubicBezTo>
                  <a:pt x="2565658" y="5302212"/>
                  <a:pt x="2333404" y="5162964"/>
                  <a:pt x="2181688" y="5042239"/>
                </a:cubicBezTo>
                <a:cubicBezTo>
                  <a:pt x="3654893" y="4681460"/>
                  <a:pt x="5156037" y="4488031"/>
                  <a:pt x="6545063" y="5042239"/>
                </a:cubicBezTo>
                <a:cubicBezTo>
                  <a:pt x="6363293" y="5123074"/>
                  <a:pt x="6183553" y="5276246"/>
                  <a:pt x="5988733" y="5376539"/>
                </a:cubicBezTo>
                <a:cubicBezTo>
                  <a:pt x="5793913" y="5476832"/>
                  <a:pt x="5651898" y="5610854"/>
                  <a:pt x="5454219" y="5697730"/>
                </a:cubicBezTo>
                <a:cubicBezTo>
                  <a:pt x="6402060" y="5578736"/>
                  <a:pt x="7440258" y="6243096"/>
                  <a:pt x="8726750" y="6454066"/>
                </a:cubicBezTo>
                <a:cubicBezTo>
                  <a:pt x="8676222" y="6301058"/>
                  <a:pt x="8626119" y="6219952"/>
                  <a:pt x="8541307" y="5982617"/>
                </a:cubicBezTo>
                <a:cubicBezTo>
                  <a:pt x="8456495" y="5745282"/>
                  <a:pt x="8464691" y="5720622"/>
                  <a:pt x="8355863" y="5511167"/>
                </a:cubicBezTo>
                <a:cubicBezTo>
                  <a:pt x="8247035" y="5301712"/>
                  <a:pt x="8247927" y="5167136"/>
                  <a:pt x="8159511" y="5011986"/>
                </a:cubicBezTo>
                <a:cubicBezTo>
                  <a:pt x="8071095" y="4856836"/>
                  <a:pt x="8015003" y="4688145"/>
                  <a:pt x="7919525" y="4401875"/>
                </a:cubicBezTo>
                <a:cubicBezTo>
                  <a:pt x="7824047" y="4115605"/>
                  <a:pt x="7771098" y="3936114"/>
                  <a:pt x="7635906" y="3680835"/>
                </a:cubicBezTo>
                <a:cubicBezTo>
                  <a:pt x="7704128" y="3574818"/>
                  <a:pt x="7848047" y="3323828"/>
                  <a:pt x="7919525" y="3143332"/>
                </a:cubicBezTo>
                <a:cubicBezTo>
                  <a:pt x="7991003" y="2962836"/>
                  <a:pt x="8042485" y="2862229"/>
                  <a:pt x="8192236" y="2626503"/>
                </a:cubicBezTo>
                <a:cubicBezTo>
                  <a:pt x="8341988" y="2390778"/>
                  <a:pt x="8364351" y="2354747"/>
                  <a:pt x="8443131" y="2151020"/>
                </a:cubicBezTo>
                <a:cubicBezTo>
                  <a:pt x="8521911" y="1947293"/>
                  <a:pt x="8673344" y="1778193"/>
                  <a:pt x="8726750" y="1613517"/>
                </a:cubicBezTo>
                <a:cubicBezTo>
                  <a:pt x="7977584" y="1301350"/>
                  <a:pt x="7267302" y="1126261"/>
                  <a:pt x="6545063" y="1008448"/>
                </a:cubicBezTo>
                <a:cubicBezTo>
                  <a:pt x="6525074" y="848281"/>
                  <a:pt x="6549671" y="802201"/>
                  <a:pt x="6545063" y="605069"/>
                </a:cubicBezTo>
                <a:cubicBezTo>
                  <a:pt x="6540455" y="407937"/>
                  <a:pt x="6532712" y="337098"/>
                  <a:pt x="6545063" y="201690"/>
                </a:cubicBezTo>
                <a:cubicBezTo>
                  <a:pt x="5094419" y="-239977"/>
                  <a:pt x="3579433" y="-54715"/>
                  <a:pt x="2181688" y="201690"/>
                </a:cubicBezTo>
                <a:cubicBezTo>
                  <a:pt x="2180532" y="374828"/>
                  <a:pt x="2170857" y="483470"/>
                  <a:pt x="2181688" y="580866"/>
                </a:cubicBezTo>
                <a:cubicBezTo>
                  <a:pt x="2192519" y="678262"/>
                  <a:pt x="2178823" y="876406"/>
                  <a:pt x="2181688" y="1008448"/>
                </a:cubicBezTo>
                <a:cubicBezTo>
                  <a:pt x="1548912" y="1208150"/>
                  <a:pt x="760058" y="1424715"/>
                  <a:pt x="0" y="1613517"/>
                </a:cubicBezTo>
                <a:cubicBezTo>
                  <a:pt x="33905" y="1723813"/>
                  <a:pt x="156726" y="1957046"/>
                  <a:pt x="239986" y="2068327"/>
                </a:cubicBezTo>
                <a:cubicBezTo>
                  <a:pt x="323246" y="2179608"/>
                  <a:pt x="399474" y="2398112"/>
                  <a:pt x="512697" y="2585156"/>
                </a:cubicBezTo>
                <a:cubicBezTo>
                  <a:pt x="625920" y="2772200"/>
                  <a:pt x="668346" y="2889818"/>
                  <a:pt x="796316" y="3122659"/>
                </a:cubicBezTo>
                <a:cubicBezTo>
                  <a:pt x="924286" y="3355500"/>
                  <a:pt x="966564" y="3438636"/>
                  <a:pt x="1090844" y="3680835"/>
                </a:cubicBezTo>
                <a:cubicBezTo>
                  <a:pt x="991315" y="3873534"/>
                  <a:pt x="926759" y="4028072"/>
                  <a:pt x="894492" y="4180017"/>
                </a:cubicBezTo>
                <a:cubicBezTo>
                  <a:pt x="862225" y="4331962"/>
                  <a:pt x="722340" y="4667852"/>
                  <a:pt x="654506" y="4790127"/>
                </a:cubicBezTo>
                <a:cubicBezTo>
                  <a:pt x="586673" y="4912403"/>
                  <a:pt x="493101" y="5184675"/>
                  <a:pt x="436338" y="5344774"/>
                </a:cubicBezTo>
                <a:cubicBezTo>
                  <a:pt x="379574" y="5504873"/>
                  <a:pt x="299793" y="5747823"/>
                  <a:pt x="196352" y="5954884"/>
                </a:cubicBezTo>
                <a:cubicBezTo>
                  <a:pt x="92911" y="6161945"/>
                  <a:pt x="90553" y="6268242"/>
                  <a:pt x="0" y="6454066"/>
                </a:cubicBezTo>
                <a:close/>
              </a:path>
              <a:path w="8726750" h="6454066" fill="darkenLess" stroke="0" extrusionOk="0">
                <a:moveTo>
                  <a:pt x="3272531" y="4890972"/>
                </a:moveTo>
                <a:cubicBezTo>
                  <a:pt x="3268305" y="4976269"/>
                  <a:pt x="3265746" y="5218543"/>
                  <a:pt x="3272531" y="5310486"/>
                </a:cubicBezTo>
                <a:cubicBezTo>
                  <a:pt x="3279316" y="5402429"/>
                  <a:pt x="3259962" y="5511036"/>
                  <a:pt x="3272531" y="5697730"/>
                </a:cubicBezTo>
                <a:cubicBezTo>
                  <a:pt x="2989902" y="5560152"/>
                  <a:pt x="2888274" y="5480574"/>
                  <a:pt x="2716201" y="5363430"/>
                </a:cubicBezTo>
                <a:cubicBezTo>
                  <a:pt x="2544128" y="5246286"/>
                  <a:pt x="2378106" y="5157764"/>
                  <a:pt x="2181688" y="5042239"/>
                </a:cubicBezTo>
                <a:cubicBezTo>
                  <a:pt x="3822540" y="5045099"/>
                  <a:pt x="5099764" y="4724655"/>
                  <a:pt x="6545063" y="5042239"/>
                </a:cubicBezTo>
                <a:cubicBezTo>
                  <a:pt x="6313225" y="5169435"/>
                  <a:pt x="6211187" y="5220981"/>
                  <a:pt x="6010549" y="5363430"/>
                </a:cubicBezTo>
                <a:cubicBezTo>
                  <a:pt x="5809911" y="5505879"/>
                  <a:pt x="5592783" y="5599074"/>
                  <a:pt x="5454219" y="5697730"/>
                </a:cubicBezTo>
                <a:cubicBezTo>
                  <a:pt x="5460813" y="5521694"/>
                  <a:pt x="5447536" y="5433273"/>
                  <a:pt x="5454219" y="5310486"/>
                </a:cubicBezTo>
                <a:cubicBezTo>
                  <a:pt x="5460902" y="5187699"/>
                  <a:pt x="5472915" y="4999228"/>
                  <a:pt x="5454219" y="4890972"/>
                </a:cubicBezTo>
                <a:cubicBezTo>
                  <a:pt x="4753147" y="4851217"/>
                  <a:pt x="4016918" y="4769446"/>
                  <a:pt x="3272531" y="4890972"/>
                </a:cubicBezTo>
                <a:close/>
              </a:path>
              <a:path w="8726750" h="6454066" fill="none" extrusionOk="0">
                <a:moveTo>
                  <a:pt x="0" y="6454066"/>
                </a:moveTo>
                <a:cubicBezTo>
                  <a:pt x="125434" y="6205998"/>
                  <a:pt x="189767" y="6008393"/>
                  <a:pt x="239986" y="5843955"/>
                </a:cubicBezTo>
                <a:cubicBezTo>
                  <a:pt x="290205" y="5679517"/>
                  <a:pt x="395456" y="5375068"/>
                  <a:pt x="469063" y="5261577"/>
                </a:cubicBezTo>
                <a:cubicBezTo>
                  <a:pt x="542670" y="5148086"/>
                  <a:pt x="601823" y="4949246"/>
                  <a:pt x="676323" y="4734663"/>
                </a:cubicBezTo>
                <a:cubicBezTo>
                  <a:pt x="750823" y="4520080"/>
                  <a:pt x="803101" y="4355709"/>
                  <a:pt x="883584" y="4207749"/>
                </a:cubicBezTo>
                <a:cubicBezTo>
                  <a:pt x="964067" y="4059789"/>
                  <a:pt x="1043985" y="3825650"/>
                  <a:pt x="1090844" y="3680835"/>
                </a:cubicBezTo>
                <a:cubicBezTo>
                  <a:pt x="1021388" y="3494479"/>
                  <a:pt x="954699" y="3404374"/>
                  <a:pt x="850858" y="3226025"/>
                </a:cubicBezTo>
                <a:cubicBezTo>
                  <a:pt x="747017" y="3047676"/>
                  <a:pt x="731150" y="2944133"/>
                  <a:pt x="578147" y="2709196"/>
                </a:cubicBezTo>
                <a:cubicBezTo>
                  <a:pt x="425144" y="2474259"/>
                  <a:pt x="463986" y="2439031"/>
                  <a:pt x="305436" y="2192366"/>
                </a:cubicBezTo>
                <a:cubicBezTo>
                  <a:pt x="146886" y="1945701"/>
                  <a:pt x="141257" y="1907287"/>
                  <a:pt x="0" y="1613517"/>
                </a:cubicBezTo>
                <a:cubicBezTo>
                  <a:pt x="764411" y="1257681"/>
                  <a:pt x="1462755" y="1164213"/>
                  <a:pt x="2181688" y="1008448"/>
                </a:cubicBezTo>
                <a:cubicBezTo>
                  <a:pt x="2177070" y="825001"/>
                  <a:pt x="2169844" y="809177"/>
                  <a:pt x="2181688" y="629272"/>
                </a:cubicBezTo>
                <a:cubicBezTo>
                  <a:pt x="2193532" y="449367"/>
                  <a:pt x="2165472" y="364848"/>
                  <a:pt x="2181688" y="201690"/>
                </a:cubicBezTo>
                <a:cubicBezTo>
                  <a:pt x="3667632" y="-94727"/>
                  <a:pt x="4915701" y="-208609"/>
                  <a:pt x="6545063" y="201690"/>
                </a:cubicBezTo>
                <a:cubicBezTo>
                  <a:pt x="6526950" y="332733"/>
                  <a:pt x="6543512" y="465004"/>
                  <a:pt x="6545063" y="621204"/>
                </a:cubicBezTo>
                <a:cubicBezTo>
                  <a:pt x="6546614" y="777404"/>
                  <a:pt x="6529706" y="925707"/>
                  <a:pt x="6545063" y="1008448"/>
                </a:cubicBezTo>
                <a:cubicBezTo>
                  <a:pt x="7299896" y="1273919"/>
                  <a:pt x="7938494" y="1240549"/>
                  <a:pt x="8726750" y="1613517"/>
                </a:cubicBezTo>
                <a:cubicBezTo>
                  <a:pt x="8669912" y="1740176"/>
                  <a:pt x="8573639" y="1934292"/>
                  <a:pt x="8443131" y="2151020"/>
                </a:cubicBezTo>
                <a:cubicBezTo>
                  <a:pt x="8312622" y="2367748"/>
                  <a:pt x="8332888" y="2393502"/>
                  <a:pt x="8203145" y="2605830"/>
                </a:cubicBezTo>
                <a:cubicBezTo>
                  <a:pt x="8073402" y="2818158"/>
                  <a:pt x="8051153" y="2848070"/>
                  <a:pt x="7952251" y="3081313"/>
                </a:cubicBezTo>
                <a:cubicBezTo>
                  <a:pt x="7853349" y="3314556"/>
                  <a:pt x="7772230" y="3386838"/>
                  <a:pt x="7635906" y="3680835"/>
                </a:cubicBezTo>
                <a:cubicBezTo>
                  <a:pt x="7694630" y="3820115"/>
                  <a:pt x="7773815" y="4025223"/>
                  <a:pt x="7854075" y="4235481"/>
                </a:cubicBezTo>
                <a:cubicBezTo>
                  <a:pt x="7934335" y="4445739"/>
                  <a:pt x="7974506" y="4504598"/>
                  <a:pt x="8050427" y="4734663"/>
                </a:cubicBezTo>
                <a:cubicBezTo>
                  <a:pt x="8126348" y="4964728"/>
                  <a:pt x="8267039" y="5198117"/>
                  <a:pt x="8290412" y="5344774"/>
                </a:cubicBezTo>
                <a:cubicBezTo>
                  <a:pt x="8313785" y="5491431"/>
                  <a:pt x="8430248" y="5693698"/>
                  <a:pt x="8530398" y="5954884"/>
                </a:cubicBezTo>
                <a:cubicBezTo>
                  <a:pt x="8630547" y="6216070"/>
                  <a:pt x="8613902" y="6219394"/>
                  <a:pt x="8726750" y="6454066"/>
                </a:cubicBezTo>
                <a:cubicBezTo>
                  <a:pt x="7508263" y="5981605"/>
                  <a:pt x="6542602" y="5535108"/>
                  <a:pt x="5454219" y="5697730"/>
                </a:cubicBezTo>
                <a:cubicBezTo>
                  <a:pt x="5565620" y="5627006"/>
                  <a:pt x="5715119" y="5513848"/>
                  <a:pt x="5966916" y="5389649"/>
                </a:cubicBezTo>
                <a:cubicBezTo>
                  <a:pt x="6218713" y="5265450"/>
                  <a:pt x="6323123" y="5204983"/>
                  <a:pt x="6545063" y="5042239"/>
                </a:cubicBezTo>
                <a:cubicBezTo>
                  <a:pt x="4779243" y="4837525"/>
                  <a:pt x="3847230" y="4793007"/>
                  <a:pt x="2181688" y="5042239"/>
                </a:cubicBezTo>
                <a:cubicBezTo>
                  <a:pt x="2437222" y="5165952"/>
                  <a:pt x="2447953" y="5229200"/>
                  <a:pt x="2694384" y="5350320"/>
                </a:cubicBezTo>
                <a:cubicBezTo>
                  <a:pt x="2940815" y="5471440"/>
                  <a:pt x="3010680" y="5578286"/>
                  <a:pt x="3272531" y="5697730"/>
                </a:cubicBezTo>
                <a:cubicBezTo>
                  <a:pt x="2113954" y="6019599"/>
                  <a:pt x="915466" y="6161042"/>
                  <a:pt x="0" y="6454066"/>
                </a:cubicBezTo>
                <a:close/>
                <a:moveTo>
                  <a:pt x="2181688" y="5042239"/>
                </a:moveTo>
                <a:cubicBezTo>
                  <a:pt x="2165684" y="4883259"/>
                  <a:pt x="2209713" y="4479916"/>
                  <a:pt x="2181688" y="4289265"/>
                </a:cubicBezTo>
                <a:cubicBezTo>
                  <a:pt x="2153663" y="4098614"/>
                  <a:pt x="2183010" y="3857886"/>
                  <a:pt x="2181688" y="3697642"/>
                </a:cubicBezTo>
                <a:cubicBezTo>
                  <a:pt x="2180366" y="3537398"/>
                  <a:pt x="2185585" y="3267856"/>
                  <a:pt x="2181688" y="3146357"/>
                </a:cubicBezTo>
                <a:cubicBezTo>
                  <a:pt x="2177791" y="3024859"/>
                  <a:pt x="2197979" y="2593843"/>
                  <a:pt x="2181688" y="2393383"/>
                </a:cubicBezTo>
                <a:cubicBezTo>
                  <a:pt x="2165397" y="2192923"/>
                  <a:pt x="2153240" y="1978239"/>
                  <a:pt x="2181688" y="1680747"/>
                </a:cubicBezTo>
                <a:cubicBezTo>
                  <a:pt x="2210136" y="1383255"/>
                  <a:pt x="2201977" y="1341670"/>
                  <a:pt x="2181688" y="1008448"/>
                </a:cubicBezTo>
                <a:moveTo>
                  <a:pt x="6545063" y="1008448"/>
                </a:moveTo>
                <a:cubicBezTo>
                  <a:pt x="6524375" y="1214575"/>
                  <a:pt x="6554278" y="1326660"/>
                  <a:pt x="6545063" y="1559733"/>
                </a:cubicBezTo>
                <a:cubicBezTo>
                  <a:pt x="6535848" y="1792807"/>
                  <a:pt x="6562176" y="2082118"/>
                  <a:pt x="6545063" y="2272369"/>
                </a:cubicBezTo>
                <a:cubicBezTo>
                  <a:pt x="6527950" y="2462620"/>
                  <a:pt x="6538640" y="2727319"/>
                  <a:pt x="6545063" y="2904330"/>
                </a:cubicBezTo>
                <a:cubicBezTo>
                  <a:pt x="6551486" y="3081341"/>
                  <a:pt x="6561827" y="3251469"/>
                  <a:pt x="6545063" y="3495952"/>
                </a:cubicBezTo>
                <a:cubicBezTo>
                  <a:pt x="6528299" y="3740435"/>
                  <a:pt x="6528620" y="3952077"/>
                  <a:pt x="6545063" y="4127913"/>
                </a:cubicBezTo>
                <a:cubicBezTo>
                  <a:pt x="6561506" y="4303749"/>
                  <a:pt x="6511523" y="4783142"/>
                  <a:pt x="6545063" y="5042239"/>
                </a:cubicBezTo>
                <a:moveTo>
                  <a:pt x="3272531" y="4890972"/>
                </a:moveTo>
                <a:cubicBezTo>
                  <a:pt x="3253823" y="5068558"/>
                  <a:pt x="3276297" y="5201298"/>
                  <a:pt x="3272531" y="5294351"/>
                </a:cubicBezTo>
                <a:cubicBezTo>
                  <a:pt x="3268765" y="5387404"/>
                  <a:pt x="3258168" y="5577553"/>
                  <a:pt x="3272531" y="5697730"/>
                </a:cubicBezTo>
                <a:moveTo>
                  <a:pt x="5454219" y="5697730"/>
                </a:moveTo>
                <a:cubicBezTo>
                  <a:pt x="5472944" y="5550578"/>
                  <a:pt x="5467720" y="5470940"/>
                  <a:pt x="5454219" y="5294351"/>
                </a:cubicBezTo>
                <a:cubicBezTo>
                  <a:pt x="5440718" y="5117762"/>
                  <a:pt x="5441168" y="5053322"/>
                  <a:pt x="5454219" y="4890972"/>
                </a:cubicBezTo>
              </a:path>
              <a:path w="8726750" h="6454066" fill="none" stroke="0" extrusionOk="0">
                <a:moveTo>
                  <a:pt x="0" y="6454066"/>
                </a:moveTo>
                <a:cubicBezTo>
                  <a:pt x="47147" y="6279778"/>
                  <a:pt x="176851" y="5976764"/>
                  <a:pt x="239986" y="5843955"/>
                </a:cubicBezTo>
                <a:cubicBezTo>
                  <a:pt x="303121" y="5711146"/>
                  <a:pt x="357364" y="5602272"/>
                  <a:pt x="425429" y="5372506"/>
                </a:cubicBezTo>
                <a:cubicBezTo>
                  <a:pt x="493494" y="5142740"/>
                  <a:pt x="537519" y="5062111"/>
                  <a:pt x="643598" y="4817860"/>
                </a:cubicBezTo>
                <a:cubicBezTo>
                  <a:pt x="749677" y="4573609"/>
                  <a:pt x="782149" y="4415959"/>
                  <a:pt x="839950" y="4318678"/>
                </a:cubicBezTo>
                <a:cubicBezTo>
                  <a:pt x="897751" y="4221397"/>
                  <a:pt x="968301" y="3911018"/>
                  <a:pt x="1090844" y="3680835"/>
                </a:cubicBezTo>
                <a:cubicBezTo>
                  <a:pt x="1026402" y="3561563"/>
                  <a:pt x="910417" y="3372061"/>
                  <a:pt x="850858" y="3226025"/>
                </a:cubicBezTo>
                <a:cubicBezTo>
                  <a:pt x="791299" y="3079989"/>
                  <a:pt x="690624" y="2929889"/>
                  <a:pt x="610873" y="2771215"/>
                </a:cubicBezTo>
                <a:cubicBezTo>
                  <a:pt x="531122" y="2612542"/>
                  <a:pt x="483552" y="2541535"/>
                  <a:pt x="370887" y="2316405"/>
                </a:cubicBezTo>
                <a:cubicBezTo>
                  <a:pt x="258222" y="2091275"/>
                  <a:pt x="104583" y="1835177"/>
                  <a:pt x="0" y="1613517"/>
                </a:cubicBezTo>
                <a:cubicBezTo>
                  <a:pt x="709666" y="1324350"/>
                  <a:pt x="1394757" y="1129137"/>
                  <a:pt x="2181688" y="1008448"/>
                </a:cubicBezTo>
                <a:cubicBezTo>
                  <a:pt x="2177292" y="899229"/>
                  <a:pt x="2169970" y="691567"/>
                  <a:pt x="2181688" y="588934"/>
                </a:cubicBezTo>
                <a:cubicBezTo>
                  <a:pt x="2193406" y="486301"/>
                  <a:pt x="2196957" y="302550"/>
                  <a:pt x="2181688" y="201690"/>
                </a:cubicBezTo>
                <a:cubicBezTo>
                  <a:pt x="3486710" y="-91182"/>
                  <a:pt x="5079373" y="-103412"/>
                  <a:pt x="6545063" y="201690"/>
                </a:cubicBezTo>
                <a:cubicBezTo>
                  <a:pt x="6544068" y="380110"/>
                  <a:pt x="6555669" y="504833"/>
                  <a:pt x="6545063" y="621204"/>
                </a:cubicBezTo>
                <a:cubicBezTo>
                  <a:pt x="6534457" y="737575"/>
                  <a:pt x="6535039" y="827871"/>
                  <a:pt x="6545063" y="1008448"/>
                </a:cubicBezTo>
                <a:cubicBezTo>
                  <a:pt x="7341021" y="1252598"/>
                  <a:pt x="8060089" y="1496247"/>
                  <a:pt x="8726750" y="1613517"/>
                </a:cubicBezTo>
                <a:cubicBezTo>
                  <a:pt x="8625993" y="1784645"/>
                  <a:pt x="8546553" y="1927716"/>
                  <a:pt x="8486764" y="2068327"/>
                </a:cubicBezTo>
                <a:cubicBezTo>
                  <a:pt x="8426975" y="2208938"/>
                  <a:pt x="8358307" y="2360371"/>
                  <a:pt x="8235870" y="2543810"/>
                </a:cubicBezTo>
                <a:cubicBezTo>
                  <a:pt x="8113433" y="2727249"/>
                  <a:pt x="8058780" y="2926714"/>
                  <a:pt x="7941342" y="3101986"/>
                </a:cubicBezTo>
                <a:cubicBezTo>
                  <a:pt x="7823904" y="3277258"/>
                  <a:pt x="7752327" y="3488901"/>
                  <a:pt x="7635906" y="3680835"/>
                </a:cubicBezTo>
                <a:cubicBezTo>
                  <a:pt x="7712854" y="3878195"/>
                  <a:pt x="7785570" y="4040935"/>
                  <a:pt x="7821349" y="4152284"/>
                </a:cubicBezTo>
                <a:cubicBezTo>
                  <a:pt x="7857128" y="4263633"/>
                  <a:pt x="7952847" y="4568187"/>
                  <a:pt x="8050427" y="4734663"/>
                </a:cubicBezTo>
                <a:cubicBezTo>
                  <a:pt x="8148006" y="4901139"/>
                  <a:pt x="8222618" y="5121883"/>
                  <a:pt x="8290412" y="5344774"/>
                </a:cubicBezTo>
                <a:cubicBezTo>
                  <a:pt x="8358207" y="5567664"/>
                  <a:pt x="8437890" y="5694567"/>
                  <a:pt x="8519490" y="5927152"/>
                </a:cubicBezTo>
                <a:cubicBezTo>
                  <a:pt x="8601089" y="6159737"/>
                  <a:pt x="8645155" y="6201488"/>
                  <a:pt x="8726750" y="6454066"/>
                </a:cubicBezTo>
                <a:cubicBezTo>
                  <a:pt x="7768755" y="6179186"/>
                  <a:pt x="6372821" y="5769561"/>
                  <a:pt x="5454219" y="5697730"/>
                </a:cubicBezTo>
                <a:cubicBezTo>
                  <a:pt x="5722175" y="5548710"/>
                  <a:pt x="5714809" y="5504959"/>
                  <a:pt x="5999641" y="5369985"/>
                </a:cubicBezTo>
                <a:cubicBezTo>
                  <a:pt x="6284473" y="5235011"/>
                  <a:pt x="6399173" y="5131595"/>
                  <a:pt x="6545063" y="5042239"/>
                </a:cubicBezTo>
                <a:cubicBezTo>
                  <a:pt x="5013983" y="4731198"/>
                  <a:pt x="3465596" y="4856023"/>
                  <a:pt x="2181688" y="5042239"/>
                </a:cubicBezTo>
                <a:cubicBezTo>
                  <a:pt x="2425710" y="5166635"/>
                  <a:pt x="2598950" y="5255529"/>
                  <a:pt x="2748926" y="5383094"/>
                </a:cubicBezTo>
                <a:cubicBezTo>
                  <a:pt x="2898902" y="5510659"/>
                  <a:pt x="3053378" y="5575719"/>
                  <a:pt x="3272531" y="5697730"/>
                </a:cubicBezTo>
                <a:cubicBezTo>
                  <a:pt x="2135078" y="5968329"/>
                  <a:pt x="1145859" y="6091995"/>
                  <a:pt x="0" y="6454066"/>
                </a:cubicBezTo>
                <a:close/>
                <a:moveTo>
                  <a:pt x="2181688" y="5042239"/>
                </a:moveTo>
                <a:cubicBezTo>
                  <a:pt x="2165811" y="4806246"/>
                  <a:pt x="2174118" y="4620669"/>
                  <a:pt x="2181688" y="4490954"/>
                </a:cubicBezTo>
                <a:cubicBezTo>
                  <a:pt x="2189258" y="4361240"/>
                  <a:pt x="2164297" y="4094618"/>
                  <a:pt x="2181688" y="3899332"/>
                </a:cubicBezTo>
                <a:cubicBezTo>
                  <a:pt x="2199079" y="3704046"/>
                  <a:pt x="2150613" y="3492506"/>
                  <a:pt x="2181688" y="3227033"/>
                </a:cubicBezTo>
                <a:cubicBezTo>
                  <a:pt x="2212763" y="2961560"/>
                  <a:pt x="2198591" y="2825764"/>
                  <a:pt x="2181688" y="2474059"/>
                </a:cubicBezTo>
                <a:cubicBezTo>
                  <a:pt x="2164785" y="2122354"/>
                  <a:pt x="2207013" y="1988810"/>
                  <a:pt x="2181688" y="1842098"/>
                </a:cubicBezTo>
                <a:cubicBezTo>
                  <a:pt x="2156363" y="1695386"/>
                  <a:pt x="2205373" y="1203429"/>
                  <a:pt x="2181688" y="1008448"/>
                </a:cubicBezTo>
                <a:moveTo>
                  <a:pt x="6545063" y="1008448"/>
                </a:moveTo>
                <a:cubicBezTo>
                  <a:pt x="6542926" y="1229502"/>
                  <a:pt x="6535762" y="1510260"/>
                  <a:pt x="6545063" y="1761422"/>
                </a:cubicBezTo>
                <a:cubicBezTo>
                  <a:pt x="6554364" y="2012584"/>
                  <a:pt x="6528939" y="2224168"/>
                  <a:pt x="6545063" y="2393383"/>
                </a:cubicBezTo>
                <a:cubicBezTo>
                  <a:pt x="6561187" y="2562598"/>
                  <a:pt x="6572943" y="2824977"/>
                  <a:pt x="6545063" y="3025343"/>
                </a:cubicBezTo>
                <a:cubicBezTo>
                  <a:pt x="6517183" y="3225709"/>
                  <a:pt x="6527594" y="3387916"/>
                  <a:pt x="6545063" y="3657304"/>
                </a:cubicBezTo>
                <a:cubicBezTo>
                  <a:pt x="6562532" y="3926692"/>
                  <a:pt x="6527460" y="4078046"/>
                  <a:pt x="6545063" y="4329603"/>
                </a:cubicBezTo>
                <a:cubicBezTo>
                  <a:pt x="6562666" y="4581160"/>
                  <a:pt x="6573806" y="4851305"/>
                  <a:pt x="6545063" y="5042239"/>
                </a:cubicBezTo>
                <a:moveTo>
                  <a:pt x="3272531" y="4890972"/>
                </a:moveTo>
                <a:cubicBezTo>
                  <a:pt x="3270724" y="5026728"/>
                  <a:pt x="3255583" y="5195477"/>
                  <a:pt x="3272531" y="5310486"/>
                </a:cubicBezTo>
                <a:cubicBezTo>
                  <a:pt x="3289479" y="5425495"/>
                  <a:pt x="3287106" y="5536551"/>
                  <a:pt x="3272531" y="5697730"/>
                </a:cubicBezTo>
                <a:moveTo>
                  <a:pt x="5454219" y="5697730"/>
                </a:moveTo>
                <a:cubicBezTo>
                  <a:pt x="5447069" y="5573406"/>
                  <a:pt x="5473119" y="5475642"/>
                  <a:pt x="5454219" y="5294351"/>
                </a:cubicBezTo>
                <a:cubicBezTo>
                  <a:pt x="5435319" y="5113060"/>
                  <a:pt x="5459144" y="5034928"/>
                  <a:pt x="5454219" y="4890972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694655595">
                  <a:prstGeom prst="ellipseRibbon2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370185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650</Words>
  <Application>Microsoft Office PowerPoint</Application>
  <PresentationFormat>On-screen Show (4:3)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Papyrus</vt:lpstr>
      <vt:lpstr>Times New Roman</vt:lpstr>
      <vt:lpstr>Office Theme</vt:lpstr>
      <vt:lpstr>PowerPoint Presentation</vt:lpstr>
      <vt:lpstr>                                   Theseus and Antiope, sculpture from the West Pediment of the Temple of Apollo Daphnephorus in ancient Eretria, late 6th century, Marble, 110 cm, Archaeological Museum of Eretria, Greece https://www.esag.swiss/eretria/museum/    </vt:lpstr>
      <vt:lpstr>KALLOS. The Ultimate Beauty Exhibition Photo, Museum of Cycladic Art, Athens, Greece Photo Credit: Paris Tativian, Museum of Cycladic Art, thens, Greece https://cycladic.gr/page/kallos-i-ipertati-omorfia?slide=1</vt:lpstr>
      <vt:lpstr>Theseus and Antiope… In colour reconstruction on plaster and on paper, Investigations by Vinzenz Brinkmann, executed by Ulrike Koch-Brinkmann, 1992 https://www.wikiart.org/en/ancient-greek-painting/reconstruction-of-antiope-and-theseus--490  (c) Vinzenz Brinkmann 2018 &amp; Ulrike Koch-Brinkmann, Polychromy Research Project http://www.stiftung-archaeologie.de/Theseus_Antiope_ApollDahnephorosEretria.html  https://www.esag.swiss/eretria/museum/  </vt:lpstr>
      <vt:lpstr>Metope from the southern side of the Treasury of Athenians at Delphi depicting Theseus and Antiope (detail), between 510 and 480 BC, Parian marble, Archaeological Museum of Delphi, Greece https://commons.wikimedia.org/wiki/File:Treasury_of_Athenians,_Theseus_and_Antiope,_500_BC,_AM_Delphi,_201402.jpg</vt:lpstr>
      <vt:lpstr>Theseus carrying off Antiope with Peirithoos, Attic Red-Figure Amphora attributed to Myson, c. 490 BC, Musée du Louvre, Paris, France https://www.flickr.com/photos/69716881@N02/12000636506  </vt:lpstr>
      <vt:lpstr>Theseus carrying off Antiope, Attic Red-Figure Kylix by Kachrylion (potter) and Euphronios (painter), c. 520-500 BC,  33.02x15.24 cm, The British Museum, London, UK  https://classical-inquiries.chs.harvard.edu/a-sampling-of-comments-on-pausanias-1-1-1-1-2-1/</vt:lpstr>
      <vt:lpstr>                              Adriaen De Vries,  c. 1556-1626 Antiope and Theseus,  c. 1600-1, Bronze,  95.0 x 36.8 x 35.6 cm,  Royal Collection Trust, UK https://www.rct.uk/collection/57961/antiope-and-theseus   </vt:lpstr>
      <vt:lpstr>                       Pierre-Eugène-Émile Hébert, 1823-1893 Antiope preparing for battle, 1860, Bronze, 65.3 x 40.6 x 26.6 cm, NGA, Washington DC, USA  https://commons.wikimedia.org/wiki/File:Pierre-Eug%C3%A8ne-Emile_H%C3%A9bert,_Amazon_Preparing_for_Battle_(Queen_Antiope_or_Hippolyta%3F),_or_Armed_Venus,_model_c._1860-1872,_cast_by_1882,_NGA_69968.jpg </vt:lpstr>
      <vt:lpstr>                               Photograph of the actress Katharine Hepburn in the 1932 Broadway production of The Warrior's Husband,  March 1932 https://commons.wikimedia.org/wiki/File:Katharine_Hepburn_in_The_Warriors_Husband.jpg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2021-11-04T15:40:35Z</dcterms:created>
  <dcterms:modified xsi:type="dcterms:W3CDTF">2021-11-04T16:49:24Z</dcterms:modified>
</cp:coreProperties>
</file>