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6" r:id="rId3"/>
    <p:sldId id="26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9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FBD1F9-EC3D-4D1C-9552-918C6EE3210F}" v="16" dt="2021-10-23T09:30:41.4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D6FBD1F9-EC3D-4D1C-9552-918C6EE3210F}"/>
    <pc:docChg chg="custSel addSld delSld modSld sldOrd">
      <pc:chgData name="Amalia Spiliakou" userId="f4bd6b91a0b5818a" providerId="LiveId" clId="{D6FBD1F9-EC3D-4D1C-9552-918C6EE3210F}" dt="2021-10-23T09:31:15.445" v="225" actId="20577"/>
      <pc:docMkLst>
        <pc:docMk/>
      </pc:docMkLst>
      <pc:sldChg chg="setBg">
        <pc:chgData name="Amalia Spiliakou" userId="f4bd6b91a0b5818a" providerId="LiveId" clId="{D6FBD1F9-EC3D-4D1C-9552-918C6EE3210F}" dt="2021-10-23T08:48:28.614" v="41"/>
        <pc:sldMkLst>
          <pc:docMk/>
          <pc:sldMk cId="3852576729" sldId="263"/>
        </pc:sldMkLst>
      </pc:sldChg>
      <pc:sldChg chg="setBg">
        <pc:chgData name="Amalia Spiliakou" userId="f4bd6b91a0b5818a" providerId="LiveId" clId="{D6FBD1F9-EC3D-4D1C-9552-918C6EE3210F}" dt="2021-10-23T08:48:34.671" v="42"/>
        <pc:sldMkLst>
          <pc:docMk/>
          <pc:sldMk cId="2853804505" sldId="264"/>
        </pc:sldMkLst>
      </pc:sldChg>
      <pc:sldChg chg="addSp delSp modSp new mod setBg">
        <pc:chgData name="Amalia Spiliakou" userId="f4bd6b91a0b5818a" providerId="LiveId" clId="{D6FBD1F9-EC3D-4D1C-9552-918C6EE3210F}" dt="2021-10-22T07:33:57.625" v="6" actId="26606"/>
        <pc:sldMkLst>
          <pc:docMk/>
          <pc:sldMk cId="716259655" sldId="265"/>
        </pc:sldMkLst>
        <pc:spChg chg="add">
          <ac:chgData name="Amalia Spiliakou" userId="f4bd6b91a0b5818a" providerId="LiveId" clId="{D6FBD1F9-EC3D-4D1C-9552-918C6EE3210F}" dt="2021-10-22T07:33:57.625" v="6" actId="26606"/>
          <ac:spMkLst>
            <pc:docMk/>
            <pc:sldMk cId="716259655" sldId="265"/>
            <ac:spMk id="73" creationId="{42A4FC2C-047E-45A5-965D-8E1E3BF09BC6}"/>
          </ac:spMkLst>
        </pc:spChg>
        <pc:picChg chg="add del mod">
          <ac:chgData name="Amalia Spiliakou" userId="f4bd6b91a0b5818a" providerId="LiveId" clId="{D6FBD1F9-EC3D-4D1C-9552-918C6EE3210F}" dt="2021-10-22T07:04:57.822" v="4" actId="478"/>
          <ac:picMkLst>
            <pc:docMk/>
            <pc:sldMk cId="716259655" sldId="265"/>
            <ac:picMk id="1026" creationId="{9C663B67-2897-4400-9C88-0F0DFF5963A7}"/>
          </ac:picMkLst>
        </pc:picChg>
        <pc:picChg chg="add mod">
          <ac:chgData name="Amalia Spiliakou" userId="f4bd6b91a0b5818a" providerId="LiveId" clId="{D6FBD1F9-EC3D-4D1C-9552-918C6EE3210F}" dt="2021-10-22T07:33:57.625" v="6" actId="26606"/>
          <ac:picMkLst>
            <pc:docMk/>
            <pc:sldMk cId="716259655" sldId="265"/>
            <ac:picMk id="1028" creationId="{B0DA7956-6D34-4324-89E5-7C23A95C230D}"/>
          </ac:picMkLst>
        </pc:picChg>
      </pc:sldChg>
      <pc:sldChg chg="addSp modSp new mod ord setBg">
        <pc:chgData name="Amalia Spiliakou" userId="f4bd6b91a0b5818a" providerId="LiveId" clId="{D6FBD1F9-EC3D-4D1C-9552-918C6EE3210F}" dt="2021-10-23T08:48:06.992" v="39"/>
        <pc:sldMkLst>
          <pc:docMk/>
          <pc:sldMk cId="2567228434" sldId="266"/>
        </pc:sldMkLst>
        <pc:spChg chg="add mod">
          <ac:chgData name="Amalia Spiliakou" userId="f4bd6b91a0b5818a" providerId="LiveId" clId="{D6FBD1F9-EC3D-4D1C-9552-918C6EE3210F}" dt="2021-10-23T08:47:55.512" v="37" actId="255"/>
          <ac:spMkLst>
            <pc:docMk/>
            <pc:sldMk cId="2567228434" sldId="266"/>
            <ac:spMk id="2" creationId="{B53F05C4-B08B-4B19-B02B-43013BFF1788}"/>
          </ac:spMkLst>
        </pc:spChg>
      </pc:sldChg>
      <pc:sldChg chg="modSp add mod setBg">
        <pc:chgData name="Amalia Spiliakou" userId="f4bd6b91a0b5818a" providerId="LiveId" clId="{D6FBD1F9-EC3D-4D1C-9552-918C6EE3210F}" dt="2021-10-23T08:50:34.501" v="111" actId="20577"/>
        <pc:sldMkLst>
          <pc:docMk/>
          <pc:sldMk cId="1593676691" sldId="267"/>
        </pc:sldMkLst>
        <pc:spChg chg="mod">
          <ac:chgData name="Amalia Spiliakou" userId="f4bd6b91a0b5818a" providerId="LiveId" clId="{D6FBD1F9-EC3D-4D1C-9552-918C6EE3210F}" dt="2021-10-23T08:50:34.501" v="111" actId="20577"/>
          <ac:spMkLst>
            <pc:docMk/>
            <pc:sldMk cId="1593676691" sldId="267"/>
            <ac:spMk id="2" creationId="{B53F05C4-B08B-4B19-B02B-43013BFF1788}"/>
          </ac:spMkLst>
        </pc:spChg>
      </pc:sldChg>
      <pc:sldChg chg="new del">
        <pc:chgData name="Amalia Spiliakou" userId="f4bd6b91a0b5818a" providerId="LiveId" clId="{D6FBD1F9-EC3D-4D1C-9552-918C6EE3210F}" dt="2021-10-23T08:50:57.245" v="113" actId="47"/>
        <pc:sldMkLst>
          <pc:docMk/>
          <pc:sldMk cId="2803329952" sldId="268"/>
        </pc:sldMkLst>
      </pc:sldChg>
      <pc:sldChg chg="modSp add mod setBg">
        <pc:chgData name="Amalia Spiliakou" userId="f4bd6b91a0b5818a" providerId="LiveId" clId="{D6FBD1F9-EC3D-4D1C-9552-918C6EE3210F}" dt="2021-10-23T09:31:15.445" v="225" actId="20577"/>
        <pc:sldMkLst>
          <pc:docMk/>
          <pc:sldMk cId="2651517289" sldId="269"/>
        </pc:sldMkLst>
        <pc:spChg chg="mod">
          <ac:chgData name="Amalia Spiliakou" userId="f4bd6b91a0b5818a" providerId="LiveId" clId="{D6FBD1F9-EC3D-4D1C-9552-918C6EE3210F}" dt="2021-10-23T09:31:15.445" v="225" actId="20577"/>
          <ac:spMkLst>
            <pc:docMk/>
            <pc:sldMk cId="2651517289" sldId="269"/>
            <ac:spMk id="2" creationId="{B53F05C4-B08B-4B19-B02B-43013BFF178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B26-0D93-49B8-9ADA-8C91D89E8F7B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D9273-C3C7-4F4C-A7D8-87D771849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507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B26-0D93-49B8-9ADA-8C91D89E8F7B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D9273-C3C7-4F4C-A7D8-87D771849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807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B26-0D93-49B8-9ADA-8C91D89E8F7B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D9273-C3C7-4F4C-A7D8-87D771849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7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B26-0D93-49B8-9ADA-8C91D89E8F7B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D9273-C3C7-4F4C-A7D8-87D771849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775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B26-0D93-49B8-9ADA-8C91D89E8F7B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D9273-C3C7-4F4C-A7D8-87D771849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142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B26-0D93-49B8-9ADA-8C91D89E8F7B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D9273-C3C7-4F4C-A7D8-87D771849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11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B26-0D93-49B8-9ADA-8C91D89E8F7B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D9273-C3C7-4F4C-A7D8-87D771849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08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B26-0D93-49B8-9ADA-8C91D89E8F7B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D9273-C3C7-4F4C-A7D8-87D771849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90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B26-0D93-49B8-9ADA-8C91D89E8F7B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D9273-C3C7-4F4C-A7D8-87D771849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98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B26-0D93-49B8-9ADA-8C91D89E8F7B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D9273-C3C7-4F4C-A7D8-87D771849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75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0B26-0D93-49B8-9ADA-8C91D89E8F7B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D9273-C3C7-4F4C-A7D8-87D771849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27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80B26-0D93-49B8-9ADA-8C91D89E8F7B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D9273-C3C7-4F4C-A7D8-87D771849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64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Santa_Maria_foris_portas_in_Castelseprio_-_Frescos" TargetMode="External"/><Relationship Id="rId2" Type="http://schemas.openxmlformats.org/officeDocument/2006/relationships/hyperlink" Target="https://commons.wikimedia.org/wiki/File:Santa_Maria_foris_portas2.JPG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1">
            <a:extLst>
              <a:ext uri="{FF2B5EF4-FFF2-40B4-BE49-F238E27FC236}">
                <a16:creationId xmlns:a16="http://schemas.microsoft.com/office/drawing/2014/main" id="{B53F05C4-B08B-4B19-B02B-43013BFF1788}"/>
              </a:ext>
            </a:extLst>
          </p:cNvPr>
          <p:cNvSpPr/>
          <p:nvPr/>
        </p:nvSpPr>
        <p:spPr>
          <a:xfrm>
            <a:off x="372861" y="370642"/>
            <a:ext cx="8398277" cy="6116716"/>
          </a:xfrm>
          <a:custGeom>
            <a:avLst/>
            <a:gdLst>
              <a:gd name="connsiteX0" fmla="*/ 8398277 w 8398277"/>
              <a:gd name="connsiteY0" fmla="*/ 382295 h 6116716"/>
              <a:gd name="connsiteX1" fmla="*/ 8015982 w 8398277"/>
              <a:gd name="connsiteY1" fmla="*/ 764590 h 6116716"/>
              <a:gd name="connsiteX2" fmla="*/ 8015982 w 8398277"/>
              <a:gd name="connsiteY2" fmla="*/ 382295 h 6116716"/>
              <a:gd name="connsiteX3" fmla="*/ 7824835 w 8398277"/>
              <a:gd name="connsiteY3" fmla="*/ 573442 h 6116716"/>
              <a:gd name="connsiteX4" fmla="*/ 7633688 w 8398277"/>
              <a:gd name="connsiteY4" fmla="*/ 382295 h 6116716"/>
              <a:gd name="connsiteX5" fmla="*/ 7633688 w 8398277"/>
              <a:gd name="connsiteY5" fmla="*/ 764590 h 6116716"/>
              <a:gd name="connsiteX6" fmla="*/ 382295 w 8398277"/>
              <a:gd name="connsiteY6" fmla="*/ 764590 h 6116716"/>
              <a:gd name="connsiteX7" fmla="*/ 0 w 8398277"/>
              <a:gd name="connsiteY7" fmla="*/ 1146885 h 6116716"/>
              <a:gd name="connsiteX8" fmla="*/ 0 w 8398277"/>
              <a:gd name="connsiteY8" fmla="*/ 5734421 h 6116716"/>
              <a:gd name="connsiteX9" fmla="*/ 382295 w 8398277"/>
              <a:gd name="connsiteY9" fmla="*/ 6116716 h 6116716"/>
              <a:gd name="connsiteX10" fmla="*/ 764590 w 8398277"/>
              <a:gd name="connsiteY10" fmla="*/ 5734421 h 6116716"/>
              <a:gd name="connsiteX11" fmla="*/ 764590 w 8398277"/>
              <a:gd name="connsiteY11" fmla="*/ 5352127 h 6116716"/>
              <a:gd name="connsiteX12" fmla="*/ 8015982 w 8398277"/>
              <a:gd name="connsiteY12" fmla="*/ 5352127 h 6116716"/>
              <a:gd name="connsiteX13" fmla="*/ 8398277 w 8398277"/>
              <a:gd name="connsiteY13" fmla="*/ 4969832 h 6116716"/>
              <a:gd name="connsiteX14" fmla="*/ 8398277 w 8398277"/>
              <a:gd name="connsiteY14" fmla="*/ 382295 h 6116716"/>
              <a:gd name="connsiteX15" fmla="*/ 382295 w 8398277"/>
              <a:gd name="connsiteY15" fmla="*/ 1529179 h 6116716"/>
              <a:gd name="connsiteX16" fmla="*/ 764590 w 8398277"/>
              <a:gd name="connsiteY16" fmla="*/ 1146884 h 6116716"/>
              <a:gd name="connsiteX17" fmla="*/ 573443 w 8398277"/>
              <a:gd name="connsiteY17" fmla="*/ 955737 h 6116716"/>
              <a:gd name="connsiteX18" fmla="*/ 382296 w 8398277"/>
              <a:gd name="connsiteY18" fmla="*/ 1146884 h 6116716"/>
              <a:gd name="connsiteX19" fmla="*/ 382295 w 8398277"/>
              <a:gd name="connsiteY19" fmla="*/ 1529179 h 6116716"/>
              <a:gd name="connsiteX0" fmla="*/ 382295 w 8398277"/>
              <a:gd name="connsiteY0" fmla="*/ 1529179 h 6116716"/>
              <a:gd name="connsiteX1" fmla="*/ 764590 w 8398277"/>
              <a:gd name="connsiteY1" fmla="*/ 1146884 h 6116716"/>
              <a:gd name="connsiteX2" fmla="*/ 573443 w 8398277"/>
              <a:gd name="connsiteY2" fmla="*/ 955737 h 6116716"/>
              <a:gd name="connsiteX3" fmla="*/ 382296 w 8398277"/>
              <a:gd name="connsiteY3" fmla="*/ 1146884 h 6116716"/>
              <a:gd name="connsiteX4" fmla="*/ 382295 w 8398277"/>
              <a:gd name="connsiteY4" fmla="*/ 1529179 h 6116716"/>
              <a:gd name="connsiteX5" fmla="*/ 8015982 w 8398277"/>
              <a:gd name="connsiteY5" fmla="*/ 764590 h 6116716"/>
              <a:gd name="connsiteX6" fmla="*/ 8398277 w 8398277"/>
              <a:gd name="connsiteY6" fmla="*/ 382295 h 6116716"/>
              <a:gd name="connsiteX7" fmla="*/ 8015982 w 8398277"/>
              <a:gd name="connsiteY7" fmla="*/ 0 h 6116716"/>
              <a:gd name="connsiteX8" fmla="*/ 7633687 w 8398277"/>
              <a:gd name="connsiteY8" fmla="*/ 382295 h 6116716"/>
              <a:gd name="connsiteX9" fmla="*/ 7824834 w 8398277"/>
              <a:gd name="connsiteY9" fmla="*/ 573442 h 6116716"/>
              <a:gd name="connsiteX10" fmla="*/ 8015981 w 8398277"/>
              <a:gd name="connsiteY10" fmla="*/ 382295 h 6116716"/>
              <a:gd name="connsiteX11" fmla="*/ 8015982 w 8398277"/>
              <a:gd name="connsiteY11" fmla="*/ 764590 h 6116716"/>
              <a:gd name="connsiteX0" fmla="*/ 0 w 8398277"/>
              <a:gd name="connsiteY0" fmla="*/ 1146884 h 6116716"/>
              <a:gd name="connsiteX1" fmla="*/ 382295 w 8398277"/>
              <a:gd name="connsiteY1" fmla="*/ 764589 h 6116716"/>
              <a:gd name="connsiteX2" fmla="*/ 7633688 w 8398277"/>
              <a:gd name="connsiteY2" fmla="*/ 764590 h 6116716"/>
              <a:gd name="connsiteX3" fmla="*/ 7633688 w 8398277"/>
              <a:gd name="connsiteY3" fmla="*/ 382295 h 6116716"/>
              <a:gd name="connsiteX4" fmla="*/ 8015983 w 8398277"/>
              <a:gd name="connsiteY4" fmla="*/ 0 h 6116716"/>
              <a:gd name="connsiteX5" fmla="*/ 8398278 w 8398277"/>
              <a:gd name="connsiteY5" fmla="*/ 382295 h 6116716"/>
              <a:gd name="connsiteX6" fmla="*/ 8398277 w 8398277"/>
              <a:gd name="connsiteY6" fmla="*/ 4969832 h 6116716"/>
              <a:gd name="connsiteX7" fmla="*/ 8015982 w 8398277"/>
              <a:gd name="connsiteY7" fmla="*/ 5352127 h 6116716"/>
              <a:gd name="connsiteX8" fmla="*/ 764590 w 8398277"/>
              <a:gd name="connsiteY8" fmla="*/ 5352127 h 6116716"/>
              <a:gd name="connsiteX9" fmla="*/ 764590 w 8398277"/>
              <a:gd name="connsiteY9" fmla="*/ 5734421 h 6116716"/>
              <a:gd name="connsiteX10" fmla="*/ 382295 w 8398277"/>
              <a:gd name="connsiteY10" fmla="*/ 6116716 h 6116716"/>
              <a:gd name="connsiteX11" fmla="*/ 0 w 8398277"/>
              <a:gd name="connsiteY11" fmla="*/ 5734421 h 6116716"/>
              <a:gd name="connsiteX12" fmla="*/ 0 w 8398277"/>
              <a:gd name="connsiteY12" fmla="*/ 1146884 h 6116716"/>
              <a:gd name="connsiteX13" fmla="*/ 7633688 w 8398277"/>
              <a:gd name="connsiteY13" fmla="*/ 764590 h 6116716"/>
              <a:gd name="connsiteX14" fmla="*/ 8015982 w 8398277"/>
              <a:gd name="connsiteY14" fmla="*/ 764590 h 6116716"/>
              <a:gd name="connsiteX15" fmla="*/ 8398277 w 8398277"/>
              <a:gd name="connsiteY15" fmla="*/ 382295 h 6116716"/>
              <a:gd name="connsiteX16" fmla="*/ 8015982 w 8398277"/>
              <a:gd name="connsiteY16" fmla="*/ 764590 h 6116716"/>
              <a:gd name="connsiteX17" fmla="*/ 8015982 w 8398277"/>
              <a:gd name="connsiteY17" fmla="*/ 382295 h 6116716"/>
              <a:gd name="connsiteX18" fmla="*/ 7824835 w 8398277"/>
              <a:gd name="connsiteY18" fmla="*/ 573442 h 6116716"/>
              <a:gd name="connsiteX19" fmla="*/ 7633688 w 8398277"/>
              <a:gd name="connsiteY19" fmla="*/ 382295 h 6116716"/>
              <a:gd name="connsiteX20" fmla="*/ 382295 w 8398277"/>
              <a:gd name="connsiteY20" fmla="*/ 1529179 h 6116716"/>
              <a:gd name="connsiteX21" fmla="*/ 382295 w 8398277"/>
              <a:gd name="connsiteY21" fmla="*/ 1146884 h 6116716"/>
              <a:gd name="connsiteX22" fmla="*/ 573442 w 8398277"/>
              <a:gd name="connsiteY22" fmla="*/ 955737 h 6116716"/>
              <a:gd name="connsiteX23" fmla="*/ 764589 w 8398277"/>
              <a:gd name="connsiteY23" fmla="*/ 1146884 h 6116716"/>
              <a:gd name="connsiteX24" fmla="*/ 382294 w 8398277"/>
              <a:gd name="connsiteY24" fmla="*/ 1529179 h 6116716"/>
              <a:gd name="connsiteX25" fmla="*/ -1 w 8398277"/>
              <a:gd name="connsiteY25" fmla="*/ 1146884 h 6116716"/>
              <a:gd name="connsiteX26" fmla="*/ 764590 w 8398277"/>
              <a:gd name="connsiteY26" fmla="*/ 1146884 h 6116716"/>
              <a:gd name="connsiteX27" fmla="*/ 764590 w 8398277"/>
              <a:gd name="connsiteY27" fmla="*/ 5352127 h 6116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398277" h="6116716" stroke="0" extrusionOk="0">
                <a:moveTo>
                  <a:pt x="8398277" y="382295"/>
                </a:moveTo>
                <a:cubicBezTo>
                  <a:pt x="8392350" y="599857"/>
                  <a:pt x="8230346" y="748289"/>
                  <a:pt x="8015982" y="764590"/>
                </a:cubicBezTo>
                <a:cubicBezTo>
                  <a:pt x="8010465" y="709370"/>
                  <a:pt x="8000851" y="466675"/>
                  <a:pt x="8015982" y="382295"/>
                </a:cubicBezTo>
                <a:cubicBezTo>
                  <a:pt x="8026753" y="483295"/>
                  <a:pt x="7921356" y="576961"/>
                  <a:pt x="7824835" y="573442"/>
                </a:cubicBezTo>
                <a:cubicBezTo>
                  <a:pt x="7727486" y="573170"/>
                  <a:pt x="7648971" y="488219"/>
                  <a:pt x="7633688" y="382295"/>
                </a:cubicBezTo>
                <a:cubicBezTo>
                  <a:pt x="7630906" y="510020"/>
                  <a:pt x="7625804" y="724595"/>
                  <a:pt x="7633688" y="764590"/>
                </a:cubicBezTo>
                <a:cubicBezTo>
                  <a:pt x="5190745" y="707141"/>
                  <a:pt x="1604789" y="713299"/>
                  <a:pt x="382295" y="764590"/>
                </a:cubicBezTo>
                <a:cubicBezTo>
                  <a:pt x="172268" y="754898"/>
                  <a:pt x="-4121" y="967280"/>
                  <a:pt x="0" y="1146885"/>
                </a:cubicBezTo>
                <a:cubicBezTo>
                  <a:pt x="162176" y="3403447"/>
                  <a:pt x="128812" y="4257260"/>
                  <a:pt x="0" y="5734421"/>
                </a:cubicBezTo>
                <a:cubicBezTo>
                  <a:pt x="27918" y="5963239"/>
                  <a:pt x="183396" y="6097286"/>
                  <a:pt x="382295" y="6116716"/>
                </a:cubicBezTo>
                <a:cubicBezTo>
                  <a:pt x="585164" y="6125406"/>
                  <a:pt x="754600" y="5929579"/>
                  <a:pt x="764590" y="5734421"/>
                </a:cubicBezTo>
                <a:cubicBezTo>
                  <a:pt x="750695" y="5611171"/>
                  <a:pt x="779660" y="5525368"/>
                  <a:pt x="764590" y="5352127"/>
                </a:cubicBezTo>
                <a:cubicBezTo>
                  <a:pt x="1972675" y="5408167"/>
                  <a:pt x="6700825" y="5290271"/>
                  <a:pt x="8015982" y="5352127"/>
                </a:cubicBezTo>
                <a:cubicBezTo>
                  <a:pt x="8243211" y="5336949"/>
                  <a:pt x="8411439" y="5174274"/>
                  <a:pt x="8398277" y="4969832"/>
                </a:cubicBezTo>
                <a:cubicBezTo>
                  <a:pt x="8565931" y="3182676"/>
                  <a:pt x="8403288" y="940219"/>
                  <a:pt x="8398277" y="382295"/>
                </a:cubicBezTo>
                <a:close/>
                <a:moveTo>
                  <a:pt x="382295" y="1529179"/>
                </a:moveTo>
                <a:cubicBezTo>
                  <a:pt x="601607" y="1541199"/>
                  <a:pt x="765131" y="1362440"/>
                  <a:pt x="764590" y="1146884"/>
                </a:cubicBezTo>
                <a:cubicBezTo>
                  <a:pt x="745425" y="1048276"/>
                  <a:pt x="668864" y="951467"/>
                  <a:pt x="573443" y="955737"/>
                </a:cubicBezTo>
                <a:cubicBezTo>
                  <a:pt x="480546" y="971933"/>
                  <a:pt x="384683" y="1041698"/>
                  <a:pt x="382296" y="1146884"/>
                </a:cubicBezTo>
                <a:cubicBezTo>
                  <a:pt x="383231" y="1271095"/>
                  <a:pt x="357753" y="1401373"/>
                  <a:pt x="382295" y="1529179"/>
                </a:cubicBezTo>
                <a:close/>
              </a:path>
              <a:path w="8398277" h="6116716" fill="darkenLess" stroke="0" extrusionOk="0">
                <a:moveTo>
                  <a:pt x="382295" y="1529179"/>
                </a:moveTo>
                <a:cubicBezTo>
                  <a:pt x="596295" y="1562119"/>
                  <a:pt x="771960" y="1349749"/>
                  <a:pt x="764590" y="1146884"/>
                </a:cubicBezTo>
                <a:cubicBezTo>
                  <a:pt x="777930" y="1049367"/>
                  <a:pt x="679544" y="957678"/>
                  <a:pt x="573443" y="955737"/>
                </a:cubicBezTo>
                <a:cubicBezTo>
                  <a:pt x="465114" y="953790"/>
                  <a:pt x="394449" y="1056335"/>
                  <a:pt x="382296" y="1146884"/>
                </a:cubicBezTo>
                <a:cubicBezTo>
                  <a:pt x="405815" y="1269210"/>
                  <a:pt x="367985" y="1391475"/>
                  <a:pt x="382295" y="1529179"/>
                </a:cubicBezTo>
                <a:close/>
                <a:moveTo>
                  <a:pt x="8015982" y="764590"/>
                </a:moveTo>
                <a:cubicBezTo>
                  <a:pt x="8200397" y="774999"/>
                  <a:pt x="8404718" y="585275"/>
                  <a:pt x="8398277" y="382295"/>
                </a:cubicBezTo>
                <a:cubicBezTo>
                  <a:pt x="8428925" y="170011"/>
                  <a:pt x="8233672" y="-1134"/>
                  <a:pt x="8015982" y="0"/>
                </a:cubicBezTo>
                <a:cubicBezTo>
                  <a:pt x="7809513" y="-36201"/>
                  <a:pt x="7638245" y="174163"/>
                  <a:pt x="7633687" y="382295"/>
                </a:cubicBezTo>
                <a:cubicBezTo>
                  <a:pt x="7622804" y="486224"/>
                  <a:pt x="7727162" y="565987"/>
                  <a:pt x="7824834" y="573442"/>
                </a:cubicBezTo>
                <a:cubicBezTo>
                  <a:pt x="7925517" y="554005"/>
                  <a:pt x="8022835" y="489670"/>
                  <a:pt x="8015981" y="382295"/>
                </a:cubicBezTo>
                <a:cubicBezTo>
                  <a:pt x="8012281" y="510157"/>
                  <a:pt x="7997602" y="644551"/>
                  <a:pt x="8015982" y="764590"/>
                </a:cubicBezTo>
                <a:close/>
              </a:path>
              <a:path w="8398277" h="6116716" fill="none" extrusionOk="0">
                <a:moveTo>
                  <a:pt x="0" y="1146884"/>
                </a:moveTo>
                <a:cubicBezTo>
                  <a:pt x="33229" y="915837"/>
                  <a:pt x="173894" y="763725"/>
                  <a:pt x="382295" y="764589"/>
                </a:cubicBezTo>
                <a:cubicBezTo>
                  <a:pt x="1516990" y="767980"/>
                  <a:pt x="4176904" y="873429"/>
                  <a:pt x="7633688" y="764590"/>
                </a:cubicBezTo>
                <a:cubicBezTo>
                  <a:pt x="7611082" y="696131"/>
                  <a:pt x="7615241" y="483647"/>
                  <a:pt x="7633688" y="382295"/>
                </a:cubicBezTo>
                <a:cubicBezTo>
                  <a:pt x="7611688" y="159734"/>
                  <a:pt x="7795921" y="18654"/>
                  <a:pt x="8015983" y="0"/>
                </a:cubicBezTo>
                <a:cubicBezTo>
                  <a:pt x="8235058" y="-34519"/>
                  <a:pt x="8358941" y="170820"/>
                  <a:pt x="8398278" y="382295"/>
                </a:cubicBezTo>
                <a:cubicBezTo>
                  <a:pt x="8441711" y="1813120"/>
                  <a:pt x="8480536" y="3225845"/>
                  <a:pt x="8398277" y="4969832"/>
                </a:cubicBezTo>
                <a:cubicBezTo>
                  <a:pt x="8367674" y="5202549"/>
                  <a:pt x="8206204" y="5352524"/>
                  <a:pt x="8015982" y="5352127"/>
                </a:cubicBezTo>
                <a:cubicBezTo>
                  <a:pt x="5535621" y="5334692"/>
                  <a:pt x="2191524" y="5344580"/>
                  <a:pt x="764590" y="5352127"/>
                </a:cubicBezTo>
                <a:cubicBezTo>
                  <a:pt x="778674" y="5414455"/>
                  <a:pt x="753039" y="5667970"/>
                  <a:pt x="764590" y="5734421"/>
                </a:cubicBezTo>
                <a:cubicBezTo>
                  <a:pt x="776386" y="5954709"/>
                  <a:pt x="620456" y="6125392"/>
                  <a:pt x="382295" y="6116716"/>
                </a:cubicBezTo>
                <a:cubicBezTo>
                  <a:pt x="183114" y="6091305"/>
                  <a:pt x="-8288" y="5957455"/>
                  <a:pt x="0" y="5734421"/>
                </a:cubicBezTo>
                <a:cubicBezTo>
                  <a:pt x="116766" y="3672425"/>
                  <a:pt x="40583" y="2505216"/>
                  <a:pt x="0" y="1146884"/>
                </a:cubicBezTo>
                <a:close/>
                <a:moveTo>
                  <a:pt x="7633688" y="764590"/>
                </a:moveTo>
                <a:cubicBezTo>
                  <a:pt x="7764229" y="750028"/>
                  <a:pt x="7907730" y="786109"/>
                  <a:pt x="8015982" y="764590"/>
                </a:cubicBezTo>
                <a:cubicBezTo>
                  <a:pt x="8205715" y="750465"/>
                  <a:pt x="8404792" y="553250"/>
                  <a:pt x="8398277" y="382295"/>
                </a:cubicBezTo>
                <a:moveTo>
                  <a:pt x="8015982" y="764590"/>
                </a:moveTo>
                <a:cubicBezTo>
                  <a:pt x="8035215" y="660184"/>
                  <a:pt x="7998663" y="548823"/>
                  <a:pt x="8015982" y="382295"/>
                </a:cubicBezTo>
                <a:cubicBezTo>
                  <a:pt x="8008683" y="482825"/>
                  <a:pt x="7933882" y="586086"/>
                  <a:pt x="7824835" y="573442"/>
                </a:cubicBezTo>
                <a:cubicBezTo>
                  <a:pt x="7730248" y="582441"/>
                  <a:pt x="7635802" y="502102"/>
                  <a:pt x="7633688" y="382295"/>
                </a:cubicBezTo>
                <a:moveTo>
                  <a:pt x="382295" y="1529179"/>
                </a:moveTo>
                <a:cubicBezTo>
                  <a:pt x="407474" y="1382216"/>
                  <a:pt x="359568" y="1303180"/>
                  <a:pt x="382295" y="1146884"/>
                </a:cubicBezTo>
                <a:cubicBezTo>
                  <a:pt x="366969" y="1037427"/>
                  <a:pt x="466679" y="952687"/>
                  <a:pt x="573442" y="955737"/>
                </a:cubicBezTo>
                <a:cubicBezTo>
                  <a:pt x="691968" y="947455"/>
                  <a:pt x="765195" y="1038780"/>
                  <a:pt x="764589" y="1146884"/>
                </a:cubicBezTo>
                <a:cubicBezTo>
                  <a:pt x="772097" y="1365134"/>
                  <a:pt x="597254" y="1536091"/>
                  <a:pt x="382294" y="1529179"/>
                </a:cubicBezTo>
                <a:cubicBezTo>
                  <a:pt x="189107" y="1525844"/>
                  <a:pt x="-16406" y="1394021"/>
                  <a:pt x="-1" y="1146884"/>
                </a:cubicBezTo>
                <a:moveTo>
                  <a:pt x="764590" y="1146884"/>
                </a:moveTo>
                <a:cubicBezTo>
                  <a:pt x="651438" y="2118816"/>
                  <a:pt x="716317" y="4892919"/>
                  <a:pt x="764590" y="5352127"/>
                </a:cubicBezTo>
              </a:path>
              <a:path w="8398277" h="6116716" fill="none" stroke="0" extrusionOk="0">
                <a:moveTo>
                  <a:pt x="0" y="1146884"/>
                </a:moveTo>
                <a:cubicBezTo>
                  <a:pt x="2319" y="934523"/>
                  <a:pt x="164179" y="777594"/>
                  <a:pt x="382295" y="764589"/>
                </a:cubicBezTo>
                <a:cubicBezTo>
                  <a:pt x="2172539" y="852550"/>
                  <a:pt x="5969398" y="689701"/>
                  <a:pt x="7633688" y="764590"/>
                </a:cubicBezTo>
                <a:cubicBezTo>
                  <a:pt x="7649845" y="612371"/>
                  <a:pt x="7617010" y="462290"/>
                  <a:pt x="7633688" y="382295"/>
                </a:cubicBezTo>
                <a:cubicBezTo>
                  <a:pt x="7639479" y="173307"/>
                  <a:pt x="7811223" y="3508"/>
                  <a:pt x="8015983" y="0"/>
                </a:cubicBezTo>
                <a:cubicBezTo>
                  <a:pt x="8223051" y="9838"/>
                  <a:pt x="8359374" y="157853"/>
                  <a:pt x="8398278" y="382295"/>
                </a:cubicBezTo>
                <a:cubicBezTo>
                  <a:pt x="8482027" y="1791640"/>
                  <a:pt x="8221350" y="3284569"/>
                  <a:pt x="8398277" y="4969832"/>
                </a:cubicBezTo>
                <a:cubicBezTo>
                  <a:pt x="8394873" y="5170796"/>
                  <a:pt x="8225232" y="5383153"/>
                  <a:pt x="8015982" y="5352127"/>
                </a:cubicBezTo>
                <a:cubicBezTo>
                  <a:pt x="4626867" y="5458409"/>
                  <a:pt x="1525647" y="5226391"/>
                  <a:pt x="764590" y="5352127"/>
                </a:cubicBezTo>
                <a:cubicBezTo>
                  <a:pt x="751406" y="5429569"/>
                  <a:pt x="781035" y="5564773"/>
                  <a:pt x="764590" y="5734421"/>
                </a:cubicBezTo>
                <a:cubicBezTo>
                  <a:pt x="775994" y="5910389"/>
                  <a:pt x="563146" y="6136663"/>
                  <a:pt x="382295" y="6116716"/>
                </a:cubicBezTo>
                <a:cubicBezTo>
                  <a:pt x="180059" y="6117474"/>
                  <a:pt x="-9644" y="5981357"/>
                  <a:pt x="0" y="5734421"/>
                </a:cubicBezTo>
                <a:cubicBezTo>
                  <a:pt x="-152293" y="5244296"/>
                  <a:pt x="-34154" y="3375396"/>
                  <a:pt x="0" y="1146884"/>
                </a:cubicBezTo>
                <a:close/>
                <a:moveTo>
                  <a:pt x="7633688" y="764590"/>
                </a:moveTo>
                <a:cubicBezTo>
                  <a:pt x="7713572" y="747564"/>
                  <a:pt x="7861219" y="751024"/>
                  <a:pt x="8015982" y="764590"/>
                </a:cubicBezTo>
                <a:cubicBezTo>
                  <a:pt x="8241123" y="786474"/>
                  <a:pt x="8410132" y="574599"/>
                  <a:pt x="8398277" y="382295"/>
                </a:cubicBezTo>
                <a:moveTo>
                  <a:pt x="8015982" y="764590"/>
                </a:moveTo>
                <a:cubicBezTo>
                  <a:pt x="8020272" y="601484"/>
                  <a:pt x="7987391" y="561255"/>
                  <a:pt x="8015982" y="382295"/>
                </a:cubicBezTo>
                <a:cubicBezTo>
                  <a:pt x="8007962" y="487344"/>
                  <a:pt x="7925314" y="563137"/>
                  <a:pt x="7824835" y="573442"/>
                </a:cubicBezTo>
                <a:cubicBezTo>
                  <a:pt x="7713930" y="568810"/>
                  <a:pt x="7647960" y="488101"/>
                  <a:pt x="7633688" y="382295"/>
                </a:cubicBezTo>
                <a:moveTo>
                  <a:pt x="382295" y="1529179"/>
                </a:moveTo>
                <a:cubicBezTo>
                  <a:pt x="357602" y="1445457"/>
                  <a:pt x="369631" y="1197869"/>
                  <a:pt x="382295" y="1146884"/>
                </a:cubicBezTo>
                <a:cubicBezTo>
                  <a:pt x="377901" y="1029409"/>
                  <a:pt x="475217" y="961180"/>
                  <a:pt x="573442" y="955737"/>
                </a:cubicBezTo>
                <a:cubicBezTo>
                  <a:pt x="675708" y="952194"/>
                  <a:pt x="767388" y="1044527"/>
                  <a:pt x="764589" y="1146884"/>
                </a:cubicBezTo>
                <a:cubicBezTo>
                  <a:pt x="771976" y="1348425"/>
                  <a:pt x="619780" y="1530960"/>
                  <a:pt x="382294" y="1529179"/>
                </a:cubicBezTo>
                <a:cubicBezTo>
                  <a:pt x="178520" y="1537792"/>
                  <a:pt x="-5265" y="1366561"/>
                  <a:pt x="-1" y="1146884"/>
                </a:cubicBezTo>
                <a:moveTo>
                  <a:pt x="764590" y="1146884"/>
                </a:moveTo>
                <a:cubicBezTo>
                  <a:pt x="680766" y="3114018"/>
                  <a:pt x="637791" y="3870544"/>
                  <a:pt x="764590" y="5352127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596351565">
                  <a:prstGeom prst="horizontalScrol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ea typeface="Calibri" panose="020F0502020204030204" pitchFamily="34" charset="0"/>
              </a:rPr>
              <a:t>Santa Maria </a:t>
            </a:r>
            <a:r>
              <a:rPr lang="en-US" sz="55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ea typeface="Calibri" panose="020F0502020204030204" pitchFamily="34" charset="0"/>
              </a:rPr>
              <a:t>foris</a:t>
            </a:r>
            <a:r>
              <a:rPr lang="en-US" sz="5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ea typeface="Calibri" panose="020F0502020204030204" pitchFamily="34" charset="0"/>
              </a:rPr>
              <a:t> </a:t>
            </a:r>
            <a:r>
              <a:rPr lang="en-US" sz="55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ea typeface="Calibri" panose="020F0502020204030204" pitchFamily="34" charset="0"/>
              </a:rPr>
              <a:t>portas</a:t>
            </a:r>
            <a:r>
              <a:rPr lang="en-US" sz="5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ea typeface="Calibri" panose="020F0502020204030204" pitchFamily="34" charset="0"/>
              </a:rPr>
              <a:t> at </a:t>
            </a:r>
            <a:r>
              <a:rPr lang="en-US" sz="55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ea typeface="Calibri" panose="020F0502020204030204" pitchFamily="34" charset="0"/>
              </a:rPr>
              <a:t>Castelseprio</a:t>
            </a:r>
            <a:r>
              <a:rPr lang="en-US" sz="5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ea typeface="Calibri" panose="020F0502020204030204" pitchFamily="34" charset="0"/>
              </a:rPr>
              <a:t> Nativity Scene</a:t>
            </a:r>
            <a:endParaRPr lang="en-US" sz="55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228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grass, building, sky&#10;&#10;Description automatically generated">
            <a:extLst>
              <a:ext uri="{FF2B5EF4-FFF2-40B4-BE49-F238E27FC236}">
                <a16:creationId xmlns:a16="http://schemas.microsoft.com/office/drawing/2014/main" id="{E1E1F4D1-05EA-40C6-992A-38270620B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77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0DA7956-6D34-4324-89E5-7C23A95C23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9" r="245" b="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259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80B5F3-9B72-4805-B31C-B60BBDCDF1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6" r="387" b="-1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5B36282A-716F-4311-B706-219D86825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13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pider&#10;&#10;Description automatically generated">
            <a:extLst>
              <a:ext uri="{FF2B5EF4-FFF2-40B4-BE49-F238E27FC236}">
                <a16:creationId xmlns:a16="http://schemas.microsoft.com/office/drawing/2014/main" id="{6118A14F-1ACF-406C-B82E-5ECB0413E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38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531F80-8FF0-4A5A-9BEE-99066BD36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54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5A7D7-7AEE-4F4C-B62F-86CD3DF36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88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rock, nature&#10;&#10;Description automatically generated">
            <a:extLst>
              <a:ext uri="{FF2B5EF4-FFF2-40B4-BE49-F238E27FC236}">
                <a16:creationId xmlns:a16="http://schemas.microsoft.com/office/drawing/2014/main" id="{C85D5AEB-FF86-466B-8479-0EDD60924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34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E57D4F-23F1-418A-A8CB-9DFF6AC4A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111" y="0"/>
            <a:ext cx="5145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76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rock&#10;&#10;Description automatically generated with low confidence">
            <a:extLst>
              <a:ext uri="{FF2B5EF4-FFF2-40B4-BE49-F238E27FC236}">
                <a16:creationId xmlns:a16="http://schemas.microsoft.com/office/drawing/2014/main" id="{29179A60-1A0B-46E2-9469-6BC64ED55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111" y="0"/>
            <a:ext cx="5145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804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1">
            <a:extLst>
              <a:ext uri="{FF2B5EF4-FFF2-40B4-BE49-F238E27FC236}">
                <a16:creationId xmlns:a16="http://schemas.microsoft.com/office/drawing/2014/main" id="{B53F05C4-B08B-4B19-B02B-43013BFF1788}"/>
              </a:ext>
            </a:extLst>
          </p:cNvPr>
          <p:cNvSpPr/>
          <p:nvPr/>
        </p:nvSpPr>
        <p:spPr>
          <a:xfrm>
            <a:off x="372861" y="370642"/>
            <a:ext cx="8398277" cy="6116716"/>
          </a:xfrm>
          <a:custGeom>
            <a:avLst/>
            <a:gdLst>
              <a:gd name="connsiteX0" fmla="*/ 8398277 w 8398277"/>
              <a:gd name="connsiteY0" fmla="*/ 382295 h 6116716"/>
              <a:gd name="connsiteX1" fmla="*/ 8015982 w 8398277"/>
              <a:gd name="connsiteY1" fmla="*/ 764590 h 6116716"/>
              <a:gd name="connsiteX2" fmla="*/ 8015982 w 8398277"/>
              <a:gd name="connsiteY2" fmla="*/ 382295 h 6116716"/>
              <a:gd name="connsiteX3" fmla="*/ 7824835 w 8398277"/>
              <a:gd name="connsiteY3" fmla="*/ 573442 h 6116716"/>
              <a:gd name="connsiteX4" fmla="*/ 7633688 w 8398277"/>
              <a:gd name="connsiteY4" fmla="*/ 382295 h 6116716"/>
              <a:gd name="connsiteX5" fmla="*/ 7633688 w 8398277"/>
              <a:gd name="connsiteY5" fmla="*/ 764590 h 6116716"/>
              <a:gd name="connsiteX6" fmla="*/ 382295 w 8398277"/>
              <a:gd name="connsiteY6" fmla="*/ 764590 h 6116716"/>
              <a:gd name="connsiteX7" fmla="*/ 0 w 8398277"/>
              <a:gd name="connsiteY7" fmla="*/ 1146885 h 6116716"/>
              <a:gd name="connsiteX8" fmla="*/ 0 w 8398277"/>
              <a:gd name="connsiteY8" fmla="*/ 5734421 h 6116716"/>
              <a:gd name="connsiteX9" fmla="*/ 382295 w 8398277"/>
              <a:gd name="connsiteY9" fmla="*/ 6116716 h 6116716"/>
              <a:gd name="connsiteX10" fmla="*/ 764590 w 8398277"/>
              <a:gd name="connsiteY10" fmla="*/ 5734421 h 6116716"/>
              <a:gd name="connsiteX11" fmla="*/ 764590 w 8398277"/>
              <a:gd name="connsiteY11" fmla="*/ 5352127 h 6116716"/>
              <a:gd name="connsiteX12" fmla="*/ 8015982 w 8398277"/>
              <a:gd name="connsiteY12" fmla="*/ 5352127 h 6116716"/>
              <a:gd name="connsiteX13" fmla="*/ 8398277 w 8398277"/>
              <a:gd name="connsiteY13" fmla="*/ 4969832 h 6116716"/>
              <a:gd name="connsiteX14" fmla="*/ 8398277 w 8398277"/>
              <a:gd name="connsiteY14" fmla="*/ 382295 h 6116716"/>
              <a:gd name="connsiteX15" fmla="*/ 382295 w 8398277"/>
              <a:gd name="connsiteY15" fmla="*/ 1529179 h 6116716"/>
              <a:gd name="connsiteX16" fmla="*/ 764590 w 8398277"/>
              <a:gd name="connsiteY16" fmla="*/ 1146884 h 6116716"/>
              <a:gd name="connsiteX17" fmla="*/ 573443 w 8398277"/>
              <a:gd name="connsiteY17" fmla="*/ 955737 h 6116716"/>
              <a:gd name="connsiteX18" fmla="*/ 382296 w 8398277"/>
              <a:gd name="connsiteY18" fmla="*/ 1146884 h 6116716"/>
              <a:gd name="connsiteX19" fmla="*/ 382295 w 8398277"/>
              <a:gd name="connsiteY19" fmla="*/ 1529179 h 6116716"/>
              <a:gd name="connsiteX0" fmla="*/ 382295 w 8398277"/>
              <a:gd name="connsiteY0" fmla="*/ 1529179 h 6116716"/>
              <a:gd name="connsiteX1" fmla="*/ 764590 w 8398277"/>
              <a:gd name="connsiteY1" fmla="*/ 1146884 h 6116716"/>
              <a:gd name="connsiteX2" fmla="*/ 573443 w 8398277"/>
              <a:gd name="connsiteY2" fmla="*/ 955737 h 6116716"/>
              <a:gd name="connsiteX3" fmla="*/ 382296 w 8398277"/>
              <a:gd name="connsiteY3" fmla="*/ 1146884 h 6116716"/>
              <a:gd name="connsiteX4" fmla="*/ 382295 w 8398277"/>
              <a:gd name="connsiteY4" fmla="*/ 1529179 h 6116716"/>
              <a:gd name="connsiteX5" fmla="*/ 8015982 w 8398277"/>
              <a:gd name="connsiteY5" fmla="*/ 764590 h 6116716"/>
              <a:gd name="connsiteX6" fmla="*/ 8398277 w 8398277"/>
              <a:gd name="connsiteY6" fmla="*/ 382295 h 6116716"/>
              <a:gd name="connsiteX7" fmla="*/ 8015982 w 8398277"/>
              <a:gd name="connsiteY7" fmla="*/ 0 h 6116716"/>
              <a:gd name="connsiteX8" fmla="*/ 7633687 w 8398277"/>
              <a:gd name="connsiteY8" fmla="*/ 382295 h 6116716"/>
              <a:gd name="connsiteX9" fmla="*/ 7824834 w 8398277"/>
              <a:gd name="connsiteY9" fmla="*/ 573442 h 6116716"/>
              <a:gd name="connsiteX10" fmla="*/ 8015981 w 8398277"/>
              <a:gd name="connsiteY10" fmla="*/ 382295 h 6116716"/>
              <a:gd name="connsiteX11" fmla="*/ 8015982 w 8398277"/>
              <a:gd name="connsiteY11" fmla="*/ 764590 h 6116716"/>
              <a:gd name="connsiteX0" fmla="*/ 0 w 8398277"/>
              <a:gd name="connsiteY0" fmla="*/ 1146884 h 6116716"/>
              <a:gd name="connsiteX1" fmla="*/ 382295 w 8398277"/>
              <a:gd name="connsiteY1" fmla="*/ 764589 h 6116716"/>
              <a:gd name="connsiteX2" fmla="*/ 7633688 w 8398277"/>
              <a:gd name="connsiteY2" fmla="*/ 764590 h 6116716"/>
              <a:gd name="connsiteX3" fmla="*/ 7633688 w 8398277"/>
              <a:gd name="connsiteY3" fmla="*/ 382295 h 6116716"/>
              <a:gd name="connsiteX4" fmla="*/ 8015983 w 8398277"/>
              <a:gd name="connsiteY4" fmla="*/ 0 h 6116716"/>
              <a:gd name="connsiteX5" fmla="*/ 8398278 w 8398277"/>
              <a:gd name="connsiteY5" fmla="*/ 382295 h 6116716"/>
              <a:gd name="connsiteX6" fmla="*/ 8398277 w 8398277"/>
              <a:gd name="connsiteY6" fmla="*/ 4969832 h 6116716"/>
              <a:gd name="connsiteX7" fmla="*/ 8015982 w 8398277"/>
              <a:gd name="connsiteY7" fmla="*/ 5352127 h 6116716"/>
              <a:gd name="connsiteX8" fmla="*/ 764590 w 8398277"/>
              <a:gd name="connsiteY8" fmla="*/ 5352127 h 6116716"/>
              <a:gd name="connsiteX9" fmla="*/ 764590 w 8398277"/>
              <a:gd name="connsiteY9" fmla="*/ 5734421 h 6116716"/>
              <a:gd name="connsiteX10" fmla="*/ 382295 w 8398277"/>
              <a:gd name="connsiteY10" fmla="*/ 6116716 h 6116716"/>
              <a:gd name="connsiteX11" fmla="*/ 0 w 8398277"/>
              <a:gd name="connsiteY11" fmla="*/ 5734421 h 6116716"/>
              <a:gd name="connsiteX12" fmla="*/ 0 w 8398277"/>
              <a:gd name="connsiteY12" fmla="*/ 1146884 h 6116716"/>
              <a:gd name="connsiteX13" fmla="*/ 7633688 w 8398277"/>
              <a:gd name="connsiteY13" fmla="*/ 764590 h 6116716"/>
              <a:gd name="connsiteX14" fmla="*/ 8015982 w 8398277"/>
              <a:gd name="connsiteY14" fmla="*/ 764590 h 6116716"/>
              <a:gd name="connsiteX15" fmla="*/ 8398277 w 8398277"/>
              <a:gd name="connsiteY15" fmla="*/ 382295 h 6116716"/>
              <a:gd name="connsiteX16" fmla="*/ 8015982 w 8398277"/>
              <a:gd name="connsiteY16" fmla="*/ 764590 h 6116716"/>
              <a:gd name="connsiteX17" fmla="*/ 8015982 w 8398277"/>
              <a:gd name="connsiteY17" fmla="*/ 382295 h 6116716"/>
              <a:gd name="connsiteX18" fmla="*/ 7824835 w 8398277"/>
              <a:gd name="connsiteY18" fmla="*/ 573442 h 6116716"/>
              <a:gd name="connsiteX19" fmla="*/ 7633688 w 8398277"/>
              <a:gd name="connsiteY19" fmla="*/ 382295 h 6116716"/>
              <a:gd name="connsiteX20" fmla="*/ 382295 w 8398277"/>
              <a:gd name="connsiteY20" fmla="*/ 1529179 h 6116716"/>
              <a:gd name="connsiteX21" fmla="*/ 382295 w 8398277"/>
              <a:gd name="connsiteY21" fmla="*/ 1146884 h 6116716"/>
              <a:gd name="connsiteX22" fmla="*/ 573442 w 8398277"/>
              <a:gd name="connsiteY22" fmla="*/ 955737 h 6116716"/>
              <a:gd name="connsiteX23" fmla="*/ 764589 w 8398277"/>
              <a:gd name="connsiteY23" fmla="*/ 1146884 h 6116716"/>
              <a:gd name="connsiteX24" fmla="*/ 382294 w 8398277"/>
              <a:gd name="connsiteY24" fmla="*/ 1529179 h 6116716"/>
              <a:gd name="connsiteX25" fmla="*/ -1 w 8398277"/>
              <a:gd name="connsiteY25" fmla="*/ 1146884 h 6116716"/>
              <a:gd name="connsiteX26" fmla="*/ 764590 w 8398277"/>
              <a:gd name="connsiteY26" fmla="*/ 1146884 h 6116716"/>
              <a:gd name="connsiteX27" fmla="*/ 764590 w 8398277"/>
              <a:gd name="connsiteY27" fmla="*/ 5352127 h 6116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398277" h="6116716" stroke="0" extrusionOk="0">
                <a:moveTo>
                  <a:pt x="8398277" y="382295"/>
                </a:moveTo>
                <a:cubicBezTo>
                  <a:pt x="8392350" y="599857"/>
                  <a:pt x="8230346" y="748289"/>
                  <a:pt x="8015982" y="764590"/>
                </a:cubicBezTo>
                <a:cubicBezTo>
                  <a:pt x="8010465" y="709370"/>
                  <a:pt x="8000851" y="466675"/>
                  <a:pt x="8015982" y="382295"/>
                </a:cubicBezTo>
                <a:cubicBezTo>
                  <a:pt x="8026753" y="483295"/>
                  <a:pt x="7921356" y="576961"/>
                  <a:pt x="7824835" y="573442"/>
                </a:cubicBezTo>
                <a:cubicBezTo>
                  <a:pt x="7727486" y="573170"/>
                  <a:pt x="7648971" y="488219"/>
                  <a:pt x="7633688" y="382295"/>
                </a:cubicBezTo>
                <a:cubicBezTo>
                  <a:pt x="7630906" y="510020"/>
                  <a:pt x="7625804" y="724595"/>
                  <a:pt x="7633688" y="764590"/>
                </a:cubicBezTo>
                <a:cubicBezTo>
                  <a:pt x="5190745" y="707141"/>
                  <a:pt x="1604789" y="713299"/>
                  <a:pt x="382295" y="764590"/>
                </a:cubicBezTo>
                <a:cubicBezTo>
                  <a:pt x="172268" y="754898"/>
                  <a:pt x="-4121" y="967280"/>
                  <a:pt x="0" y="1146885"/>
                </a:cubicBezTo>
                <a:cubicBezTo>
                  <a:pt x="162176" y="3403447"/>
                  <a:pt x="128812" y="4257260"/>
                  <a:pt x="0" y="5734421"/>
                </a:cubicBezTo>
                <a:cubicBezTo>
                  <a:pt x="27918" y="5963239"/>
                  <a:pt x="183396" y="6097286"/>
                  <a:pt x="382295" y="6116716"/>
                </a:cubicBezTo>
                <a:cubicBezTo>
                  <a:pt x="585164" y="6125406"/>
                  <a:pt x="754600" y="5929579"/>
                  <a:pt x="764590" y="5734421"/>
                </a:cubicBezTo>
                <a:cubicBezTo>
                  <a:pt x="750695" y="5611171"/>
                  <a:pt x="779660" y="5525368"/>
                  <a:pt x="764590" y="5352127"/>
                </a:cubicBezTo>
                <a:cubicBezTo>
                  <a:pt x="1972675" y="5408167"/>
                  <a:pt x="6700825" y="5290271"/>
                  <a:pt x="8015982" y="5352127"/>
                </a:cubicBezTo>
                <a:cubicBezTo>
                  <a:pt x="8243211" y="5336949"/>
                  <a:pt x="8411439" y="5174274"/>
                  <a:pt x="8398277" y="4969832"/>
                </a:cubicBezTo>
                <a:cubicBezTo>
                  <a:pt x="8565931" y="3182676"/>
                  <a:pt x="8403288" y="940219"/>
                  <a:pt x="8398277" y="382295"/>
                </a:cubicBezTo>
                <a:close/>
                <a:moveTo>
                  <a:pt x="382295" y="1529179"/>
                </a:moveTo>
                <a:cubicBezTo>
                  <a:pt x="601607" y="1541199"/>
                  <a:pt x="765131" y="1362440"/>
                  <a:pt x="764590" y="1146884"/>
                </a:cubicBezTo>
                <a:cubicBezTo>
                  <a:pt x="745425" y="1048276"/>
                  <a:pt x="668864" y="951467"/>
                  <a:pt x="573443" y="955737"/>
                </a:cubicBezTo>
                <a:cubicBezTo>
                  <a:pt x="480546" y="971933"/>
                  <a:pt x="384683" y="1041698"/>
                  <a:pt x="382296" y="1146884"/>
                </a:cubicBezTo>
                <a:cubicBezTo>
                  <a:pt x="383231" y="1271095"/>
                  <a:pt x="357753" y="1401373"/>
                  <a:pt x="382295" y="1529179"/>
                </a:cubicBezTo>
                <a:close/>
              </a:path>
              <a:path w="8398277" h="6116716" fill="darkenLess" stroke="0" extrusionOk="0">
                <a:moveTo>
                  <a:pt x="382295" y="1529179"/>
                </a:moveTo>
                <a:cubicBezTo>
                  <a:pt x="596295" y="1562119"/>
                  <a:pt x="771960" y="1349749"/>
                  <a:pt x="764590" y="1146884"/>
                </a:cubicBezTo>
                <a:cubicBezTo>
                  <a:pt x="777930" y="1049367"/>
                  <a:pt x="679544" y="957678"/>
                  <a:pt x="573443" y="955737"/>
                </a:cubicBezTo>
                <a:cubicBezTo>
                  <a:pt x="465114" y="953790"/>
                  <a:pt x="394449" y="1056335"/>
                  <a:pt x="382296" y="1146884"/>
                </a:cubicBezTo>
                <a:cubicBezTo>
                  <a:pt x="405815" y="1269210"/>
                  <a:pt x="367985" y="1391475"/>
                  <a:pt x="382295" y="1529179"/>
                </a:cubicBezTo>
                <a:close/>
                <a:moveTo>
                  <a:pt x="8015982" y="764590"/>
                </a:moveTo>
                <a:cubicBezTo>
                  <a:pt x="8200397" y="774999"/>
                  <a:pt x="8404718" y="585275"/>
                  <a:pt x="8398277" y="382295"/>
                </a:cubicBezTo>
                <a:cubicBezTo>
                  <a:pt x="8428925" y="170011"/>
                  <a:pt x="8233672" y="-1134"/>
                  <a:pt x="8015982" y="0"/>
                </a:cubicBezTo>
                <a:cubicBezTo>
                  <a:pt x="7809513" y="-36201"/>
                  <a:pt x="7638245" y="174163"/>
                  <a:pt x="7633687" y="382295"/>
                </a:cubicBezTo>
                <a:cubicBezTo>
                  <a:pt x="7622804" y="486224"/>
                  <a:pt x="7727162" y="565987"/>
                  <a:pt x="7824834" y="573442"/>
                </a:cubicBezTo>
                <a:cubicBezTo>
                  <a:pt x="7925517" y="554005"/>
                  <a:pt x="8022835" y="489670"/>
                  <a:pt x="8015981" y="382295"/>
                </a:cubicBezTo>
                <a:cubicBezTo>
                  <a:pt x="8012281" y="510157"/>
                  <a:pt x="7997602" y="644551"/>
                  <a:pt x="8015982" y="764590"/>
                </a:cubicBezTo>
                <a:close/>
              </a:path>
              <a:path w="8398277" h="6116716" fill="none" extrusionOk="0">
                <a:moveTo>
                  <a:pt x="0" y="1146884"/>
                </a:moveTo>
                <a:cubicBezTo>
                  <a:pt x="33229" y="915837"/>
                  <a:pt x="173894" y="763725"/>
                  <a:pt x="382295" y="764589"/>
                </a:cubicBezTo>
                <a:cubicBezTo>
                  <a:pt x="1516990" y="767980"/>
                  <a:pt x="4176904" y="873429"/>
                  <a:pt x="7633688" y="764590"/>
                </a:cubicBezTo>
                <a:cubicBezTo>
                  <a:pt x="7611082" y="696131"/>
                  <a:pt x="7615241" y="483647"/>
                  <a:pt x="7633688" y="382295"/>
                </a:cubicBezTo>
                <a:cubicBezTo>
                  <a:pt x="7611688" y="159734"/>
                  <a:pt x="7795921" y="18654"/>
                  <a:pt x="8015983" y="0"/>
                </a:cubicBezTo>
                <a:cubicBezTo>
                  <a:pt x="8235058" y="-34519"/>
                  <a:pt x="8358941" y="170820"/>
                  <a:pt x="8398278" y="382295"/>
                </a:cubicBezTo>
                <a:cubicBezTo>
                  <a:pt x="8441711" y="1813120"/>
                  <a:pt x="8480536" y="3225845"/>
                  <a:pt x="8398277" y="4969832"/>
                </a:cubicBezTo>
                <a:cubicBezTo>
                  <a:pt x="8367674" y="5202549"/>
                  <a:pt x="8206204" y="5352524"/>
                  <a:pt x="8015982" y="5352127"/>
                </a:cubicBezTo>
                <a:cubicBezTo>
                  <a:pt x="5535621" y="5334692"/>
                  <a:pt x="2191524" y="5344580"/>
                  <a:pt x="764590" y="5352127"/>
                </a:cubicBezTo>
                <a:cubicBezTo>
                  <a:pt x="778674" y="5414455"/>
                  <a:pt x="753039" y="5667970"/>
                  <a:pt x="764590" y="5734421"/>
                </a:cubicBezTo>
                <a:cubicBezTo>
                  <a:pt x="776386" y="5954709"/>
                  <a:pt x="620456" y="6125392"/>
                  <a:pt x="382295" y="6116716"/>
                </a:cubicBezTo>
                <a:cubicBezTo>
                  <a:pt x="183114" y="6091305"/>
                  <a:pt x="-8288" y="5957455"/>
                  <a:pt x="0" y="5734421"/>
                </a:cubicBezTo>
                <a:cubicBezTo>
                  <a:pt x="116766" y="3672425"/>
                  <a:pt x="40583" y="2505216"/>
                  <a:pt x="0" y="1146884"/>
                </a:cubicBezTo>
                <a:close/>
                <a:moveTo>
                  <a:pt x="7633688" y="764590"/>
                </a:moveTo>
                <a:cubicBezTo>
                  <a:pt x="7764229" y="750028"/>
                  <a:pt x="7907730" y="786109"/>
                  <a:pt x="8015982" y="764590"/>
                </a:cubicBezTo>
                <a:cubicBezTo>
                  <a:pt x="8205715" y="750465"/>
                  <a:pt x="8404792" y="553250"/>
                  <a:pt x="8398277" y="382295"/>
                </a:cubicBezTo>
                <a:moveTo>
                  <a:pt x="8015982" y="764590"/>
                </a:moveTo>
                <a:cubicBezTo>
                  <a:pt x="8035215" y="660184"/>
                  <a:pt x="7998663" y="548823"/>
                  <a:pt x="8015982" y="382295"/>
                </a:cubicBezTo>
                <a:cubicBezTo>
                  <a:pt x="8008683" y="482825"/>
                  <a:pt x="7933882" y="586086"/>
                  <a:pt x="7824835" y="573442"/>
                </a:cubicBezTo>
                <a:cubicBezTo>
                  <a:pt x="7730248" y="582441"/>
                  <a:pt x="7635802" y="502102"/>
                  <a:pt x="7633688" y="382295"/>
                </a:cubicBezTo>
                <a:moveTo>
                  <a:pt x="382295" y="1529179"/>
                </a:moveTo>
                <a:cubicBezTo>
                  <a:pt x="407474" y="1382216"/>
                  <a:pt x="359568" y="1303180"/>
                  <a:pt x="382295" y="1146884"/>
                </a:cubicBezTo>
                <a:cubicBezTo>
                  <a:pt x="366969" y="1037427"/>
                  <a:pt x="466679" y="952687"/>
                  <a:pt x="573442" y="955737"/>
                </a:cubicBezTo>
                <a:cubicBezTo>
                  <a:pt x="691968" y="947455"/>
                  <a:pt x="765195" y="1038780"/>
                  <a:pt x="764589" y="1146884"/>
                </a:cubicBezTo>
                <a:cubicBezTo>
                  <a:pt x="772097" y="1365134"/>
                  <a:pt x="597254" y="1536091"/>
                  <a:pt x="382294" y="1529179"/>
                </a:cubicBezTo>
                <a:cubicBezTo>
                  <a:pt x="189107" y="1525844"/>
                  <a:pt x="-16406" y="1394021"/>
                  <a:pt x="-1" y="1146884"/>
                </a:cubicBezTo>
                <a:moveTo>
                  <a:pt x="764590" y="1146884"/>
                </a:moveTo>
                <a:cubicBezTo>
                  <a:pt x="651438" y="2118816"/>
                  <a:pt x="716317" y="4892919"/>
                  <a:pt x="764590" y="5352127"/>
                </a:cubicBezTo>
              </a:path>
              <a:path w="8398277" h="6116716" fill="none" stroke="0" extrusionOk="0">
                <a:moveTo>
                  <a:pt x="0" y="1146884"/>
                </a:moveTo>
                <a:cubicBezTo>
                  <a:pt x="2319" y="934523"/>
                  <a:pt x="164179" y="777594"/>
                  <a:pt x="382295" y="764589"/>
                </a:cubicBezTo>
                <a:cubicBezTo>
                  <a:pt x="2172539" y="852550"/>
                  <a:pt x="5969398" y="689701"/>
                  <a:pt x="7633688" y="764590"/>
                </a:cubicBezTo>
                <a:cubicBezTo>
                  <a:pt x="7649845" y="612371"/>
                  <a:pt x="7617010" y="462290"/>
                  <a:pt x="7633688" y="382295"/>
                </a:cubicBezTo>
                <a:cubicBezTo>
                  <a:pt x="7639479" y="173307"/>
                  <a:pt x="7811223" y="3508"/>
                  <a:pt x="8015983" y="0"/>
                </a:cubicBezTo>
                <a:cubicBezTo>
                  <a:pt x="8223051" y="9838"/>
                  <a:pt x="8359374" y="157853"/>
                  <a:pt x="8398278" y="382295"/>
                </a:cubicBezTo>
                <a:cubicBezTo>
                  <a:pt x="8482027" y="1791640"/>
                  <a:pt x="8221350" y="3284569"/>
                  <a:pt x="8398277" y="4969832"/>
                </a:cubicBezTo>
                <a:cubicBezTo>
                  <a:pt x="8394873" y="5170796"/>
                  <a:pt x="8225232" y="5383153"/>
                  <a:pt x="8015982" y="5352127"/>
                </a:cubicBezTo>
                <a:cubicBezTo>
                  <a:pt x="4626867" y="5458409"/>
                  <a:pt x="1525647" y="5226391"/>
                  <a:pt x="764590" y="5352127"/>
                </a:cubicBezTo>
                <a:cubicBezTo>
                  <a:pt x="751406" y="5429569"/>
                  <a:pt x="781035" y="5564773"/>
                  <a:pt x="764590" y="5734421"/>
                </a:cubicBezTo>
                <a:cubicBezTo>
                  <a:pt x="775994" y="5910389"/>
                  <a:pt x="563146" y="6136663"/>
                  <a:pt x="382295" y="6116716"/>
                </a:cubicBezTo>
                <a:cubicBezTo>
                  <a:pt x="180059" y="6117474"/>
                  <a:pt x="-9644" y="5981357"/>
                  <a:pt x="0" y="5734421"/>
                </a:cubicBezTo>
                <a:cubicBezTo>
                  <a:pt x="-152293" y="5244296"/>
                  <a:pt x="-34154" y="3375396"/>
                  <a:pt x="0" y="1146884"/>
                </a:cubicBezTo>
                <a:close/>
                <a:moveTo>
                  <a:pt x="7633688" y="764590"/>
                </a:moveTo>
                <a:cubicBezTo>
                  <a:pt x="7713572" y="747564"/>
                  <a:pt x="7861219" y="751024"/>
                  <a:pt x="8015982" y="764590"/>
                </a:cubicBezTo>
                <a:cubicBezTo>
                  <a:pt x="8241123" y="786474"/>
                  <a:pt x="8410132" y="574599"/>
                  <a:pt x="8398277" y="382295"/>
                </a:cubicBezTo>
                <a:moveTo>
                  <a:pt x="8015982" y="764590"/>
                </a:moveTo>
                <a:cubicBezTo>
                  <a:pt x="8020272" y="601484"/>
                  <a:pt x="7987391" y="561255"/>
                  <a:pt x="8015982" y="382295"/>
                </a:cubicBezTo>
                <a:cubicBezTo>
                  <a:pt x="8007962" y="487344"/>
                  <a:pt x="7925314" y="563137"/>
                  <a:pt x="7824835" y="573442"/>
                </a:cubicBezTo>
                <a:cubicBezTo>
                  <a:pt x="7713930" y="568810"/>
                  <a:pt x="7647960" y="488101"/>
                  <a:pt x="7633688" y="382295"/>
                </a:cubicBezTo>
                <a:moveTo>
                  <a:pt x="382295" y="1529179"/>
                </a:moveTo>
                <a:cubicBezTo>
                  <a:pt x="357602" y="1445457"/>
                  <a:pt x="369631" y="1197869"/>
                  <a:pt x="382295" y="1146884"/>
                </a:cubicBezTo>
                <a:cubicBezTo>
                  <a:pt x="377901" y="1029409"/>
                  <a:pt x="475217" y="961180"/>
                  <a:pt x="573442" y="955737"/>
                </a:cubicBezTo>
                <a:cubicBezTo>
                  <a:pt x="675708" y="952194"/>
                  <a:pt x="767388" y="1044527"/>
                  <a:pt x="764589" y="1146884"/>
                </a:cubicBezTo>
                <a:cubicBezTo>
                  <a:pt x="771976" y="1348425"/>
                  <a:pt x="619780" y="1530960"/>
                  <a:pt x="382294" y="1529179"/>
                </a:cubicBezTo>
                <a:cubicBezTo>
                  <a:pt x="178520" y="1537792"/>
                  <a:pt x="-5265" y="1366561"/>
                  <a:pt x="-1" y="1146884"/>
                </a:cubicBezTo>
                <a:moveTo>
                  <a:pt x="764590" y="1146884"/>
                </a:moveTo>
                <a:cubicBezTo>
                  <a:pt x="680766" y="3114018"/>
                  <a:pt x="637791" y="3870544"/>
                  <a:pt x="764590" y="5352127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596351565">
                  <a:prstGeom prst="horizontalScrol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 Credits:</a:t>
            </a:r>
          </a:p>
          <a:p>
            <a:pPr algn="ctr"/>
            <a:r>
              <a:rPr lang="en-US" sz="2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Slide 2: 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https://commons.wikimedia.org/wiki/File:Santa_Maria_foris_portas2.JPG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Slides 3-11:</a:t>
            </a:r>
          </a:p>
          <a:p>
            <a:pPr algn="ctr"/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https://commons.wikimedia.org/wiki/Category:Santa_Maria_foris_portas_in_Castelseprio_-_Frescos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0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517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1">
            <a:extLst>
              <a:ext uri="{FF2B5EF4-FFF2-40B4-BE49-F238E27FC236}">
                <a16:creationId xmlns:a16="http://schemas.microsoft.com/office/drawing/2014/main" id="{B53F05C4-B08B-4B19-B02B-43013BFF1788}"/>
              </a:ext>
            </a:extLst>
          </p:cNvPr>
          <p:cNvSpPr/>
          <p:nvPr/>
        </p:nvSpPr>
        <p:spPr>
          <a:xfrm>
            <a:off x="372861" y="370642"/>
            <a:ext cx="8398277" cy="6116716"/>
          </a:xfrm>
          <a:custGeom>
            <a:avLst/>
            <a:gdLst>
              <a:gd name="connsiteX0" fmla="*/ 8398277 w 8398277"/>
              <a:gd name="connsiteY0" fmla="*/ 382295 h 6116716"/>
              <a:gd name="connsiteX1" fmla="*/ 8015982 w 8398277"/>
              <a:gd name="connsiteY1" fmla="*/ 764590 h 6116716"/>
              <a:gd name="connsiteX2" fmla="*/ 8015982 w 8398277"/>
              <a:gd name="connsiteY2" fmla="*/ 382295 h 6116716"/>
              <a:gd name="connsiteX3" fmla="*/ 7824835 w 8398277"/>
              <a:gd name="connsiteY3" fmla="*/ 573442 h 6116716"/>
              <a:gd name="connsiteX4" fmla="*/ 7633688 w 8398277"/>
              <a:gd name="connsiteY4" fmla="*/ 382295 h 6116716"/>
              <a:gd name="connsiteX5" fmla="*/ 7633688 w 8398277"/>
              <a:gd name="connsiteY5" fmla="*/ 764590 h 6116716"/>
              <a:gd name="connsiteX6" fmla="*/ 382295 w 8398277"/>
              <a:gd name="connsiteY6" fmla="*/ 764590 h 6116716"/>
              <a:gd name="connsiteX7" fmla="*/ 0 w 8398277"/>
              <a:gd name="connsiteY7" fmla="*/ 1146885 h 6116716"/>
              <a:gd name="connsiteX8" fmla="*/ 0 w 8398277"/>
              <a:gd name="connsiteY8" fmla="*/ 5734421 h 6116716"/>
              <a:gd name="connsiteX9" fmla="*/ 382295 w 8398277"/>
              <a:gd name="connsiteY9" fmla="*/ 6116716 h 6116716"/>
              <a:gd name="connsiteX10" fmla="*/ 764590 w 8398277"/>
              <a:gd name="connsiteY10" fmla="*/ 5734421 h 6116716"/>
              <a:gd name="connsiteX11" fmla="*/ 764590 w 8398277"/>
              <a:gd name="connsiteY11" fmla="*/ 5352127 h 6116716"/>
              <a:gd name="connsiteX12" fmla="*/ 8015982 w 8398277"/>
              <a:gd name="connsiteY12" fmla="*/ 5352127 h 6116716"/>
              <a:gd name="connsiteX13" fmla="*/ 8398277 w 8398277"/>
              <a:gd name="connsiteY13" fmla="*/ 4969832 h 6116716"/>
              <a:gd name="connsiteX14" fmla="*/ 8398277 w 8398277"/>
              <a:gd name="connsiteY14" fmla="*/ 382295 h 6116716"/>
              <a:gd name="connsiteX15" fmla="*/ 382295 w 8398277"/>
              <a:gd name="connsiteY15" fmla="*/ 1529179 h 6116716"/>
              <a:gd name="connsiteX16" fmla="*/ 764590 w 8398277"/>
              <a:gd name="connsiteY16" fmla="*/ 1146884 h 6116716"/>
              <a:gd name="connsiteX17" fmla="*/ 573443 w 8398277"/>
              <a:gd name="connsiteY17" fmla="*/ 955737 h 6116716"/>
              <a:gd name="connsiteX18" fmla="*/ 382296 w 8398277"/>
              <a:gd name="connsiteY18" fmla="*/ 1146884 h 6116716"/>
              <a:gd name="connsiteX19" fmla="*/ 382295 w 8398277"/>
              <a:gd name="connsiteY19" fmla="*/ 1529179 h 6116716"/>
              <a:gd name="connsiteX0" fmla="*/ 382295 w 8398277"/>
              <a:gd name="connsiteY0" fmla="*/ 1529179 h 6116716"/>
              <a:gd name="connsiteX1" fmla="*/ 764590 w 8398277"/>
              <a:gd name="connsiteY1" fmla="*/ 1146884 h 6116716"/>
              <a:gd name="connsiteX2" fmla="*/ 573443 w 8398277"/>
              <a:gd name="connsiteY2" fmla="*/ 955737 h 6116716"/>
              <a:gd name="connsiteX3" fmla="*/ 382296 w 8398277"/>
              <a:gd name="connsiteY3" fmla="*/ 1146884 h 6116716"/>
              <a:gd name="connsiteX4" fmla="*/ 382295 w 8398277"/>
              <a:gd name="connsiteY4" fmla="*/ 1529179 h 6116716"/>
              <a:gd name="connsiteX5" fmla="*/ 8015982 w 8398277"/>
              <a:gd name="connsiteY5" fmla="*/ 764590 h 6116716"/>
              <a:gd name="connsiteX6" fmla="*/ 8398277 w 8398277"/>
              <a:gd name="connsiteY6" fmla="*/ 382295 h 6116716"/>
              <a:gd name="connsiteX7" fmla="*/ 8015982 w 8398277"/>
              <a:gd name="connsiteY7" fmla="*/ 0 h 6116716"/>
              <a:gd name="connsiteX8" fmla="*/ 7633687 w 8398277"/>
              <a:gd name="connsiteY8" fmla="*/ 382295 h 6116716"/>
              <a:gd name="connsiteX9" fmla="*/ 7824834 w 8398277"/>
              <a:gd name="connsiteY9" fmla="*/ 573442 h 6116716"/>
              <a:gd name="connsiteX10" fmla="*/ 8015981 w 8398277"/>
              <a:gd name="connsiteY10" fmla="*/ 382295 h 6116716"/>
              <a:gd name="connsiteX11" fmla="*/ 8015982 w 8398277"/>
              <a:gd name="connsiteY11" fmla="*/ 764590 h 6116716"/>
              <a:gd name="connsiteX0" fmla="*/ 0 w 8398277"/>
              <a:gd name="connsiteY0" fmla="*/ 1146884 h 6116716"/>
              <a:gd name="connsiteX1" fmla="*/ 382295 w 8398277"/>
              <a:gd name="connsiteY1" fmla="*/ 764589 h 6116716"/>
              <a:gd name="connsiteX2" fmla="*/ 7633688 w 8398277"/>
              <a:gd name="connsiteY2" fmla="*/ 764590 h 6116716"/>
              <a:gd name="connsiteX3" fmla="*/ 7633688 w 8398277"/>
              <a:gd name="connsiteY3" fmla="*/ 382295 h 6116716"/>
              <a:gd name="connsiteX4" fmla="*/ 8015983 w 8398277"/>
              <a:gd name="connsiteY4" fmla="*/ 0 h 6116716"/>
              <a:gd name="connsiteX5" fmla="*/ 8398278 w 8398277"/>
              <a:gd name="connsiteY5" fmla="*/ 382295 h 6116716"/>
              <a:gd name="connsiteX6" fmla="*/ 8398277 w 8398277"/>
              <a:gd name="connsiteY6" fmla="*/ 4969832 h 6116716"/>
              <a:gd name="connsiteX7" fmla="*/ 8015982 w 8398277"/>
              <a:gd name="connsiteY7" fmla="*/ 5352127 h 6116716"/>
              <a:gd name="connsiteX8" fmla="*/ 764590 w 8398277"/>
              <a:gd name="connsiteY8" fmla="*/ 5352127 h 6116716"/>
              <a:gd name="connsiteX9" fmla="*/ 764590 w 8398277"/>
              <a:gd name="connsiteY9" fmla="*/ 5734421 h 6116716"/>
              <a:gd name="connsiteX10" fmla="*/ 382295 w 8398277"/>
              <a:gd name="connsiteY10" fmla="*/ 6116716 h 6116716"/>
              <a:gd name="connsiteX11" fmla="*/ 0 w 8398277"/>
              <a:gd name="connsiteY11" fmla="*/ 5734421 h 6116716"/>
              <a:gd name="connsiteX12" fmla="*/ 0 w 8398277"/>
              <a:gd name="connsiteY12" fmla="*/ 1146884 h 6116716"/>
              <a:gd name="connsiteX13" fmla="*/ 7633688 w 8398277"/>
              <a:gd name="connsiteY13" fmla="*/ 764590 h 6116716"/>
              <a:gd name="connsiteX14" fmla="*/ 8015982 w 8398277"/>
              <a:gd name="connsiteY14" fmla="*/ 764590 h 6116716"/>
              <a:gd name="connsiteX15" fmla="*/ 8398277 w 8398277"/>
              <a:gd name="connsiteY15" fmla="*/ 382295 h 6116716"/>
              <a:gd name="connsiteX16" fmla="*/ 8015982 w 8398277"/>
              <a:gd name="connsiteY16" fmla="*/ 764590 h 6116716"/>
              <a:gd name="connsiteX17" fmla="*/ 8015982 w 8398277"/>
              <a:gd name="connsiteY17" fmla="*/ 382295 h 6116716"/>
              <a:gd name="connsiteX18" fmla="*/ 7824835 w 8398277"/>
              <a:gd name="connsiteY18" fmla="*/ 573442 h 6116716"/>
              <a:gd name="connsiteX19" fmla="*/ 7633688 w 8398277"/>
              <a:gd name="connsiteY19" fmla="*/ 382295 h 6116716"/>
              <a:gd name="connsiteX20" fmla="*/ 382295 w 8398277"/>
              <a:gd name="connsiteY20" fmla="*/ 1529179 h 6116716"/>
              <a:gd name="connsiteX21" fmla="*/ 382295 w 8398277"/>
              <a:gd name="connsiteY21" fmla="*/ 1146884 h 6116716"/>
              <a:gd name="connsiteX22" fmla="*/ 573442 w 8398277"/>
              <a:gd name="connsiteY22" fmla="*/ 955737 h 6116716"/>
              <a:gd name="connsiteX23" fmla="*/ 764589 w 8398277"/>
              <a:gd name="connsiteY23" fmla="*/ 1146884 h 6116716"/>
              <a:gd name="connsiteX24" fmla="*/ 382294 w 8398277"/>
              <a:gd name="connsiteY24" fmla="*/ 1529179 h 6116716"/>
              <a:gd name="connsiteX25" fmla="*/ -1 w 8398277"/>
              <a:gd name="connsiteY25" fmla="*/ 1146884 h 6116716"/>
              <a:gd name="connsiteX26" fmla="*/ 764590 w 8398277"/>
              <a:gd name="connsiteY26" fmla="*/ 1146884 h 6116716"/>
              <a:gd name="connsiteX27" fmla="*/ 764590 w 8398277"/>
              <a:gd name="connsiteY27" fmla="*/ 5352127 h 6116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398277" h="6116716" stroke="0" extrusionOk="0">
                <a:moveTo>
                  <a:pt x="8398277" y="382295"/>
                </a:moveTo>
                <a:cubicBezTo>
                  <a:pt x="8392350" y="599857"/>
                  <a:pt x="8230346" y="748289"/>
                  <a:pt x="8015982" y="764590"/>
                </a:cubicBezTo>
                <a:cubicBezTo>
                  <a:pt x="8010465" y="709370"/>
                  <a:pt x="8000851" y="466675"/>
                  <a:pt x="8015982" y="382295"/>
                </a:cubicBezTo>
                <a:cubicBezTo>
                  <a:pt x="8026753" y="483295"/>
                  <a:pt x="7921356" y="576961"/>
                  <a:pt x="7824835" y="573442"/>
                </a:cubicBezTo>
                <a:cubicBezTo>
                  <a:pt x="7727486" y="573170"/>
                  <a:pt x="7648971" y="488219"/>
                  <a:pt x="7633688" y="382295"/>
                </a:cubicBezTo>
                <a:cubicBezTo>
                  <a:pt x="7630906" y="510020"/>
                  <a:pt x="7625804" y="724595"/>
                  <a:pt x="7633688" y="764590"/>
                </a:cubicBezTo>
                <a:cubicBezTo>
                  <a:pt x="5190745" y="707141"/>
                  <a:pt x="1604789" y="713299"/>
                  <a:pt x="382295" y="764590"/>
                </a:cubicBezTo>
                <a:cubicBezTo>
                  <a:pt x="172268" y="754898"/>
                  <a:pt x="-4121" y="967280"/>
                  <a:pt x="0" y="1146885"/>
                </a:cubicBezTo>
                <a:cubicBezTo>
                  <a:pt x="162176" y="3403447"/>
                  <a:pt x="128812" y="4257260"/>
                  <a:pt x="0" y="5734421"/>
                </a:cubicBezTo>
                <a:cubicBezTo>
                  <a:pt x="27918" y="5963239"/>
                  <a:pt x="183396" y="6097286"/>
                  <a:pt x="382295" y="6116716"/>
                </a:cubicBezTo>
                <a:cubicBezTo>
                  <a:pt x="585164" y="6125406"/>
                  <a:pt x="754600" y="5929579"/>
                  <a:pt x="764590" y="5734421"/>
                </a:cubicBezTo>
                <a:cubicBezTo>
                  <a:pt x="750695" y="5611171"/>
                  <a:pt x="779660" y="5525368"/>
                  <a:pt x="764590" y="5352127"/>
                </a:cubicBezTo>
                <a:cubicBezTo>
                  <a:pt x="1972675" y="5408167"/>
                  <a:pt x="6700825" y="5290271"/>
                  <a:pt x="8015982" y="5352127"/>
                </a:cubicBezTo>
                <a:cubicBezTo>
                  <a:pt x="8243211" y="5336949"/>
                  <a:pt x="8411439" y="5174274"/>
                  <a:pt x="8398277" y="4969832"/>
                </a:cubicBezTo>
                <a:cubicBezTo>
                  <a:pt x="8565931" y="3182676"/>
                  <a:pt x="8403288" y="940219"/>
                  <a:pt x="8398277" y="382295"/>
                </a:cubicBezTo>
                <a:close/>
                <a:moveTo>
                  <a:pt x="382295" y="1529179"/>
                </a:moveTo>
                <a:cubicBezTo>
                  <a:pt x="601607" y="1541199"/>
                  <a:pt x="765131" y="1362440"/>
                  <a:pt x="764590" y="1146884"/>
                </a:cubicBezTo>
                <a:cubicBezTo>
                  <a:pt x="745425" y="1048276"/>
                  <a:pt x="668864" y="951467"/>
                  <a:pt x="573443" y="955737"/>
                </a:cubicBezTo>
                <a:cubicBezTo>
                  <a:pt x="480546" y="971933"/>
                  <a:pt x="384683" y="1041698"/>
                  <a:pt x="382296" y="1146884"/>
                </a:cubicBezTo>
                <a:cubicBezTo>
                  <a:pt x="383231" y="1271095"/>
                  <a:pt x="357753" y="1401373"/>
                  <a:pt x="382295" y="1529179"/>
                </a:cubicBezTo>
                <a:close/>
              </a:path>
              <a:path w="8398277" h="6116716" fill="darkenLess" stroke="0" extrusionOk="0">
                <a:moveTo>
                  <a:pt x="382295" y="1529179"/>
                </a:moveTo>
                <a:cubicBezTo>
                  <a:pt x="596295" y="1562119"/>
                  <a:pt x="771960" y="1349749"/>
                  <a:pt x="764590" y="1146884"/>
                </a:cubicBezTo>
                <a:cubicBezTo>
                  <a:pt x="777930" y="1049367"/>
                  <a:pt x="679544" y="957678"/>
                  <a:pt x="573443" y="955737"/>
                </a:cubicBezTo>
                <a:cubicBezTo>
                  <a:pt x="465114" y="953790"/>
                  <a:pt x="394449" y="1056335"/>
                  <a:pt x="382296" y="1146884"/>
                </a:cubicBezTo>
                <a:cubicBezTo>
                  <a:pt x="405815" y="1269210"/>
                  <a:pt x="367985" y="1391475"/>
                  <a:pt x="382295" y="1529179"/>
                </a:cubicBezTo>
                <a:close/>
                <a:moveTo>
                  <a:pt x="8015982" y="764590"/>
                </a:moveTo>
                <a:cubicBezTo>
                  <a:pt x="8200397" y="774999"/>
                  <a:pt x="8404718" y="585275"/>
                  <a:pt x="8398277" y="382295"/>
                </a:cubicBezTo>
                <a:cubicBezTo>
                  <a:pt x="8428925" y="170011"/>
                  <a:pt x="8233672" y="-1134"/>
                  <a:pt x="8015982" y="0"/>
                </a:cubicBezTo>
                <a:cubicBezTo>
                  <a:pt x="7809513" y="-36201"/>
                  <a:pt x="7638245" y="174163"/>
                  <a:pt x="7633687" y="382295"/>
                </a:cubicBezTo>
                <a:cubicBezTo>
                  <a:pt x="7622804" y="486224"/>
                  <a:pt x="7727162" y="565987"/>
                  <a:pt x="7824834" y="573442"/>
                </a:cubicBezTo>
                <a:cubicBezTo>
                  <a:pt x="7925517" y="554005"/>
                  <a:pt x="8022835" y="489670"/>
                  <a:pt x="8015981" y="382295"/>
                </a:cubicBezTo>
                <a:cubicBezTo>
                  <a:pt x="8012281" y="510157"/>
                  <a:pt x="7997602" y="644551"/>
                  <a:pt x="8015982" y="764590"/>
                </a:cubicBezTo>
                <a:close/>
              </a:path>
              <a:path w="8398277" h="6116716" fill="none" extrusionOk="0">
                <a:moveTo>
                  <a:pt x="0" y="1146884"/>
                </a:moveTo>
                <a:cubicBezTo>
                  <a:pt x="33229" y="915837"/>
                  <a:pt x="173894" y="763725"/>
                  <a:pt x="382295" y="764589"/>
                </a:cubicBezTo>
                <a:cubicBezTo>
                  <a:pt x="1516990" y="767980"/>
                  <a:pt x="4176904" y="873429"/>
                  <a:pt x="7633688" y="764590"/>
                </a:cubicBezTo>
                <a:cubicBezTo>
                  <a:pt x="7611082" y="696131"/>
                  <a:pt x="7615241" y="483647"/>
                  <a:pt x="7633688" y="382295"/>
                </a:cubicBezTo>
                <a:cubicBezTo>
                  <a:pt x="7611688" y="159734"/>
                  <a:pt x="7795921" y="18654"/>
                  <a:pt x="8015983" y="0"/>
                </a:cubicBezTo>
                <a:cubicBezTo>
                  <a:pt x="8235058" y="-34519"/>
                  <a:pt x="8358941" y="170820"/>
                  <a:pt x="8398278" y="382295"/>
                </a:cubicBezTo>
                <a:cubicBezTo>
                  <a:pt x="8441711" y="1813120"/>
                  <a:pt x="8480536" y="3225845"/>
                  <a:pt x="8398277" y="4969832"/>
                </a:cubicBezTo>
                <a:cubicBezTo>
                  <a:pt x="8367674" y="5202549"/>
                  <a:pt x="8206204" y="5352524"/>
                  <a:pt x="8015982" y="5352127"/>
                </a:cubicBezTo>
                <a:cubicBezTo>
                  <a:pt x="5535621" y="5334692"/>
                  <a:pt x="2191524" y="5344580"/>
                  <a:pt x="764590" y="5352127"/>
                </a:cubicBezTo>
                <a:cubicBezTo>
                  <a:pt x="778674" y="5414455"/>
                  <a:pt x="753039" y="5667970"/>
                  <a:pt x="764590" y="5734421"/>
                </a:cubicBezTo>
                <a:cubicBezTo>
                  <a:pt x="776386" y="5954709"/>
                  <a:pt x="620456" y="6125392"/>
                  <a:pt x="382295" y="6116716"/>
                </a:cubicBezTo>
                <a:cubicBezTo>
                  <a:pt x="183114" y="6091305"/>
                  <a:pt x="-8288" y="5957455"/>
                  <a:pt x="0" y="5734421"/>
                </a:cubicBezTo>
                <a:cubicBezTo>
                  <a:pt x="116766" y="3672425"/>
                  <a:pt x="40583" y="2505216"/>
                  <a:pt x="0" y="1146884"/>
                </a:cubicBezTo>
                <a:close/>
                <a:moveTo>
                  <a:pt x="7633688" y="764590"/>
                </a:moveTo>
                <a:cubicBezTo>
                  <a:pt x="7764229" y="750028"/>
                  <a:pt x="7907730" y="786109"/>
                  <a:pt x="8015982" y="764590"/>
                </a:cubicBezTo>
                <a:cubicBezTo>
                  <a:pt x="8205715" y="750465"/>
                  <a:pt x="8404792" y="553250"/>
                  <a:pt x="8398277" y="382295"/>
                </a:cubicBezTo>
                <a:moveTo>
                  <a:pt x="8015982" y="764590"/>
                </a:moveTo>
                <a:cubicBezTo>
                  <a:pt x="8035215" y="660184"/>
                  <a:pt x="7998663" y="548823"/>
                  <a:pt x="8015982" y="382295"/>
                </a:cubicBezTo>
                <a:cubicBezTo>
                  <a:pt x="8008683" y="482825"/>
                  <a:pt x="7933882" y="586086"/>
                  <a:pt x="7824835" y="573442"/>
                </a:cubicBezTo>
                <a:cubicBezTo>
                  <a:pt x="7730248" y="582441"/>
                  <a:pt x="7635802" y="502102"/>
                  <a:pt x="7633688" y="382295"/>
                </a:cubicBezTo>
                <a:moveTo>
                  <a:pt x="382295" y="1529179"/>
                </a:moveTo>
                <a:cubicBezTo>
                  <a:pt x="407474" y="1382216"/>
                  <a:pt x="359568" y="1303180"/>
                  <a:pt x="382295" y="1146884"/>
                </a:cubicBezTo>
                <a:cubicBezTo>
                  <a:pt x="366969" y="1037427"/>
                  <a:pt x="466679" y="952687"/>
                  <a:pt x="573442" y="955737"/>
                </a:cubicBezTo>
                <a:cubicBezTo>
                  <a:pt x="691968" y="947455"/>
                  <a:pt x="765195" y="1038780"/>
                  <a:pt x="764589" y="1146884"/>
                </a:cubicBezTo>
                <a:cubicBezTo>
                  <a:pt x="772097" y="1365134"/>
                  <a:pt x="597254" y="1536091"/>
                  <a:pt x="382294" y="1529179"/>
                </a:cubicBezTo>
                <a:cubicBezTo>
                  <a:pt x="189107" y="1525844"/>
                  <a:pt x="-16406" y="1394021"/>
                  <a:pt x="-1" y="1146884"/>
                </a:cubicBezTo>
                <a:moveTo>
                  <a:pt x="764590" y="1146884"/>
                </a:moveTo>
                <a:cubicBezTo>
                  <a:pt x="651438" y="2118816"/>
                  <a:pt x="716317" y="4892919"/>
                  <a:pt x="764590" y="5352127"/>
                </a:cubicBezTo>
              </a:path>
              <a:path w="8398277" h="6116716" fill="none" stroke="0" extrusionOk="0">
                <a:moveTo>
                  <a:pt x="0" y="1146884"/>
                </a:moveTo>
                <a:cubicBezTo>
                  <a:pt x="2319" y="934523"/>
                  <a:pt x="164179" y="777594"/>
                  <a:pt x="382295" y="764589"/>
                </a:cubicBezTo>
                <a:cubicBezTo>
                  <a:pt x="2172539" y="852550"/>
                  <a:pt x="5969398" y="689701"/>
                  <a:pt x="7633688" y="764590"/>
                </a:cubicBezTo>
                <a:cubicBezTo>
                  <a:pt x="7649845" y="612371"/>
                  <a:pt x="7617010" y="462290"/>
                  <a:pt x="7633688" y="382295"/>
                </a:cubicBezTo>
                <a:cubicBezTo>
                  <a:pt x="7639479" y="173307"/>
                  <a:pt x="7811223" y="3508"/>
                  <a:pt x="8015983" y="0"/>
                </a:cubicBezTo>
                <a:cubicBezTo>
                  <a:pt x="8223051" y="9838"/>
                  <a:pt x="8359374" y="157853"/>
                  <a:pt x="8398278" y="382295"/>
                </a:cubicBezTo>
                <a:cubicBezTo>
                  <a:pt x="8482027" y="1791640"/>
                  <a:pt x="8221350" y="3284569"/>
                  <a:pt x="8398277" y="4969832"/>
                </a:cubicBezTo>
                <a:cubicBezTo>
                  <a:pt x="8394873" y="5170796"/>
                  <a:pt x="8225232" y="5383153"/>
                  <a:pt x="8015982" y="5352127"/>
                </a:cubicBezTo>
                <a:cubicBezTo>
                  <a:pt x="4626867" y="5458409"/>
                  <a:pt x="1525647" y="5226391"/>
                  <a:pt x="764590" y="5352127"/>
                </a:cubicBezTo>
                <a:cubicBezTo>
                  <a:pt x="751406" y="5429569"/>
                  <a:pt x="781035" y="5564773"/>
                  <a:pt x="764590" y="5734421"/>
                </a:cubicBezTo>
                <a:cubicBezTo>
                  <a:pt x="775994" y="5910389"/>
                  <a:pt x="563146" y="6136663"/>
                  <a:pt x="382295" y="6116716"/>
                </a:cubicBezTo>
                <a:cubicBezTo>
                  <a:pt x="180059" y="6117474"/>
                  <a:pt x="-9644" y="5981357"/>
                  <a:pt x="0" y="5734421"/>
                </a:cubicBezTo>
                <a:cubicBezTo>
                  <a:pt x="-152293" y="5244296"/>
                  <a:pt x="-34154" y="3375396"/>
                  <a:pt x="0" y="1146884"/>
                </a:cubicBezTo>
                <a:close/>
                <a:moveTo>
                  <a:pt x="7633688" y="764590"/>
                </a:moveTo>
                <a:cubicBezTo>
                  <a:pt x="7713572" y="747564"/>
                  <a:pt x="7861219" y="751024"/>
                  <a:pt x="8015982" y="764590"/>
                </a:cubicBezTo>
                <a:cubicBezTo>
                  <a:pt x="8241123" y="786474"/>
                  <a:pt x="8410132" y="574599"/>
                  <a:pt x="8398277" y="382295"/>
                </a:cubicBezTo>
                <a:moveTo>
                  <a:pt x="8015982" y="764590"/>
                </a:moveTo>
                <a:cubicBezTo>
                  <a:pt x="8020272" y="601484"/>
                  <a:pt x="7987391" y="561255"/>
                  <a:pt x="8015982" y="382295"/>
                </a:cubicBezTo>
                <a:cubicBezTo>
                  <a:pt x="8007962" y="487344"/>
                  <a:pt x="7925314" y="563137"/>
                  <a:pt x="7824835" y="573442"/>
                </a:cubicBezTo>
                <a:cubicBezTo>
                  <a:pt x="7713930" y="568810"/>
                  <a:pt x="7647960" y="488101"/>
                  <a:pt x="7633688" y="382295"/>
                </a:cubicBezTo>
                <a:moveTo>
                  <a:pt x="382295" y="1529179"/>
                </a:moveTo>
                <a:cubicBezTo>
                  <a:pt x="357602" y="1445457"/>
                  <a:pt x="369631" y="1197869"/>
                  <a:pt x="382295" y="1146884"/>
                </a:cubicBezTo>
                <a:cubicBezTo>
                  <a:pt x="377901" y="1029409"/>
                  <a:pt x="475217" y="961180"/>
                  <a:pt x="573442" y="955737"/>
                </a:cubicBezTo>
                <a:cubicBezTo>
                  <a:pt x="675708" y="952194"/>
                  <a:pt x="767388" y="1044527"/>
                  <a:pt x="764589" y="1146884"/>
                </a:cubicBezTo>
                <a:cubicBezTo>
                  <a:pt x="771976" y="1348425"/>
                  <a:pt x="619780" y="1530960"/>
                  <a:pt x="382294" y="1529179"/>
                </a:cubicBezTo>
                <a:cubicBezTo>
                  <a:pt x="178520" y="1537792"/>
                  <a:pt x="-5265" y="1366561"/>
                  <a:pt x="-1" y="1146884"/>
                </a:cubicBezTo>
                <a:moveTo>
                  <a:pt x="764590" y="1146884"/>
                </a:moveTo>
                <a:cubicBezTo>
                  <a:pt x="680766" y="3114018"/>
                  <a:pt x="637791" y="3870544"/>
                  <a:pt x="764590" y="5352127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596351565">
                  <a:prstGeom prst="horizontalScrol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  <a:ea typeface="Calibri" panose="020F0502020204030204" pitchFamily="34" charset="0"/>
            </a:endParaRPr>
          </a:p>
          <a:p>
            <a:pPr algn="ctr"/>
            <a:endParaRPr lang="en-US" sz="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  <a:ea typeface="Calibri" panose="020F0502020204030204" pitchFamily="34" charset="0"/>
            </a:endParaRPr>
          </a:p>
          <a:p>
            <a:pPr algn="ctr"/>
            <a:r>
              <a:rPr 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ea typeface="Calibri" panose="020F0502020204030204" pitchFamily="34" charset="0"/>
              </a:rPr>
              <a:t>The End </a:t>
            </a:r>
            <a:endParaRPr lang="en-US" sz="8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676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</TotalTime>
  <Words>65</Words>
  <Application>Microsoft Office PowerPoint</Application>
  <PresentationFormat>On-screen Show (4:3)</PresentationFormat>
  <Paragraphs>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Papyrus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2021-10-22T06:57:33Z</dcterms:created>
  <dcterms:modified xsi:type="dcterms:W3CDTF">2021-10-23T09:31:34Z</dcterms:modified>
</cp:coreProperties>
</file>