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2" r:id="rId3"/>
    <p:sldId id="312" r:id="rId4"/>
    <p:sldId id="304" r:id="rId5"/>
    <p:sldId id="290" r:id="rId6"/>
    <p:sldId id="308" r:id="rId7"/>
    <p:sldId id="292" r:id="rId8"/>
    <p:sldId id="295" r:id="rId9"/>
    <p:sldId id="307" r:id="rId10"/>
    <p:sldId id="293" r:id="rId11"/>
    <p:sldId id="296" r:id="rId12"/>
    <p:sldId id="297" r:id="rId13"/>
    <p:sldId id="299" r:id="rId14"/>
    <p:sldId id="311" r:id="rId15"/>
    <p:sldId id="309" r:id="rId16"/>
    <p:sldId id="313" r:id="rId17"/>
    <p:sldId id="310" r:id="rId18"/>
    <p:sldId id="315" r:id="rId19"/>
    <p:sldId id="30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AF8"/>
    <a:srgbClr val="FFFBEF"/>
    <a:srgbClr val="FF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4B499-DBA6-4305-ABCA-E145F3DF1D93}" v="180" dt="2021-08-11T16:50:13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4E54B499-DBA6-4305-ABCA-E145F3DF1D93}"/>
    <pc:docChg chg="undo redo custSel addSld delSld modSld sldOrd">
      <pc:chgData name="Amalia Spiliakou" userId="f4bd6b91a0b5818a" providerId="LiveId" clId="{4E54B499-DBA6-4305-ABCA-E145F3DF1D93}" dt="2021-08-11T16:53:37.787" v="3701" actId="47"/>
      <pc:docMkLst>
        <pc:docMk/>
      </pc:docMkLst>
      <pc:sldChg chg="addSp delSp modSp mod">
        <pc:chgData name="Amalia Spiliakou" userId="f4bd6b91a0b5818a" providerId="LiveId" clId="{4E54B499-DBA6-4305-ABCA-E145F3DF1D93}" dt="2021-08-11T15:32:56.514" v="1284" actId="20577"/>
        <pc:sldMkLst>
          <pc:docMk/>
          <pc:sldMk cId="0" sldId="290"/>
        </pc:sldMkLst>
        <pc:spChg chg="mod">
          <ac:chgData name="Amalia Spiliakou" userId="f4bd6b91a0b5818a" providerId="LiveId" clId="{4E54B499-DBA6-4305-ABCA-E145F3DF1D93}" dt="2021-08-11T15:32:56.514" v="1284" actId="20577"/>
          <ac:spMkLst>
            <pc:docMk/>
            <pc:sldMk cId="0" sldId="290"/>
            <ac:spMk id="51202" creationId="{430C9CA0-47F8-4F58-A2F3-D60450AE8426}"/>
          </ac:spMkLst>
        </pc:spChg>
        <pc:picChg chg="add mod">
          <ac:chgData name="Amalia Spiliakou" userId="f4bd6b91a0b5818a" providerId="LiveId" clId="{4E54B499-DBA6-4305-ABCA-E145F3DF1D93}" dt="2021-08-11T14:42:57.150" v="380"/>
          <ac:picMkLst>
            <pc:docMk/>
            <pc:sldMk cId="0" sldId="290"/>
            <ac:picMk id="4" creationId="{B5AA58B0-098C-4822-B0E4-6687C1B40771}"/>
          </ac:picMkLst>
        </pc:picChg>
        <pc:picChg chg="add mod">
          <ac:chgData name="Amalia Spiliakou" userId="f4bd6b91a0b5818a" providerId="LiveId" clId="{4E54B499-DBA6-4305-ABCA-E145F3DF1D93}" dt="2021-08-11T14:43:11.086" v="381"/>
          <ac:picMkLst>
            <pc:docMk/>
            <pc:sldMk cId="0" sldId="290"/>
            <ac:picMk id="5" creationId="{70E2384C-8806-43AF-BC2E-7AAAD4A34EBF}"/>
          </ac:picMkLst>
        </pc:picChg>
        <pc:picChg chg="del">
          <ac:chgData name="Amalia Spiliakou" userId="f4bd6b91a0b5818a" providerId="LiveId" clId="{4E54B499-DBA6-4305-ABCA-E145F3DF1D93}" dt="2021-08-11T14:41:51.009" v="376" actId="478"/>
          <ac:picMkLst>
            <pc:docMk/>
            <pc:sldMk cId="0" sldId="290"/>
            <ac:picMk id="2050" creationId="{889676B6-6CE2-4536-A4EE-8CAF13633520}"/>
          </ac:picMkLst>
        </pc:picChg>
      </pc:sldChg>
      <pc:sldChg chg="del">
        <pc:chgData name="Amalia Spiliakou" userId="f4bd6b91a0b5818a" providerId="LiveId" clId="{4E54B499-DBA6-4305-ABCA-E145F3DF1D93}" dt="2021-08-11T14:46:24.057" v="426" actId="47"/>
        <pc:sldMkLst>
          <pc:docMk/>
          <pc:sldMk cId="0" sldId="291"/>
        </pc:sldMkLst>
      </pc:sldChg>
      <pc:sldChg chg="addSp delSp modSp mod">
        <pc:chgData name="Amalia Spiliakou" userId="f4bd6b91a0b5818a" providerId="LiveId" clId="{4E54B499-DBA6-4305-ABCA-E145F3DF1D93}" dt="2021-08-11T15:01:11.536" v="657" actId="255"/>
        <pc:sldMkLst>
          <pc:docMk/>
          <pc:sldMk cId="2479687917" sldId="292"/>
        </pc:sldMkLst>
        <pc:spChg chg="mod">
          <ac:chgData name="Amalia Spiliakou" userId="f4bd6b91a0b5818a" providerId="LiveId" clId="{4E54B499-DBA6-4305-ABCA-E145F3DF1D93}" dt="2021-08-11T15:01:11.536" v="657" actId="255"/>
          <ac:spMkLst>
            <pc:docMk/>
            <pc:sldMk cId="2479687917" sldId="292"/>
            <ac:spMk id="2" creationId="{54E6E4EE-2F7C-49C6-B9F7-1CCEF2EC44DD}"/>
          </ac:spMkLst>
        </pc:spChg>
        <pc:picChg chg="add del mod">
          <ac:chgData name="Amalia Spiliakou" userId="f4bd6b91a0b5818a" providerId="LiveId" clId="{4E54B499-DBA6-4305-ABCA-E145F3DF1D93}" dt="2021-08-11T14:58:41.984" v="603" actId="478"/>
          <ac:picMkLst>
            <pc:docMk/>
            <pc:sldMk cId="2479687917" sldId="292"/>
            <ac:picMk id="1026" creationId="{E0EC7CC0-CAD7-417B-BC30-30A6B9248B1F}"/>
          </ac:picMkLst>
        </pc:picChg>
        <pc:picChg chg="add del mod">
          <ac:chgData name="Amalia Spiliakou" userId="f4bd6b91a0b5818a" providerId="LiveId" clId="{4E54B499-DBA6-4305-ABCA-E145F3DF1D93}" dt="2021-08-11T14:58:43.512" v="604" actId="478"/>
          <ac:picMkLst>
            <pc:docMk/>
            <pc:sldMk cId="2479687917" sldId="292"/>
            <ac:picMk id="1028" creationId="{0198721B-BCD8-49BA-A708-6B68F1BEA992}"/>
          </ac:picMkLst>
        </pc:picChg>
        <pc:picChg chg="add mod">
          <ac:chgData name="Amalia Spiliakou" userId="f4bd6b91a0b5818a" providerId="LiveId" clId="{4E54B499-DBA6-4305-ABCA-E145F3DF1D93}" dt="2021-08-11T14:59:59.859" v="652" actId="1076"/>
          <ac:picMkLst>
            <pc:docMk/>
            <pc:sldMk cId="2479687917" sldId="292"/>
            <ac:picMk id="1030" creationId="{0D99694D-C5E3-4865-A7DF-163C8CF0C738}"/>
          </ac:picMkLst>
        </pc:picChg>
        <pc:picChg chg="add del mod">
          <ac:chgData name="Amalia Spiliakou" userId="f4bd6b91a0b5818a" providerId="LiveId" clId="{4E54B499-DBA6-4305-ABCA-E145F3DF1D93}" dt="2021-08-11T14:51:06.911" v="478" actId="478"/>
          <ac:picMkLst>
            <pc:docMk/>
            <pc:sldMk cId="2479687917" sldId="292"/>
            <ac:picMk id="2050" creationId="{70143D70-7CA9-457F-85C1-30C59D9976DF}"/>
          </ac:picMkLst>
        </pc:picChg>
        <pc:picChg chg="del">
          <ac:chgData name="Amalia Spiliakou" userId="f4bd6b91a0b5818a" providerId="LiveId" clId="{4E54B499-DBA6-4305-ABCA-E145F3DF1D93}" dt="2021-08-11T14:46:36.621" v="428" actId="478"/>
          <ac:picMkLst>
            <pc:docMk/>
            <pc:sldMk cId="2479687917" sldId="292"/>
            <ac:picMk id="3074" creationId="{F833083C-F132-407D-A89D-24236F439365}"/>
          </ac:picMkLst>
        </pc:picChg>
      </pc:sldChg>
      <pc:sldChg chg="addSp delSp modSp mod">
        <pc:chgData name="Amalia Spiliakou" userId="f4bd6b91a0b5818a" providerId="LiveId" clId="{4E54B499-DBA6-4305-ABCA-E145F3DF1D93}" dt="2021-08-11T15:44:40.632" v="1731" actId="113"/>
        <pc:sldMkLst>
          <pc:docMk/>
          <pc:sldMk cId="1812129116" sldId="293"/>
        </pc:sldMkLst>
        <pc:spChg chg="mod">
          <ac:chgData name="Amalia Spiliakou" userId="f4bd6b91a0b5818a" providerId="LiveId" clId="{4E54B499-DBA6-4305-ABCA-E145F3DF1D93}" dt="2021-08-11T15:44:40.632" v="1731" actId="113"/>
          <ac:spMkLst>
            <pc:docMk/>
            <pc:sldMk cId="1812129116" sldId="293"/>
            <ac:spMk id="2" creationId="{68D89B1F-E80A-4990-A974-21492B769FF0}"/>
          </ac:spMkLst>
        </pc:spChg>
        <pc:picChg chg="del">
          <ac:chgData name="Amalia Spiliakou" userId="f4bd6b91a0b5818a" providerId="LiveId" clId="{4E54B499-DBA6-4305-ABCA-E145F3DF1D93}" dt="2021-08-11T15:18:30.830" v="941" actId="478"/>
          <ac:picMkLst>
            <pc:docMk/>
            <pc:sldMk cId="1812129116" sldId="293"/>
            <ac:picMk id="4098" creationId="{7DDE061C-6A80-456A-AD3E-E81B18CBE94D}"/>
          </ac:picMkLst>
        </pc:picChg>
        <pc:picChg chg="add mod">
          <ac:chgData name="Amalia Spiliakou" userId="f4bd6b91a0b5818a" providerId="LiveId" clId="{4E54B499-DBA6-4305-ABCA-E145F3DF1D93}" dt="2021-08-11T15:20:25.825" v="982" actId="1037"/>
          <ac:picMkLst>
            <pc:docMk/>
            <pc:sldMk cId="1812129116" sldId="293"/>
            <ac:picMk id="6146" creationId="{53D4A312-D049-435A-8C80-D8CB80F2A049}"/>
          </ac:picMkLst>
        </pc:picChg>
      </pc:sldChg>
      <pc:sldChg chg="addSp delSp modSp del mod chgLayout">
        <pc:chgData name="Amalia Spiliakou" userId="f4bd6b91a0b5818a" providerId="LiveId" clId="{4E54B499-DBA6-4305-ABCA-E145F3DF1D93}" dt="2021-08-11T15:03:05.321" v="667" actId="47"/>
        <pc:sldMkLst>
          <pc:docMk/>
          <pc:sldMk cId="225920915" sldId="294"/>
        </pc:sldMkLst>
        <pc:spChg chg="mod ord">
          <ac:chgData name="Amalia Spiliakou" userId="f4bd6b91a0b5818a" providerId="LiveId" clId="{4E54B499-DBA6-4305-ABCA-E145F3DF1D93}" dt="2021-08-11T15:02:57.253" v="666" actId="700"/>
          <ac:spMkLst>
            <pc:docMk/>
            <pc:sldMk cId="225920915" sldId="294"/>
            <ac:spMk id="2" creationId="{809269D7-FC01-4DC1-835B-8B6B66C26841}"/>
          </ac:spMkLst>
        </pc:spChg>
        <pc:picChg chg="add mod">
          <ac:chgData name="Amalia Spiliakou" userId="f4bd6b91a0b5818a" providerId="LiveId" clId="{4E54B499-DBA6-4305-ABCA-E145F3DF1D93}" dt="2021-08-11T15:02:26.593" v="662" actId="1076"/>
          <ac:picMkLst>
            <pc:docMk/>
            <pc:sldMk cId="225920915" sldId="294"/>
            <ac:picMk id="3074" creationId="{D4F1EA8C-6858-413C-B70C-5B48109C1E95}"/>
          </ac:picMkLst>
        </pc:picChg>
        <pc:picChg chg="del">
          <ac:chgData name="Amalia Spiliakou" userId="f4bd6b91a0b5818a" providerId="LiveId" clId="{4E54B499-DBA6-4305-ABCA-E145F3DF1D93}" dt="2021-08-11T15:02:15.827" v="660" actId="478"/>
          <ac:picMkLst>
            <pc:docMk/>
            <pc:sldMk cId="225920915" sldId="294"/>
            <ac:picMk id="5122" creationId="{8074DBF2-4F98-4777-BFBB-44D9E903F524}"/>
          </ac:picMkLst>
        </pc:picChg>
      </pc:sldChg>
      <pc:sldChg chg="addSp delSp modSp mod">
        <pc:chgData name="Amalia Spiliakou" userId="f4bd6b91a0b5818a" providerId="LiveId" clId="{4E54B499-DBA6-4305-ABCA-E145F3DF1D93}" dt="2021-08-11T15:12:51.339" v="851" actId="113"/>
        <pc:sldMkLst>
          <pc:docMk/>
          <pc:sldMk cId="2932702992" sldId="295"/>
        </pc:sldMkLst>
        <pc:spChg chg="mod">
          <ac:chgData name="Amalia Spiliakou" userId="f4bd6b91a0b5818a" providerId="LiveId" clId="{4E54B499-DBA6-4305-ABCA-E145F3DF1D93}" dt="2021-08-11T15:12:51.339" v="851" actId="113"/>
          <ac:spMkLst>
            <pc:docMk/>
            <pc:sldMk cId="2932702992" sldId="295"/>
            <ac:spMk id="2" creationId="{4951DD7A-BC70-4462-BF48-BC2A8EFDED00}"/>
          </ac:spMkLst>
        </pc:spChg>
        <pc:picChg chg="add mod">
          <ac:chgData name="Amalia Spiliakou" userId="f4bd6b91a0b5818a" providerId="LiveId" clId="{4E54B499-DBA6-4305-ABCA-E145F3DF1D93}" dt="2021-08-11T15:03:19.247" v="670" actId="1076"/>
          <ac:picMkLst>
            <pc:docMk/>
            <pc:sldMk cId="2932702992" sldId="295"/>
            <ac:picMk id="4098" creationId="{780103B3-759E-4722-A09C-8DAF4B39965C}"/>
          </ac:picMkLst>
        </pc:picChg>
        <pc:picChg chg="del">
          <ac:chgData name="Amalia Spiliakou" userId="f4bd6b91a0b5818a" providerId="LiveId" clId="{4E54B499-DBA6-4305-ABCA-E145F3DF1D93}" dt="2021-08-11T15:03:09.033" v="668" actId="478"/>
          <ac:picMkLst>
            <pc:docMk/>
            <pc:sldMk cId="2932702992" sldId="295"/>
            <ac:picMk id="6146" creationId="{EB2FFF34-1961-4E69-A48B-17C62DD161A5}"/>
          </ac:picMkLst>
        </pc:picChg>
      </pc:sldChg>
      <pc:sldChg chg="addSp delSp modSp mod">
        <pc:chgData name="Amalia Spiliakou" userId="f4bd6b91a0b5818a" providerId="LiveId" clId="{4E54B499-DBA6-4305-ABCA-E145F3DF1D93}" dt="2021-08-11T15:45:32.532" v="1741" actId="207"/>
        <pc:sldMkLst>
          <pc:docMk/>
          <pc:sldMk cId="1522711566" sldId="296"/>
        </pc:sldMkLst>
        <pc:spChg chg="mod">
          <ac:chgData name="Amalia Spiliakou" userId="f4bd6b91a0b5818a" providerId="LiveId" clId="{4E54B499-DBA6-4305-ABCA-E145F3DF1D93}" dt="2021-08-11T15:45:32.532" v="1741" actId="207"/>
          <ac:spMkLst>
            <pc:docMk/>
            <pc:sldMk cId="1522711566" sldId="296"/>
            <ac:spMk id="2" creationId="{A7A2125D-09F5-41F1-8AC7-259521BDC8F7}"/>
          </ac:spMkLst>
        </pc:spChg>
        <pc:picChg chg="add mod">
          <ac:chgData name="Amalia Spiliakou" userId="f4bd6b91a0b5818a" providerId="LiveId" clId="{4E54B499-DBA6-4305-ABCA-E145F3DF1D93}" dt="2021-08-11T15:23:36.209" v="1101" actId="1076"/>
          <ac:picMkLst>
            <pc:docMk/>
            <pc:sldMk cId="1522711566" sldId="296"/>
            <ac:picMk id="3" creationId="{2EEC3FEA-5E7C-4764-9F9A-6309FA638523}"/>
          </ac:picMkLst>
        </pc:picChg>
        <pc:picChg chg="del">
          <ac:chgData name="Amalia Spiliakou" userId="f4bd6b91a0b5818a" providerId="LiveId" clId="{4E54B499-DBA6-4305-ABCA-E145F3DF1D93}" dt="2021-08-11T15:21:56.294" v="1095" actId="478"/>
          <ac:picMkLst>
            <pc:docMk/>
            <pc:sldMk cId="1522711566" sldId="296"/>
            <ac:picMk id="7170" creationId="{CD8D6A37-D4D1-45DA-8033-A81D5B4FA792}"/>
          </ac:picMkLst>
        </pc:picChg>
        <pc:picChg chg="del">
          <ac:chgData name="Amalia Spiliakou" userId="f4bd6b91a0b5818a" providerId="LiveId" clId="{4E54B499-DBA6-4305-ABCA-E145F3DF1D93}" dt="2021-08-11T15:21:57.972" v="1096" actId="478"/>
          <ac:picMkLst>
            <pc:docMk/>
            <pc:sldMk cId="1522711566" sldId="296"/>
            <ac:picMk id="7172" creationId="{9513AD11-5F1B-4BAF-80DB-29D2AD3BFAC7}"/>
          </ac:picMkLst>
        </pc:picChg>
      </pc:sldChg>
      <pc:sldChg chg="addSp delSp modSp mod">
        <pc:chgData name="Amalia Spiliakou" userId="f4bd6b91a0b5818a" providerId="LiveId" clId="{4E54B499-DBA6-4305-ABCA-E145F3DF1D93}" dt="2021-08-11T15:45:40.631" v="1742" actId="20577"/>
        <pc:sldMkLst>
          <pc:docMk/>
          <pc:sldMk cId="1208020051" sldId="297"/>
        </pc:sldMkLst>
        <pc:spChg chg="mod">
          <ac:chgData name="Amalia Spiliakou" userId="f4bd6b91a0b5818a" providerId="LiveId" clId="{4E54B499-DBA6-4305-ABCA-E145F3DF1D93}" dt="2021-08-11T15:45:40.631" v="1742" actId="20577"/>
          <ac:spMkLst>
            <pc:docMk/>
            <pc:sldMk cId="1208020051" sldId="297"/>
            <ac:spMk id="2" creationId="{B68730D2-3E9D-48E1-8AE3-BDC499200A8E}"/>
          </ac:spMkLst>
        </pc:spChg>
        <pc:picChg chg="add mod">
          <ac:chgData name="Amalia Spiliakou" userId="f4bd6b91a0b5818a" providerId="LiveId" clId="{4E54B499-DBA6-4305-ABCA-E145F3DF1D93}" dt="2021-08-11T15:35:15.131" v="1299" actId="1076"/>
          <ac:picMkLst>
            <pc:docMk/>
            <pc:sldMk cId="1208020051" sldId="297"/>
            <ac:picMk id="4" creationId="{FEFB5716-9E28-47D5-9D83-00819A466551}"/>
          </ac:picMkLst>
        </pc:picChg>
        <pc:picChg chg="del">
          <ac:chgData name="Amalia Spiliakou" userId="f4bd6b91a0b5818a" providerId="LiveId" clId="{4E54B499-DBA6-4305-ABCA-E145F3DF1D93}" dt="2021-08-11T15:34:35.103" v="1294" actId="478"/>
          <ac:picMkLst>
            <pc:docMk/>
            <pc:sldMk cId="1208020051" sldId="297"/>
            <ac:picMk id="8196" creationId="{8D933295-0815-43DB-9191-AAB454384BAA}"/>
          </ac:picMkLst>
        </pc:picChg>
      </pc:sldChg>
      <pc:sldChg chg="addSp delSp modSp del mod chgLayout">
        <pc:chgData name="Amalia Spiliakou" userId="f4bd6b91a0b5818a" providerId="LiveId" clId="{4E54B499-DBA6-4305-ABCA-E145F3DF1D93}" dt="2021-08-11T14:46:02.149" v="425" actId="47"/>
        <pc:sldMkLst>
          <pc:docMk/>
          <pc:sldMk cId="1574269022" sldId="298"/>
        </pc:sldMkLst>
        <pc:spChg chg="add del mod">
          <ac:chgData name="Amalia Spiliakou" userId="f4bd6b91a0b5818a" providerId="LiveId" clId="{4E54B499-DBA6-4305-ABCA-E145F3DF1D93}" dt="2021-08-11T14:36:27.013" v="204" actId="478"/>
          <ac:spMkLst>
            <pc:docMk/>
            <pc:sldMk cId="1574269022" sldId="298"/>
            <ac:spMk id="3" creationId="{18B8BCAA-69C9-473C-A2A5-851B4C26898B}"/>
          </ac:spMkLst>
        </pc:spChg>
        <pc:spChg chg="add del mod ord">
          <ac:chgData name="Amalia Spiliakou" userId="f4bd6b91a0b5818a" providerId="LiveId" clId="{4E54B499-DBA6-4305-ABCA-E145F3DF1D93}" dt="2021-08-11T14:41:40.046" v="375" actId="700"/>
          <ac:spMkLst>
            <pc:docMk/>
            <pc:sldMk cId="1574269022" sldId="298"/>
            <ac:spMk id="4" creationId="{89DB011B-B9D5-46E3-AF6A-285A814522F8}"/>
          </ac:spMkLst>
        </pc:spChg>
        <pc:picChg chg="add del mod">
          <ac:chgData name="Amalia Spiliakou" userId="f4bd6b91a0b5818a" providerId="LiveId" clId="{4E54B499-DBA6-4305-ABCA-E145F3DF1D93}" dt="2021-08-11T14:35:37.282" v="195" actId="478"/>
          <ac:picMkLst>
            <pc:docMk/>
            <pc:sldMk cId="1574269022" sldId="298"/>
            <ac:picMk id="1026" creationId="{963E8E5B-8C99-4621-B434-4B2142B0752B}"/>
          </ac:picMkLst>
        </pc:picChg>
        <pc:picChg chg="add mod">
          <ac:chgData name="Amalia Spiliakou" userId="f4bd6b91a0b5818a" providerId="LiveId" clId="{4E54B499-DBA6-4305-ABCA-E145F3DF1D93}" dt="2021-08-11T14:36:03.057" v="202" actId="1038"/>
          <ac:picMkLst>
            <pc:docMk/>
            <pc:sldMk cId="1574269022" sldId="298"/>
            <ac:picMk id="1028" creationId="{0028B72D-2D22-46B3-B45F-71727C0B7027}"/>
          </ac:picMkLst>
        </pc:picChg>
        <pc:picChg chg="add mod">
          <ac:chgData name="Amalia Spiliakou" userId="f4bd6b91a0b5818a" providerId="LiveId" clId="{4E54B499-DBA6-4305-ABCA-E145F3DF1D93}" dt="2021-08-11T14:40:21.015" v="344" actId="1076"/>
          <ac:picMkLst>
            <pc:docMk/>
            <pc:sldMk cId="1574269022" sldId="298"/>
            <ac:picMk id="1030" creationId="{BF2B33F0-FA96-40CA-9650-363AFD0ECD5E}"/>
          </ac:picMkLst>
        </pc:picChg>
        <pc:picChg chg="del">
          <ac:chgData name="Amalia Spiliakou" userId="f4bd6b91a0b5818a" providerId="LiveId" clId="{4E54B499-DBA6-4305-ABCA-E145F3DF1D93}" dt="2021-08-11T14:34:24.446" v="186" actId="478"/>
          <ac:picMkLst>
            <pc:docMk/>
            <pc:sldMk cId="1574269022" sldId="298"/>
            <ac:picMk id="6146" creationId="{8C9C6AE8-62EB-4F57-859A-39C3451C3D65}"/>
          </ac:picMkLst>
        </pc:picChg>
        <pc:picChg chg="del">
          <ac:chgData name="Amalia Spiliakou" userId="f4bd6b91a0b5818a" providerId="LiveId" clId="{4E54B499-DBA6-4305-ABCA-E145F3DF1D93}" dt="2021-08-11T14:34:22.782" v="185" actId="478"/>
          <ac:picMkLst>
            <pc:docMk/>
            <pc:sldMk cId="1574269022" sldId="298"/>
            <ac:picMk id="6148" creationId="{5D64A213-7451-4750-9BDA-ED42DA49BE48}"/>
          </ac:picMkLst>
        </pc:picChg>
        <pc:picChg chg="del">
          <ac:chgData name="Amalia Spiliakou" userId="f4bd6b91a0b5818a" providerId="LiveId" clId="{4E54B499-DBA6-4305-ABCA-E145F3DF1D93}" dt="2021-08-11T14:34:25.665" v="187" actId="478"/>
          <ac:picMkLst>
            <pc:docMk/>
            <pc:sldMk cId="1574269022" sldId="298"/>
            <ac:picMk id="6150" creationId="{ACB4AC22-F4A8-4DF6-9CA3-13D63F0CC709}"/>
          </ac:picMkLst>
        </pc:picChg>
      </pc:sldChg>
      <pc:sldChg chg="addSp delSp modSp mod">
        <pc:chgData name="Amalia Spiliakou" userId="f4bd6b91a0b5818a" providerId="LiveId" clId="{4E54B499-DBA6-4305-ABCA-E145F3DF1D93}" dt="2021-08-11T15:48:14.048" v="1762" actId="207"/>
        <pc:sldMkLst>
          <pc:docMk/>
          <pc:sldMk cId="2225490883" sldId="299"/>
        </pc:sldMkLst>
        <pc:spChg chg="mod">
          <ac:chgData name="Amalia Spiliakou" userId="f4bd6b91a0b5818a" providerId="LiveId" clId="{4E54B499-DBA6-4305-ABCA-E145F3DF1D93}" dt="2021-08-11T15:48:14.048" v="1762" actId="207"/>
          <ac:spMkLst>
            <pc:docMk/>
            <pc:sldMk cId="2225490883" sldId="299"/>
            <ac:spMk id="2" creationId="{A122FC07-1D54-4DBA-B3A0-32C61A2C18B2}"/>
          </ac:spMkLst>
        </pc:spChg>
        <pc:picChg chg="del">
          <ac:chgData name="Amalia Spiliakou" userId="f4bd6b91a0b5818a" providerId="LiveId" clId="{4E54B499-DBA6-4305-ABCA-E145F3DF1D93}" dt="2021-08-11T15:41:43.192" v="1653" actId="478"/>
          <ac:picMkLst>
            <pc:docMk/>
            <pc:sldMk cId="2225490883" sldId="299"/>
            <ac:picMk id="4098" creationId="{A046A86D-F383-4B8F-90A9-6AF565BDBBE3}"/>
          </ac:picMkLst>
        </pc:picChg>
        <pc:picChg chg="del">
          <ac:chgData name="Amalia Spiliakou" userId="f4bd6b91a0b5818a" providerId="LiveId" clId="{4E54B499-DBA6-4305-ABCA-E145F3DF1D93}" dt="2021-08-11T15:41:41.544" v="1652" actId="478"/>
          <ac:picMkLst>
            <pc:docMk/>
            <pc:sldMk cId="2225490883" sldId="299"/>
            <ac:picMk id="4100" creationId="{218329BE-86E3-465C-BB81-2ABD9AE0F43C}"/>
          </ac:picMkLst>
        </pc:picChg>
        <pc:picChg chg="add mod">
          <ac:chgData name="Amalia Spiliakou" userId="f4bd6b91a0b5818a" providerId="LiveId" clId="{4E54B499-DBA6-4305-ABCA-E145F3DF1D93}" dt="2021-08-11T15:43:41.084" v="1685" actId="1076"/>
          <ac:picMkLst>
            <pc:docMk/>
            <pc:sldMk cId="2225490883" sldId="299"/>
            <ac:picMk id="9218" creationId="{A517E823-DAC1-4AD8-AC23-CA0271B47039}"/>
          </ac:picMkLst>
        </pc:picChg>
      </pc:sldChg>
      <pc:sldChg chg="addSp delSp modSp del mod">
        <pc:chgData name="Amalia Spiliakou" userId="f4bd6b91a0b5818a" providerId="LiveId" clId="{4E54B499-DBA6-4305-ABCA-E145F3DF1D93}" dt="2021-08-11T15:47:49.495" v="1759" actId="47"/>
        <pc:sldMkLst>
          <pc:docMk/>
          <pc:sldMk cId="1470694674" sldId="300"/>
        </pc:sldMkLst>
        <pc:spChg chg="mod">
          <ac:chgData name="Amalia Spiliakou" userId="f4bd6b91a0b5818a" providerId="LiveId" clId="{4E54B499-DBA6-4305-ABCA-E145F3DF1D93}" dt="2021-08-11T15:47:32.664" v="1758" actId="20577"/>
          <ac:spMkLst>
            <pc:docMk/>
            <pc:sldMk cId="1470694674" sldId="300"/>
            <ac:spMk id="2" creationId="{41983F2B-1A08-46AA-BB19-760C7F6E5899}"/>
          </ac:spMkLst>
        </pc:spChg>
        <pc:spChg chg="add">
          <ac:chgData name="Amalia Spiliakou" userId="f4bd6b91a0b5818a" providerId="LiveId" clId="{4E54B499-DBA6-4305-ABCA-E145F3DF1D93}" dt="2021-08-11T15:40:54.180" v="1529"/>
          <ac:spMkLst>
            <pc:docMk/>
            <pc:sldMk cId="1470694674" sldId="300"/>
            <ac:spMk id="3" creationId="{2C340735-B760-480F-B857-9095D1D4866F}"/>
          </ac:spMkLst>
        </pc:spChg>
        <pc:picChg chg="del">
          <ac:chgData name="Amalia Spiliakou" userId="f4bd6b91a0b5818a" providerId="LiveId" clId="{4E54B499-DBA6-4305-ABCA-E145F3DF1D93}" dt="2021-08-11T15:38:31.560" v="1422" actId="478"/>
          <ac:picMkLst>
            <pc:docMk/>
            <pc:sldMk cId="1470694674" sldId="300"/>
            <ac:picMk id="5124" creationId="{0112DDBC-5DBA-4CDB-BBA2-8228D7E2F760}"/>
          </ac:picMkLst>
        </pc:picChg>
        <pc:picChg chg="del">
          <ac:chgData name="Amalia Spiliakou" userId="f4bd6b91a0b5818a" providerId="LiveId" clId="{4E54B499-DBA6-4305-ABCA-E145F3DF1D93}" dt="2021-08-11T15:38:32.954" v="1423" actId="478"/>
          <ac:picMkLst>
            <pc:docMk/>
            <pc:sldMk cId="1470694674" sldId="300"/>
            <ac:picMk id="5126" creationId="{1332481B-478A-4F05-9CA7-6EEEE81C42D4}"/>
          </ac:picMkLst>
        </pc:picChg>
        <pc:picChg chg="add mod">
          <ac:chgData name="Amalia Spiliakou" userId="f4bd6b91a0b5818a" providerId="LiveId" clId="{4E54B499-DBA6-4305-ABCA-E145F3DF1D93}" dt="2021-08-11T15:41:08.318" v="1530" actId="1076"/>
          <ac:picMkLst>
            <pc:docMk/>
            <pc:sldMk cId="1470694674" sldId="300"/>
            <ac:picMk id="8194" creationId="{1E41CBF8-4270-45B1-8B37-A37A04A89307}"/>
          </ac:picMkLst>
        </pc:picChg>
        <pc:picChg chg="add">
          <ac:chgData name="Amalia Spiliakou" userId="f4bd6b91a0b5818a" providerId="LiveId" clId="{4E54B499-DBA6-4305-ABCA-E145F3DF1D93}" dt="2021-08-11T15:40:54.180" v="1529"/>
          <ac:picMkLst>
            <pc:docMk/>
            <pc:sldMk cId="1470694674" sldId="300"/>
            <ac:picMk id="8196" creationId="{D7A653CB-A729-4A20-A927-A4367D121C08}"/>
          </ac:picMkLst>
        </pc:picChg>
      </pc:sldChg>
      <pc:sldChg chg="del">
        <pc:chgData name="Amalia Spiliakou" userId="f4bd6b91a0b5818a" providerId="LiveId" clId="{4E54B499-DBA6-4305-ABCA-E145F3DF1D93}" dt="2021-08-11T14:46:25.426" v="427" actId="47"/>
        <pc:sldMkLst>
          <pc:docMk/>
          <pc:sldMk cId="2558756617" sldId="301"/>
        </pc:sldMkLst>
      </pc:sldChg>
      <pc:sldChg chg="addSp delSp modSp mod">
        <pc:chgData name="Amalia Spiliakou" userId="f4bd6b91a0b5818a" providerId="LiveId" clId="{4E54B499-DBA6-4305-ABCA-E145F3DF1D93}" dt="2021-08-11T15:09:28.847" v="834" actId="20577"/>
        <pc:sldMkLst>
          <pc:docMk/>
          <pc:sldMk cId="4046638585" sldId="302"/>
        </pc:sldMkLst>
        <pc:spChg chg="del mod">
          <ac:chgData name="Amalia Spiliakou" userId="f4bd6b91a0b5818a" providerId="LiveId" clId="{4E54B499-DBA6-4305-ABCA-E145F3DF1D93}" dt="2021-08-11T14:21:02.584" v="37" actId="478"/>
          <ac:spMkLst>
            <pc:docMk/>
            <pc:sldMk cId="4046638585" sldId="302"/>
            <ac:spMk id="2" creationId="{CF987CF5-A50D-4B83-99D2-F15B16BB1C00}"/>
          </ac:spMkLst>
        </pc:spChg>
        <pc:spChg chg="add del">
          <ac:chgData name="Amalia Spiliakou" userId="f4bd6b91a0b5818a" providerId="LiveId" clId="{4E54B499-DBA6-4305-ABCA-E145F3DF1D93}" dt="2021-08-11T14:21:02.584" v="37" actId="478"/>
          <ac:spMkLst>
            <pc:docMk/>
            <pc:sldMk cId="4046638585" sldId="302"/>
            <ac:spMk id="3" creationId="{B54F14FB-9977-4613-BCB7-4F3E15EE724F}"/>
          </ac:spMkLst>
        </pc:spChg>
        <pc:spChg chg="add del mod">
          <ac:chgData name="Amalia Spiliakou" userId="f4bd6b91a0b5818a" providerId="LiveId" clId="{4E54B499-DBA6-4305-ABCA-E145F3DF1D93}" dt="2021-08-11T14:21:02.584" v="37" actId="478"/>
          <ac:spMkLst>
            <pc:docMk/>
            <pc:sldMk cId="4046638585" sldId="302"/>
            <ac:spMk id="5" creationId="{F22CF969-056C-4A60-BBAB-35BF3EC83A80}"/>
          </ac:spMkLst>
        </pc:spChg>
        <pc:spChg chg="add mod">
          <ac:chgData name="Amalia Spiliakou" userId="f4bd6b91a0b5818a" providerId="LiveId" clId="{4E54B499-DBA6-4305-ABCA-E145F3DF1D93}" dt="2021-08-11T15:09:28.847" v="834" actId="20577"/>
          <ac:spMkLst>
            <pc:docMk/>
            <pc:sldMk cId="4046638585" sldId="302"/>
            <ac:spMk id="6" creationId="{2D2E95EE-D8FF-4A45-8803-1D753F0556A0}"/>
          </ac:spMkLst>
        </pc:spChg>
        <pc:picChg chg="add del">
          <ac:chgData name="Amalia Spiliakou" userId="f4bd6b91a0b5818a" providerId="LiveId" clId="{4E54B499-DBA6-4305-ABCA-E145F3DF1D93}" dt="2021-08-11T14:21:02.584" v="37" actId="478"/>
          <ac:picMkLst>
            <pc:docMk/>
            <pc:sldMk cId="4046638585" sldId="302"/>
            <ac:picMk id="4" creationId="{7BC6F4F4-D4E0-4C53-8A30-9524305836F4}"/>
          </ac:picMkLst>
        </pc:picChg>
        <pc:picChg chg="add mod">
          <ac:chgData name="Amalia Spiliakou" userId="f4bd6b91a0b5818a" providerId="LiveId" clId="{4E54B499-DBA6-4305-ABCA-E145F3DF1D93}" dt="2021-08-11T14:19:02.667" v="21" actId="1076"/>
          <ac:picMkLst>
            <pc:docMk/>
            <pc:sldMk cId="4046638585" sldId="302"/>
            <ac:picMk id="1026" creationId="{EB622C31-0C65-4AE7-BC1C-EDFE7CDBE8F9}"/>
          </ac:picMkLst>
        </pc:picChg>
        <pc:picChg chg="del">
          <ac:chgData name="Amalia Spiliakou" userId="f4bd6b91a0b5818a" providerId="LiveId" clId="{4E54B499-DBA6-4305-ABCA-E145F3DF1D93}" dt="2021-08-11T14:16:25.803" v="0" actId="478"/>
          <ac:picMkLst>
            <pc:docMk/>
            <pc:sldMk cId="4046638585" sldId="302"/>
            <ac:picMk id="1028" creationId="{978216D4-E2C2-4A98-A0DD-B57A7A411C71}"/>
          </ac:picMkLst>
        </pc:picChg>
        <pc:picChg chg="add del mod">
          <ac:chgData name="Amalia Spiliakou" userId="f4bd6b91a0b5818a" providerId="LiveId" clId="{4E54B499-DBA6-4305-ABCA-E145F3DF1D93}" dt="2021-08-11T14:21:02.584" v="37" actId="478"/>
          <ac:picMkLst>
            <pc:docMk/>
            <pc:sldMk cId="4046638585" sldId="302"/>
            <ac:picMk id="1030" creationId="{967394DD-C6EB-4C7F-B23E-9D42EDF08BDD}"/>
          </ac:picMkLst>
        </pc:picChg>
      </pc:sldChg>
      <pc:sldChg chg="addSp delSp modSp mod">
        <pc:chgData name="Amalia Spiliakou" userId="f4bd6b91a0b5818a" providerId="LiveId" clId="{4E54B499-DBA6-4305-ABCA-E145F3DF1D93}" dt="2021-08-11T15:32:11.046" v="1282" actId="20577"/>
        <pc:sldMkLst>
          <pc:docMk/>
          <pc:sldMk cId="3688486770" sldId="304"/>
        </pc:sldMkLst>
        <pc:spChg chg="mod">
          <ac:chgData name="Amalia Spiliakou" userId="f4bd6b91a0b5818a" providerId="LiveId" clId="{4E54B499-DBA6-4305-ABCA-E145F3DF1D93}" dt="2021-08-11T15:32:11.046" v="1282" actId="20577"/>
          <ac:spMkLst>
            <pc:docMk/>
            <pc:sldMk cId="3688486770" sldId="304"/>
            <ac:spMk id="2" creationId="{9131B9B2-942F-49AB-956A-73F2CC6E4179}"/>
          </ac:spMkLst>
        </pc:spChg>
        <pc:picChg chg="add mod">
          <ac:chgData name="Amalia Spiliakou" userId="f4bd6b91a0b5818a" providerId="LiveId" clId="{4E54B499-DBA6-4305-ABCA-E145F3DF1D93}" dt="2021-08-11T14:26:09.445" v="115" actId="1076"/>
          <ac:picMkLst>
            <pc:docMk/>
            <pc:sldMk cId="3688486770" sldId="304"/>
            <ac:picMk id="3" creationId="{376265C2-EA59-4C38-B953-BE5811C1ABAA}"/>
          </ac:picMkLst>
        </pc:picChg>
        <pc:picChg chg="del">
          <ac:chgData name="Amalia Spiliakou" userId="f4bd6b91a0b5818a" providerId="LiveId" clId="{4E54B499-DBA6-4305-ABCA-E145F3DF1D93}" dt="2021-08-11T14:25:22.159" v="111" actId="478"/>
          <ac:picMkLst>
            <pc:docMk/>
            <pc:sldMk cId="3688486770" sldId="304"/>
            <ac:picMk id="1026" creationId="{0E7898AC-D112-4CE8-96FE-2A48EBA50378}"/>
          </ac:picMkLst>
        </pc:picChg>
        <pc:picChg chg="del">
          <ac:chgData name="Amalia Spiliakou" userId="f4bd6b91a0b5818a" providerId="LiveId" clId="{4E54B499-DBA6-4305-ABCA-E145F3DF1D93}" dt="2021-08-11T14:25:20.720" v="110" actId="478"/>
          <ac:picMkLst>
            <pc:docMk/>
            <pc:sldMk cId="3688486770" sldId="304"/>
            <ac:picMk id="2050" creationId="{22A1D9BB-5FE4-4095-B784-B2C696E48851}"/>
          </ac:picMkLst>
        </pc:picChg>
        <pc:picChg chg="add del">
          <ac:chgData name="Amalia Spiliakou" userId="f4bd6b91a0b5818a" providerId="LiveId" clId="{4E54B499-DBA6-4305-ABCA-E145F3DF1D93}" dt="2021-08-11T14:26:32.713" v="117" actId="478"/>
          <ac:picMkLst>
            <pc:docMk/>
            <pc:sldMk cId="3688486770" sldId="304"/>
            <ac:picMk id="2052" creationId="{96F06895-555D-42E8-91DB-37CFAE6EC0CE}"/>
          </ac:picMkLst>
        </pc:picChg>
        <pc:picChg chg="add mod">
          <ac:chgData name="Amalia Spiliakou" userId="f4bd6b91a0b5818a" providerId="LiveId" clId="{4E54B499-DBA6-4305-ABCA-E145F3DF1D93}" dt="2021-08-11T14:27:04.984" v="139" actId="1037"/>
          <ac:picMkLst>
            <pc:docMk/>
            <pc:sldMk cId="3688486770" sldId="304"/>
            <ac:picMk id="2054" creationId="{7C4E22A9-E736-470B-A8DB-009D22C25703}"/>
          </ac:picMkLst>
        </pc:picChg>
      </pc:sldChg>
      <pc:sldChg chg="del">
        <pc:chgData name="Amalia Spiliakou" userId="f4bd6b91a0b5818a" providerId="LiveId" clId="{4E54B499-DBA6-4305-ABCA-E145F3DF1D93}" dt="2021-08-11T14:24:45.606" v="109" actId="47"/>
        <pc:sldMkLst>
          <pc:docMk/>
          <pc:sldMk cId="256864527" sldId="305"/>
        </pc:sldMkLst>
      </pc:sldChg>
      <pc:sldChg chg="addSp delSp modSp mod ord chgLayout">
        <pc:chgData name="Amalia Spiliakou" userId="f4bd6b91a0b5818a" providerId="LiveId" clId="{4E54B499-DBA6-4305-ABCA-E145F3DF1D93}" dt="2021-08-11T15:31:31.092" v="1280" actId="20577"/>
        <pc:sldMkLst>
          <pc:docMk/>
          <pc:sldMk cId="638326897" sldId="307"/>
        </pc:sldMkLst>
        <pc:spChg chg="add mod ord">
          <ac:chgData name="Amalia Spiliakou" userId="f4bd6b91a0b5818a" providerId="LiveId" clId="{4E54B499-DBA6-4305-ABCA-E145F3DF1D93}" dt="2021-08-11T15:31:31.092" v="1280" actId="20577"/>
          <ac:spMkLst>
            <pc:docMk/>
            <pc:sldMk cId="638326897" sldId="307"/>
            <ac:spMk id="2" creationId="{41E870B9-A5DC-479A-9C7B-33FCA11DB232}"/>
          </ac:spMkLst>
        </pc:spChg>
        <pc:picChg chg="del mod">
          <ac:chgData name="Amalia Spiliakou" userId="f4bd6b91a0b5818a" providerId="LiveId" clId="{4E54B499-DBA6-4305-ABCA-E145F3DF1D93}" dt="2021-08-11T15:14:14.092" v="861" actId="478"/>
          <ac:picMkLst>
            <pc:docMk/>
            <pc:sldMk cId="638326897" sldId="307"/>
            <ac:picMk id="1026" creationId="{E6BF0D39-D5BB-43C0-84B4-7DEEC0F76A1D}"/>
          </ac:picMkLst>
        </pc:picChg>
        <pc:picChg chg="add mod">
          <ac:chgData name="Amalia Spiliakou" userId="f4bd6b91a0b5818a" providerId="LiveId" clId="{4E54B499-DBA6-4305-ABCA-E145F3DF1D93}" dt="2021-08-11T15:16:17.617" v="929" actId="1076"/>
          <ac:picMkLst>
            <pc:docMk/>
            <pc:sldMk cId="638326897" sldId="307"/>
            <ac:picMk id="5122" creationId="{2D734C78-09A3-4C39-B296-ADE035D5CF89}"/>
          </ac:picMkLst>
        </pc:picChg>
        <pc:picChg chg="add mod">
          <ac:chgData name="Amalia Spiliakou" userId="f4bd6b91a0b5818a" providerId="LiveId" clId="{4E54B499-DBA6-4305-ABCA-E145F3DF1D93}" dt="2021-08-11T15:16:43.492" v="932" actId="1076"/>
          <ac:picMkLst>
            <pc:docMk/>
            <pc:sldMk cId="638326897" sldId="307"/>
            <ac:picMk id="5124" creationId="{576C3310-3B7B-4809-8233-FF7FA48132B2}"/>
          </ac:picMkLst>
        </pc:picChg>
      </pc:sldChg>
      <pc:sldChg chg="del">
        <pc:chgData name="Amalia Spiliakou" userId="f4bd6b91a0b5818a" providerId="LiveId" clId="{4E54B499-DBA6-4305-ABCA-E145F3DF1D93}" dt="2021-08-11T14:31:15.716" v="184" actId="47"/>
        <pc:sldMkLst>
          <pc:docMk/>
          <pc:sldMk cId="1667833990" sldId="308"/>
        </pc:sldMkLst>
      </pc:sldChg>
      <pc:sldChg chg="addSp modSp new mod setBg">
        <pc:chgData name="Amalia Spiliakou" userId="f4bd6b91a0b5818a" providerId="LiveId" clId="{4E54B499-DBA6-4305-ABCA-E145F3DF1D93}" dt="2021-08-11T15:33:09.642" v="1285" actId="20577"/>
        <pc:sldMkLst>
          <pc:docMk/>
          <pc:sldMk cId="3071433317" sldId="308"/>
        </pc:sldMkLst>
        <pc:spChg chg="mod">
          <ac:chgData name="Amalia Spiliakou" userId="f4bd6b91a0b5818a" providerId="LiveId" clId="{4E54B499-DBA6-4305-ABCA-E145F3DF1D93}" dt="2021-08-11T15:33:09.642" v="1285" actId="20577"/>
          <ac:spMkLst>
            <pc:docMk/>
            <pc:sldMk cId="3071433317" sldId="308"/>
            <ac:spMk id="2" creationId="{9584229F-3B38-4E1C-AFD6-3CB26441D538}"/>
          </ac:spMkLst>
        </pc:spChg>
        <pc:picChg chg="add mod">
          <ac:chgData name="Amalia Spiliakou" userId="f4bd6b91a0b5818a" providerId="LiveId" clId="{4E54B499-DBA6-4305-ABCA-E145F3DF1D93}" dt="2021-08-11T14:55:37.292" v="519" actId="1076"/>
          <ac:picMkLst>
            <pc:docMk/>
            <pc:sldMk cId="3071433317" sldId="308"/>
            <ac:picMk id="2050" creationId="{92517DBB-5050-4CC8-AF63-0C8977BC66C5}"/>
          </ac:picMkLst>
        </pc:picChg>
      </pc:sldChg>
      <pc:sldChg chg="new del">
        <pc:chgData name="Amalia Spiliakou" userId="f4bd6b91a0b5818a" providerId="LiveId" clId="{4E54B499-DBA6-4305-ABCA-E145F3DF1D93}" dt="2021-08-11T15:02:11.122" v="659" actId="47"/>
        <pc:sldMkLst>
          <pc:docMk/>
          <pc:sldMk cId="2088196482" sldId="309"/>
        </pc:sldMkLst>
      </pc:sldChg>
      <pc:sldChg chg="addSp modSp new mod setBg">
        <pc:chgData name="Amalia Spiliakou" userId="f4bd6b91a0b5818a" providerId="LiveId" clId="{4E54B499-DBA6-4305-ABCA-E145F3DF1D93}" dt="2021-08-11T16:35:25.876" v="2139" actId="20577"/>
        <pc:sldMkLst>
          <pc:docMk/>
          <pc:sldMk cId="3544690786" sldId="309"/>
        </pc:sldMkLst>
        <pc:spChg chg="mod ord">
          <ac:chgData name="Amalia Spiliakou" userId="f4bd6b91a0b5818a" providerId="LiveId" clId="{4E54B499-DBA6-4305-ABCA-E145F3DF1D93}" dt="2021-08-11T16:35:25.876" v="2139" actId="20577"/>
          <ac:spMkLst>
            <pc:docMk/>
            <pc:sldMk cId="3544690786" sldId="309"/>
            <ac:spMk id="2" creationId="{4B59D83D-F622-4EA5-80C8-CCEB14CFD901}"/>
          </ac:spMkLst>
        </pc:spChg>
        <pc:spChg chg="add">
          <ac:chgData name="Amalia Spiliakou" userId="f4bd6b91a0b5818a" providerId="LiveId" clId="{4E54B499-DBA6-4305-ABCA-E145F3DF1D93}" dt="2021-08-11T16:32:27.488" v="1947" actId="26606"/>
          <ac:spMkLst>
            <pc:docMk/>
            <pc:sldMk cId="3544690786" sldId="309"/>
            <ac:spMk id="71" creationId="{37C89E4B-3C9F-44B9-8B86-D9E3D112D8EC}"/>
          </ac:spMkLst>
        </pc:spChg>
        <pc:picChg chg="add mod">
          <ac:chgData name="Amalia Spiliakou" userId="f4bd6b91a0b5818a" providerId="LiveId" clId="{4E54B499-DBA6-4305-ABCA-E145F3DF1D93}" dt="2021-08-11T16:32:27.488" v="1947" actId="26606"/>
          <ac:picMkLst>
            <pc:docMk/>
            <pc:sldMk cId="3544690786" sldId="309"/>
            <ac:picMk id="13314" creationId="{2F2D31F6-53CC-49B6-89D6-4BC6905BD2BC}"/>
          </ac:picMkLst>
        </pc:picChg>
        <pc:cxnChg chg="add">
          <ac:chgData name="Amalia Spiliakou" userId="f4bd6b91a0b5818a" providerId="LiveId" clId="{4E54B499-DBA6-4305-ABCA-E145F3DF1D93}" dt="2021-08-11T16:32:27.488" v="1947" actId="26606"/>
          <ac:cxnSpMkLst>
            <pc:docMk/>
            <pc:sldMk cId="3544690786" sldId="309"/>
            <ac:cxnSpMk id="73" creationId="{AA2EAA10-076F-46BD-8F0F-B9A2FB77A85C}"/>
          </ac:cxnSpMkLst>
        </pc:cxnChg>
        <pc:cxnChg chg="add">
          <ac:chgData name="Amalia Spiliakou" userId="f4bd6b91a0b5818a" providerId="LiveId" clId="{4E54B499-DBA6-4305-ABCA-E145F3DF1D93}" dt="2021-08-11T16:32:27.488" v="1947" actId="26606"/>
          <ac:cxnSpMkLst>
            <pc:docMk/>
            <pc:sldMk cId="3544690786" sldId="309"/>
            <ac:cxnSpMk id="75" creationId="{D891E407-403B-4764-86C9-33A56D3BCAA3}"/>
          </ac:cxnSpMkLst>
        </pc:cxnChg>
      </pc:sldChg>
      <pc:sldChg chg="addSp modSp new mod setBg">
        <pc:chgData name="Amalia Spiliakou" userId="f4bd6b91a0b5818a" providerId="LiveId" clId="{4E54B499-DBA6-4305-ABCA-E145F3DF1D93}" dt="2021-08-11T16:48:21.033" v="2951" actId="6549"/>
        <pc:sldMkLst>
          <pc:docMk/>
          <pc:sldMk cId="2199750210" sldId="310"/>
        </pc:sldMkLst>
        <pc:spChg chg="mod">
          <ac:chgData name="Amalia Spiliakou" userId="f4bd6b91a0b5818a" providerId="LiveId" clId="{4E54B499-DBA6-4305-ABCA-E145F3DF1D93}" dt="2021-08-11T16:48:21.033" v="2951" actId="6549"/>
          <ac:spMkLst>
            <pc:docMk/>
            <pc:sldMk cId="2199750210" sldId="310"/>
            <ac:spMk id="2" creationId="{A457693B-D9C3-4035-B60F-3F3228D2B5F7}"/>
          </ac:spMkLst>
        </pc:spChg>
        <pc:picChg chg="add mod">
          <ac:chgData name="Amalia Spiliakou" userId="f4bd6b91a0b5818a" providerId="LiveId" clId="{4E54B499-DBA6-4305-ABCA-E145F3DF1D93}" dt="2021-08-11T16:36:55.034" v="2143" actId="1076"/>
          <ac:picMkLst>
            <pc:docMk/>
            <pc:sldMk cId="2199750210" sldId="310"/>
            <ac:picMk id="14338" creationId="{8FC9A815-30B0-4E8B-8377-5090C43EEE05}"/>
          </ac:picMkLst>
        </pc:picChg>
      </pc:sldChg>
      <pc:sldChg chg="addSp modSp new mod ord setBg">
        <pc:chgData name="Amalia Spiliakou" userId="f4bd6b91a0b5818a" providerId="LiveId" clId="{4E54B499-DBA6-4305-ABCA-E145F3DF1D93}" dt="2021-08-11T16:32:04.828" v="1943"/>
        <pc:sldMkLst>
          <pc:docMk/>
          <pc:sldMk cId="4272261652" sldId="311"/>
        </pc:sldMkLst>
        <pc:spChg chg="mod">
          <ac:chgData name="Amalia Spiliakou" userId="f4bd6b91a0b5818a" providerId="LiveId" clId="{4E54B499-DBA6-4305-ABCA-E145F3DF1D93}" dt="2021-08-11T16:28:07.010" v="1902" actId="113"/>
          <ac:spMkLst>
            <pc:docMk/>
            <pc:sldMk cId="4272261652" sldId="311"/>
            <ac:spMk id="2" creationId="{4AE73A92-BE86-4CE8-9160-FA8A40E27E2E}"/>
          </ac:spMkLst>
        </pc:spChg>
        <pc:picChg chg="add mod">
          <ac:chgData name="Amalia Spiliakou" userId="f4bd6b91a0b5818a" providerId="LiveId" clId="{4E54B499-DBA6-4305-ABCA-E145F3DF1D93}" dt="2021-08-11T15:51:05.474" v="1779" actId="1076"/>
          <ac:picMkLst>
            <pc:docMk/>
            <pc:sldMk cId="4272261652" sldId="311"/>
            <ac:picMk id="10242" creationId="{567C6E5D-F6B2-413B-8BAB-DEA057C4468A}"/>
          </ac:picMkLst>
        </pc:picChg>
        <pc:picChg chg="add mod">
          <ac:chgData name="Amalia Spiliakou" userId="f4bd6b91a0b5818a" providerId="LiveId" clId="{4E54B499-DBA6-4305-ABCA-E145F3DF1D93}" dt="2021-08-11T16:28:01.220" v="1901" actId="1076"/>
          <ac:picMkLst>
            <pc:docMk/>
            <pc:sldMk cId="4272261652" sldId="311"/>
            <ac:picMk id="10244" creationId="{E9C93F64-8C26-450C-A0EB-928030B843AF}"/>
          </ac:picMkLst>
        </pc:picChg>
      </pc:sldChg>
      <pc:sldChg chg="addSp modSp new mod ord setBg">
        <pc:chgData name="Amalia Spiliakou" userId="f4bd6b91a0b5818a" providerId="LiveId" clId="{4E54B499-DBA6-4305-ABCA-E145F3DF1D93}" dt="2021-08-11T16:24:47.599" v="1878"/>
        <pc:sldMkLst>
          <pc:docMk/>
          <pc:sldMk cId="1144683967" sldId="312"/>
        </pc:sldMkLst>
        <pc:spChg chg="mod ord">
          <ac:chgData name="Amalia Spiliakou" userId="f4bd6b91a0b5818a" providerId="LiveId" clId="{4E54B499-DBA6-4305-ABCA-E145F3DF1D93}" dt="2021-08-11T16:24:32.970" v="1876" actId="255"/>
          <ac:spMkLst>
            <pc:docMk/>
            <pc:sldMk cId="1144683967" sldId="312"/>
            <ac:spMk id="2" creationId="{7C459C64-1507-430D-8B0D-2E1EA4CEBEFD}"/>
          </ac:spMkLst>
        </pc:spChg>
        <pc:spChg chg="add">
          <ac:chgData name="Amalia Spiliakou" userId="f4bd6b91a0b5818a" providerId="LiveId" clId="{4E54B499-DBA6-4305-ABCA-E145F3DF1D93}" dt="2021-08-11T16:06:42.790" v="1844" actId="26606"/>
          <ac:spMkLst>
            <pc:docMk/>
            <pc:sldMk cId="1144683967" sldId="312"/>
            <ac:spMk id="71" creationId="{37C89E4B-3C9F-44B9-8B86-D9E3D112D8EC}"/>
          </ac:spMkLst>
        </pc:spChg>
        <pc:picChg chg="add mod">
          <ac:chgData name="Amalia Spiliakou" userId="f4bd6b91a0b5818a" providerId="LiveId" clId="{4E54B499-DBA6-4305-ABCA-E145F3DF1D93}" dt="2021-08-11T16:06:42.790" v="1844" actId="26606"/>
          <ac:picMkLst>
            <pc:docMk/>
            <pc:sldMk cId="1144683967" sldId="312"/>
            <ac:picMk id="11266" creationId="{20B57F8A-E801-407A-986E-8BEE31868C03}"/>
          </ac:picMkLst>
        </pc:picChg>
        <pc:cxnChg chg="add">
          <ac:chgData name="Amalia Spiliakou" userId="f4bd6b91a0b5818a" providerId="LiveId" clId="{4E54B499-DBA6-4305-ABCA-E145F3DF1D93}" dt="2021-08-11T16:06:42.790" v="1844" actId="26606"/>
          <ac:cxnSpMkLst>
            <pc:docMk/>
            <pc:sldMk cId="1144683967" sldId="312"/>
            <ac:cxnSpMk id="73" creationId="{AA2EAA10-076F-46BD-8F0F-B9A2FB77A85C}"/>
          </ac:cxnSpMkLst>
        </pc:cxnChg>
        <pc:cxnChg chg="add">
          <ac:chgData name="Amalia Spiliakou" userId="f4bd6b91a0b5818a" providerId="LiveId" clId="{4E54B499-DBA6-4305-ABCA-E145F3DF1D93}" dt="2021-08-11T16:06:42.790" v="1844" actId="26606"/>
          <ac:cxnSpMkLst>
            <pc:docMk/>
            <pc:sldMk cId="1144683967" sldId="312"/>
            <ac:cxnSpMk id="75" creationId="{D891E407-403B-4764-86C9-33A56D3BCAA3}"/>
          </ac:cxnSpMkLst>
        </pc:cxnChg>
      </pc:sldChg>
      <pc:sldChg chg="addSp modSp new mod ord setBg">
        <pc:chgData name="Amalia Spiliakou" userId="f4bd6b91a0b5818a" providerId="LiveId" clId="{4E54B499-DBA6-4305-ABCA-E145F3DF1D93}" dt="2021-08-11T16:32:08.054" v="1945"/>
        <pc:sldMkLst>
          <pc:docMk/>
          <pc:sldMk cId="2081059731" sldId="313"/>
        </pc:sldMkLst>
        <pc:spChg chg="mod ord">
          <ac:chgData name="Amalia Spiliakou" userId="f4bd6b91a0b5818a" providerId="LiveId" clId="{4E54B499-DBA6-4305-ABCA-E145F3DF1D93}" dt="2021-08-11T16:31:58.163" v="1941" actId="255"/>
          <ac:spMkLst>
            <pc:docMk/>
            <pc:sldMk cId="2081059731" sldId="313"/>
            <ac:spMk id="2" creationId="{94FC804E-61A5-46B1-870A-4AD9E051B762}"/>
          </ac:spMkLst>
        </pc:spChg>
        <pc:spChg chg="add">
          <ac:chgData name="Amalia Spiliakou" userId="f4bd6b91a0b5818a" providerId="LiveId" clId="{4E54B499-DBA6-4305-ABCA-E145F3DF1D93}" dt="2021-08-11T16:29:19.285" v="1907" actId="26606"/>
          <ac:spMkLst>
            <pc:docMk/>
            <pc:sldMk cId="2081059731" sldId="313"/>
            <ac:spMk id="71" creationId="{37C89E4B-3C9F-44B9-8B86-D9E3D112D8EC}"/>
          </ac:spMkLst>
        </pc:spChg>
        <pc:picChg chg="add mod">
          <ac:chgData name="Amalia Spiliakou" userId="f4bd6b91a0b5818a" providerId="LiveId" clId="{4E54B499-DBA6-4305-ABCA-E145F3DF1D93}" dt="2021-08-11T16:29:19.285" v="1907" actId="26606"/>
          <ac:picMkLst>
            <pc:docMk/>
            <pc:sldMk cId="2081059731" sldId="313"/>
            <ac:picMk id="12290" creationId="{8D1DEEDE-5CA5-4A05-9C7F-B2C8804CD12B}"/>
          </ac:picMkLst>
        </pc:picChg>
        <pc:cxnChg chg="add">
          <ac:chgData name="Amalia Spiliakou" userId="f4bd6b91a0b5818a" providerId="LiveId" clId="{4E54B499-DBA6-4305-ABCA-E145F3DF1D93}" dt="2021-08-11T16:29:19.285" v="1907" actId="26606"/>
          <ac:cxnSpMkLst>
            <pc:docMk/>
            <pc:sldMk cId="2081059731" sldId="313"/>
            <ac:cxnSpMk id="73" creationId="{AA2EAA10-076F-46BD-8F0F-B9A2FB77A85C}"/>
          </ac:cxnSpMkLst>
        </pc:cxnChg>
        <pc:cxnChg chg="add">
          <ac:chgData name="Amalia Spiliakou" userId="f4bd6b91a0b5818a" providerId="LiveId" clId="{4E54B499-DBA6-4305-ABCA-E145F3DF1D93}" dt="2021-08-11T16:29:19.285" v="1907" actId="26606"/>
          <ac:cxnSpMkLst>
            <pc:docMk/>
            <pc:sldMk cId="2081059731" sldId="313"/>
            <ac:cxnSpMk id="75" creationId="{D891E407-403B-4764-86C9-33A56D3BCAA3}"/>
          </ac:cxnSpMkLst>
        </pc:cxnChg>
      </pc:sldChg>
      <pc:sldChg chg="modSp new del mod">
        <pc:chgData name="Amalia Spiliakou" userId="f4bd6b91a0b5818a" providerId="LiveId" clId="{4E54B499-DBA6-4305-ABCA-E145F3DF1D93}" dt="2021-08-11T16:53:37.787" v="3701" actId="47"/>
        <pc:sldMkLst>
          <pc:docMk/>
          <pc:sldMk cId="1343451937" sldId="314"/>
        </pc:sldMkLst>
        <pc:spChg chg="mod">
          <ac:chgData name="Amalia Spiliakou" userId="f4bd6b91a0b5818a" providerId="LiveId" clId="{4E54B499-DBA6-4305-ABCA-E145F3DF1D93}" dt="2021-08-11T16:52:06.591" v="3604" actId="113"/>
          <ac:spMkLst>
            <pc:docMk/>
            <pc:sldMk cId="1343451937" sldId="314"/>
            <ac:spMk id="2" creationId="{DF95D495-664F-40FC-A72F-761B46A24112}"/>
          </ac:spMkLst>
        </pc:spChg>
      </pc:sldChg>
      <pc:sldChg chg="modSp new del mod">
        <pc:chgData name="Amalia Spiliakou" userId="f4bd6b91a0b5818a" providerId="LiveId" clId="{4E54B499-DBA6-4305-ABCA-E145F3DF1D93}" dt="2021-08-11T16:48:40.040" v="2952" actId="47"/>
        <pc:sldMkLst>
          <pc:docMk/>
          <pc:sldMk cId="3503817270" sldId="314"/>
        </pc:sldMkLst>
        <pc:spChg chg="mod">
          <ac:chgData name="Amalia Spiliakou" userId="f4bd6b91a0b5818a" providerId="LiveId" clId="{4E54B499-DBA6-4305-ABCA-E145F3DF1D93}" dt="2021-08-11T16:44:53.093" v="2867" actId="113"/>
          <ac:spMkLst>
            <pc:docMk/>
            <pc:sldMk cId="3503817270" sldId="314"/>
            <ac:spMk id="2" creationId="{357CF998-7020-427D-A31C-A851C50212EB}"/>
          </ac:spMkLst>
        </pc:spChg>
      </pc:sldChg>
      <pc:sldChg chg="new del">
        <pc:chgData name="Amalia Spiliakou" userId="f4bd6b91a0b5818a" providerId="LiveId" clId="{4E54B499-DBA6-4305-ABCA-E145F3DF1D93}" dt="2021-08-11T16:48:41.700" v="2953" actId="47"/>
        <pc:sldMkLst>
          <pc:docMk/>
          <pc:sldMk cId="913183737" sldId="315"/>
        </pc:sldMkLst>
      </pc:sldChg>
      <pc:sldChg chg="addSp delSp modSp add mod setBg">
        <pc:chgData name="Amalia Spiliakou" userId="f4bd6b91a0b5818a" providerId="LiveId" clId="{4E54B499-DBA6-4305-ABCA-E145F3DF1D93}" dt="2021-08-11T16:52:42.584" v="3700" actId="113"/>
        <pc:sldMkLst>
          <pc:docMk/>
          <pc:sldMk cId="1473004559" sldId="315"/>
        </pc:sldMkLst>
        <pc:spChg chg="mod">
          <ac:chgData name="Amalia Spiliakou" userId="f4bd6b91a0b5818a" providerId="LiveId" clId="{4E54B499-DBA6-4305-ABCA-E145F3DF1D93}" dt="2021-08-11T16:52:42.584" v="3700" actId="113"/>
          <ac:spMkLst>
            <pc:docMk/>
            <pc:sldMk cId="1473004559" sldId="315"/>
            <ac:spMk id="2" creationId="{A457693B-D9C3-4035-B60F-3F3228D2B5F7}"/>
          </ac:spMkLst>
        </pc:spChg>
        <pc:picChg chg="del">
          <ac:chgData name="Amalia Spiliakou" userId="f4bd6b91a0b5818a" providerId="LiveId" clId="{4E54B499-DBA6-4305-ABCA-E145F3DF1D93}" dt="2021-08-11T16:49:45.047" v="2957" actId="478"/>
          <ac:picMkLst>
            <pc:docMk/>
            <pc:sldMk cId="1473004559" sldId="315"/>
            <ac:picMk id="14338" creationId="{8FC9A815-30B0-4E8B-8377-5090C43EEE05}"/>
          </ac:picMkLst>
        </pc:picChg>
        <pc:picChg chg="add mod">
          <ac:chgData name="Amalia Spiliakou" userId="f4bd6b91a0b5818a" providerId="LiveId" clId="{4E54B499-DBA6-4305-ABCA-E145F3DF1D93}" dt="2021-08-11T16:50:13.914" v="2962" actId="1076"/>
          <ac:picMkLst>
            <pc:docMk/>
            <pc:sldMk cId="1473004559" sldId="315"/>
            <ac:picMk id="15362" creationId="{75E4A15B-2C1C-4468-8EAC-F03B7AF20E8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6D257-22E9-4014-A48A-3860C10D4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49CF33-3ADC-41F9-B2A9-B9ECE69B5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29507-4E65-4FF9-8F8A-846E03CE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19A3D-185C-4C6C-AF89-1B7408C5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944A1-D13B-4DFE-99DA-AA1DF1034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1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1CDD-EC3F-4EFC-B50D-882AD9A2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34D5C-B0C0-427A-ADC2-1201BABED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380B7-FC05-4A24-8D8A-552AB9A3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FA3A-B24E-4E4F-9860-30690CC31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1FEDF-E109-4C8F-A0E9-675166C8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6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D1030-29B7-4A14-9D22-3CC9AB826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AF4CC-A663-4618-A4C6-27D6045D6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6166-8C98-4156-98FC-84AA2C1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ED10F-5CFA-41D4-9A1B-92ED406BB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9A68C-221A-4041-9751-46F18A9B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4993C-056E-4BE2-A906-9EFC104A2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F2D4B-FCB5-4FF3-B2CB-5631B1A6C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456BD-EF65-4BCF-A827-2B6FCC176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744E-4862-4CB0-9A9B-E105487B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5D834-3C07-4FD2-9D79-DDE06EF1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B55C4-8EB2-472B-A1BC-1C1766DD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7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84397-2DA6-4BB0-8F10-56382CE28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53727-4365-4490-8FA1-926ECA34D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F7728-EED4-4CAA-AA1F-0358558F8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233CD-E1CD-4FD1-A8A5-6D0B8F468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7B39F3-7F48-4CFD-8F07-C7962402D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0AA968-778E-4724-A82D-A7CE74F6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51378-FD20-4C44-B3CE-137409007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BD37ED-C716-433F-A260-74EEC9F4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4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5C0E1-CC20-4968-9107-B50C7D70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EF21EE-300E-4DFB-83D1-2486C127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FB9ABB-1DEB-401A-9898-52551AA47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53B01-22A7-4D86-8613-C004144B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5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F4D48D-9CAF-4111-A72E-49061CE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D860A0-1907-49F2-B75E-0077AFE1F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D095E-9303-4AF9-88A6-6876DD88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20FE-D9E9-4978-A6BF-5C35D33A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FE455-F6EE-4A84-8874-34CF9A627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EEA72-FC26-48F2-9D75-3485A29CF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55458-5E92-4E8F-B5FB-C2324724E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54AE0-BF34-4815-839D-B7563EF76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F2AC9-764A-4BAC-A2B3-5C514867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49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D4AB5-0979-4ECD-B612-4EA48037C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D290F-52DA-4DA0-9F52-E6A41687A4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19916-630E-4405-85BE-806FAC047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6C94B2-97F2-4459-9128-57DCB431E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48461-1CB0-4242-A578-EC64D080E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0695C-B21C-475F-9638-C041493B6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0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2B607-E769-47FC-AE36-174C0F41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E30B8C-C136-4AFE-9828-EA6D70CE2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41434-0CD9-4E59-8EC3-EB2FD3346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9EF1F-8AE7-4CBB-89F9-0D944EB6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5DCE1-3D99-4311-809B-8BADC391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6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DAFD73-98D4-478D-9F8D-0A4F366DD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1E346-226E-4AC8-ABA0-826053999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A13B0-533A-4A65-B469-39620851E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2B097-5D51-401D-AFC3-0DA4B0BE2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38B17-8065-4BEE-8024-69EF70563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0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35E38-2451-4962-B9FA-0CCA0BE0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5B16E-FD5A-4234-9FDD-C75212700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E0235-8923-4467-8A54-B0D012E24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8AE3C-51C1-4218-B283-2FA5CEEE3B9B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FA70D-F9FD-48C7-9184-27D488827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E708B-4B8D-4BBE-A7A5-60E196DE2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5863D-3636-4B13-BE80-5DAAFBD19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9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l.m.wikipedia.org/wiki/%CE%91%CF%81%CF%87%CE%B5%CE%AF%CE%BF:Del_Castagno_Andrea_Crucifixion_and_Saints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sartisticadventureofmankind.wordpress.com/tag/del-castagnos-equestrian-monument-of-niccolo-da-tolentino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ga.hu/frames-e.html?/html/a/andrea/castagn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o.pinterest.com/pin/565905509401869786/" TargetMode="External"/><Relationship Id="rId2" Type="http://schemas.openxmlformats.org/officeDocument/2006/relationships/hyperlink" Target="https://www.uffizi.it/en/artworks/madonna-and-child-enthroned-with-saints-jerome-and-john-the-baptist-two-angels-and-two-children-from-the-pazzi-family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en.wikipedia.org/wiki/Last_Supper_(del_Castagno)#/media/File:Cenacolo_di_sant'apollonia,_interno_01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en.wikipedia.org/wiki/Last_Supper_(del_Castagno)#/media/File:Andrea_del_Castagno_001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travelingintuscany.com/images/art/andreadelcastagno/lastsupper3700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a/andrea/castagn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el.m.wikipedia.org/wiki/%CE%91%CF%81%CF%87%CE%B5%CE%AF%CE%BF:Del_Castagno_Andrea_Our_Lady_of_the_Assumption_with_Sts_Miniato_and_Julian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el.wikipedia.org/wiki/%CE%91%CF%81%CF%87%CE%B5%CE%AF%CE%BF:Andrea_del_castagno,_crocefissione_londra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upload.wikimedia.org/wikipedia/commons/8/86/Andrea_del_castagno%2C_scudo_di_david_con_la_testa_di_golia%2C_1450-55_circa%2C_02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commons.wikimedia.org/wiki/File:Andrea_del_Castagno,_The_Holy_Trinity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wga.hu/frames-e.html?/html/a/andrea/castagn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a/andrea/castagno/index.html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a/andrea/castagno/index.html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arsartisticadventureofmankind.wordpress.com/tag/del-castagnos-equestrian-monument-of-niccolo-da-tolentino/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arsartisticadventureofmankind.wordpress.com/tag/del-castagnos-equestrian-monument-of-niccolo-da-tolentino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prstGeom prst="ellipseRibbon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Andrea del Castagno,</a:t>
            </a:r>
            <a:b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 c. 1419-1457</a:t>
            </a: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622C31-0C65-4AE7-BC1C-EDFE7CDBE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99" y="183413"/>
            <a:ext cx="5234118" cy="649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D2E95EE-D8FF-4A45-8803-1D753F055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782" y="365125"/>
            <a:ext cx="523411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b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Crucifixion and Saints,</a:t>
            </a:r>
            <a:b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1440-41, Fresco, 355,0x285,0 cm, Ospedale Santa Maria Nuova, Florence</a:t>
            </a: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https://el.m.wikipedia.org/wiki/%CE%91%CF%81%CF%87%CE%B5%CE%AF%CE%BF:Del_Castagno_Andrea_Crucifixion_and_Saints.jpg</a:t>
            </a:r>
            <a:r>
              <a:rPr lang="it-IT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63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0B57F8A-E801-407A-986E-8BEE31868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7" b="1099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59C64-1507-430D-8B0D-2E1EA4CEB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12191999" cy="74483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1800" b="1" dirty="0">
                <a:latin typeface="Lucida Calligraphy" panose="03010101010101010101" pitchFamily="66" charset="0"/>
              </a:rPr>
              <a:t>Andrea del Castagno, </a:t>
            </a:r>
            <a:r>
              <a:rPr lang="it-IT" sz="1800" dirty="0">
                <a:latin typeface="Lucida Calligraphy" panose="03010101010101010101" pitchFamily="66" charset="0"/>
              </a:rPr>
              <a:t>c. 1419-1457</a:t>
            </a:r>
            <a:br>
              <a:rPr lang="it-IT" sz="1800" dirty="0">
                <a:latin typeface="Lucida Calligraphy" panose="03010101010101010101" pitchFamily="66" charset="0"/>
              </a:rPr>
            </a:br>
            <a:r>
              <a:rPr lang="en-US" sz="1800" dirty="0">
                <a:latin typeface="Lucida Calligraphy" panose="03010101010101010101" pitchFamily="66" charset="0"/>
              </a:rPr>
              <a:t>Frescoes of the </a:t>
            </a:r>
            <a:r>
              <a:rPr lang="en-US" sz="1800" b="1" dirty="0">
                <a:latin typeface="Lucida Calligraphy" panose="03010101010101010101" pitchFamily="66" charset="0"/>
              </a:rPr>
              <a:t>St. </a:t>
            </a:r>
            <a:r>
              <a:rPr lang="en-US" sz="1800" b="1" dirty="0" err="1">
                <a:latin typeface="Lucida Calligraphy" panose="03010101010101010101" pitchFamily="66" charset="0"/>
              </a:rPr>
              <a:t>Tarasio</a:t>
            </a:r>
            <a:r>
              <a:rPr lang="en-US" sz="1800" b="1" dirty="0">
                <a:latin typeface="Lucida Calligraphy" panose="03010101010101010101" pitchFamily="66" charset="0"/>
              </a:rPr>
              <a:t> Chapel </a:t>
            </a:r>
            <a:r>
              <a:rPr lang="en-US" sz="1800" dirty="0">
                <a:latin typeface="Lucida Calligraphy" panose="03010101010101010101" pitchFamily="66" charset="0"/>
              </a:rPr>
              <a:t>depicting God the Father, Saints and Evangelists, 1442, San </a:t>
            </a:r>
            <a:r>
              <a:rPr lang="en-US" sz="1800" dirty="0" err="1">
                <a:latin typeface="Lucida Calligraphy" panose="03010101010101010101" pitchFamily="66" charset="0"/>
              </a:rPr>
              <a:t>Zaccaria</a:t>
            </a:r>
            <a:r>
              <a:rPr lang="en-US" sz="1800" dirty="0">
                <a:latin typeface="Lucida Calligraphy" panose="03010101010101010101" pitchFamily="66" charset="0"/>
              </a:rPr>
              <a:t>, Venice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3"/>
              </a:rPr>
              <a:t>https://arsartisticadventureofmankind.wordpress.com/tag/del-castagnos-equestrian-monument-of-niccolo-da-tolentino/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683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1B9B2-942F-49AB-956A-73F2CC6E4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561" y="365125"/>
            <a:ext cx="252527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r>
              <a:rPr lang="it-IT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  <a:t>Andrea del Castagno, </a:t>
            </a:r>
            <a:br>
              <a:rPr lang="it-IT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it-IT" sz="2200" dirty="0">
                <a:solidFill>
                  <a:srgbClr val="FFFBEF"/>
                </a:solidFill>
                <a:latin typeface="Lucida Calligraphy" panose="03010101010101010101" pitchFamily="66" charset="0"/>
              </a:rPr>
              <a:t>c. 1419-1457</a:t>
            </a:r>
            <a:br>
              <a:rPr lang="it-IT" sz="2200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  <a:t>God the Father</a:t>
            </a:r>
            <a:b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  <a:t>and</a:t>
            </a:r>
            <a:b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  <a:t>St John the Evangelist,</a:t>
            </a:r>
            <a:b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  <a:t>1442,</a:t>
            </a:r>
            <a:b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  <a:t>Fresco, Height of both figures: 176 cm,</a:t>
            </a:r>
            <a:b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  <a:t>San </a:t>
            </a:r>
            <a:r>
              <a:rPr lang="en-US" sz="2200" dirty="0" err="1">
                <a:solidFill>
                  <a:srgbClr val="FFFBEF"/>
                </a:solidFill>
                <a:latin typeface="Lucida Calligraphy" panose="03010101010101010101" pitchFamily="66" charset="0"/>
              </a:rPr>
              <a:t>Zaccaria</a:t>
            </a:r>
            <a:r>
              <a:rPr lang="en-US" sz="2200" dirty="0">
                <a:solidFill>
                  <a:srgbClr val="FFFBEF"/>
                </a:solidFill>
                <a:latin typeface="Lucida Calligraphy" panose="03010101010101010101" pitchFamily="66" charset="0"/>
              </a:rPr>
              <a:t>, Venice</a:t>
            </a:r>
            <a:br>
              <a:rPr lang="en-US" sz="2200" b="1" dirty="0">
                <a:solidFill>
                  <a:srgbClr val="FFFBEF"/>
                </a:solidFill>
                <a:latin typeface="Lucida Calligraphy" panose="03010101010101010101" pitchFamily="66" charset="0"/>
              </a:rPr>
            </a:br>
            <a:r>
              <a:rPr lang="en-US" sz="1600" b="1" dirty="0">
                <a:solidFill>
                  <a:srgbClr val="FFF7E1"/>
                </a:solidFill>
                <a:latin typeface="Lucida Calligraphy" panose="03010101010101010101" pitchFamily="66" charset="0"/>
                <a:hlinkClick r:id="rId2"/>
              </a:rPr>
              <a:t>https://www.wga.hu/frames-e.html?/html/a/andrea/castagno/index.html</a:t>
            </a:r>
            <a:r>
              <a:rPr lang="en-US" sz="1600" b="1" dirty="0">
                <a:solidFill>
                  <a:srgbClr val="FFF7E1"/>
                </a:solidFill>
                <a:latin typeface="Lucida Calligraphy" panose="03010101010101010101" pitchFamily="66" charset="0"/>
              </a:rPr>
              <a:t> </a:t>
            </a:r>
            <a:br>
              <a:rPr lang="en-US" sz="16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br>
              <a:rPr lang="en-US" sz="2400" b="1" dirty="0">
                <a:latin typeface="Lucida Calligraphy" panose="03010101010101010101" pitchFamily="66" charset="0"/>
              </a:rPr>
            </a:br>
            <a:endParaRPr lang="en-US" sz="2400" b="1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6265C2-EA59-4C38-B953-BE5811C1A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81530"/>
            <a:ext cx="4346499" cy="649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C4E22A9-E736-470B-A8DB-009D22C25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99" y="176398"/>
            <a:ext cx="4793025" cy="649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486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430C9CA0-47F8-4F58-A2F3-D60450AE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053" y="274638"/>
            <a:ext cx="2149472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r>
              <a:rPr lang="it-IT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br>
              <a:rPr lang="it-IT" alt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it-IT" altLang="en-US" sz="2000" dirty="0"/>
            </a:br>
            <a:br>
              <a:rPr lang="it-IT" altLang="en-US" sz="2000" dirty="0"/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Madonna and Child with Saints and detail,</a:t>
            </a: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1445,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Detached fresco, 290 x 212 cm,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Contini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Bonacossi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Collection, Florence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https://www.uffizi.it/en/artworks/madonna-and-child-enthroned-with-saints-jerome-and-john-the-baptist-two-angels-and-two-children-from-the-pazzi-family</a:t>
            </a:r>
            <a:b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</a:t>
            </a:r>
            <a:b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https://ro.pinterest.com/pin/565905509401869786/</a:t>
            </a: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1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4" descr="Madonna in trono col Bambino, i santi Giovanni Battista e Girolamo, angeli e due fanciulli della famiglia Pazzi">
            <a:extLst>
              <a:ext uri="{FF2B5EF4-FFF2-40B4-BE49-F238E27FC236}">
                <a16:creationId xmlns:a16="http://schemas.microsoft.com/office/drawing/2014/main" id="{B5AA58B0-098C-4822-B0E4-6687C1B4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105473"/>
            <a:ext cx="4702175" cy="664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Andrea del Castagno, Madonna Di Casa Pazzi, détail | Painting, Art,  Renaissance time">
            <a:extLst>
              <a:ext uri="{FF2B5EF4-FFF2-40B4-BE49-F238E27FC236}">
                <a16:creationId xmlns:a16="http://schemas.microsoft.com/office/drawing/2014/main" id="{70E2384C-8806-43AF-BC2E-7AAAD4A3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706" y="105473"/>
            <a:ext cx="4985291" cy="664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229F-3B38-4E1C-AFD6-3CB26441D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365125"/>
            <a:ext cx="3048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br>
              <a:rPr lang="it-IT" alt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it-IT" altLang="en-US" sz="2200" dirty="0"/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Last Supper and Stories of Christ's Passion,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1447, Fresco, 453 x 975 cm (each fresco),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Refectory of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Sant'Apollonia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https://en.wikipedia.org/wiki/Last_Supper_(del_Castagno)#/media/File:Cenacolo_di_sant'apollonia,_interno_01.JPG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latin typeface="Lucida Calligraphy" panose="03010101010101010101" pitchFamily="66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2517DBB-5050-4CC8-AF63-0C8977BC6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43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6E4EE-2F7C-49C6-B9F7-1CCEF2EC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Last Supper,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1447, Fresco, 453 x 975 cm, Refectory of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Sant'Apollonia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https://en.wikipedia.org/wiki/Last_Supper_(del_Castagno)#/media/File:Andrea_del_Castagno_001.jpg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D99694D-C5E3-4865-A7DF-163C8CF0C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61" y="176761"/>
            <a:ext cx="11813278" cy="577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687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1DD7A-BC70-4462-BF48-BC2A8EFD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0" y="365125"/>
            <a:ext cx="44481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Last Supper (detail),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1447, Fresco, 453 x 975 cm, Refectory of </a:t>
            </a:r>
            <a:r>
              <a:rPr 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Sant'Apollonia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</a:t>
            </a:r>
            <a:br>
              <a:rPr lang="en-US" sz="2700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rgbClr val="FEFAF8"/>
                </a:solidFill>
                <a:latin typeface="Lucida Calligraphy" panose="03010101010101010101" pitchFamily="66" charset="0"/>
                <a:hlinkClick r:id="rId2"/>
              </a:rPr>
              <a:t>http://www.travelingintuscany.com/images/art/andreadelcastagno/lastsupper3700.jpg</a:t>
            </a:r>
            <a:r>
              <a:rPr lang="en-US" sz="1600" dirty="0">
                <a:solidFill>
                  <a:srgbClr val="FEFAF8"/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80103B3-759E-4722-A09C-8DAF4B399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0"/>
            <a:ext cx="5694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702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870B9-A5DC-479A-9C7B-33FCA11D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4626" y="365125"/>
            <a:ext cx="14493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Last Supper (details),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1447, Fresco,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Refectory of Sant’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Apollonia, Florence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https://www.wga.hu/frames-e.html?/html/a/andrea/castagno/index.html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D734C78-09A3-4C39-B296-ADE035D5C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7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576C3310-3B7B-4809-8233-FF7FA481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0"/>
            <a:ext cx="4837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32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9B1F-E80A-4990-A974-21492B769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6225" y="365125"/>
            <a:ext cx="410768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br>
              <a:rPr lang="it-IT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Our Lady of the Assumption with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Sts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Miniato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Julian,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1450, Poplar Panel, 150 x 158 cm, Staatliche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Museen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Berlin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https://el.m.wikipedia.org/wiki/%CE%91%CF%81%CF%87%CE%B5%CE%AF%CE%BF:Del_Castagno_Andrea_Our_Lady_of_the_Assumption_with_Sts_Miniato_and_Julian.jpg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3D4A312-D049-435A-8C80-D8CB80F2A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91" y="164306"/>
            <a:ext cx="7564933" cy="652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129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2125D-09F5-41F1-8AC7-259521BD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9150" y="365125"/>
            <a:ext cx="351472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b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Crucifixion,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1450,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Tempera on Panel,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29 x 35 cm,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National Gallery, London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https://el.wikipedia.org/wiki/%CE%91%CF%81%CF%87%CE%B5%CE%AF%CE%BF:Andrea_del_castagno,_crocefissione_londra.jpg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C3FEA-5E7C-4764-9F9A-6309FA638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7" y="158750"/>
            <a:ext cx="8200193" cy="654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11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730D2-3E9D-48E1-8AE3-BDC499200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0" y="365125"/>
            <a:ext cx="563471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br>
              <a:rPr lang="en-US" sz="2400" dirty="0"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David with the Head of Goliath, 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1450/1455, Tempera on Leather on Wood, H. 115.5 cm, Width at top: 76.5 cm, Width at bottom: 40.6 cm, NGA, Washington DC,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https://upload.wikimedia.org/wikipedia/commons/8/86/Andrea_del_castagno%2C_scudo_di_david_con_la_testa_di_golia%2C_1450-55_circa%2C_02.JPG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200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" name="Picture 3" descr="A painting of a person&#10;&#10;Description automatically generated with low confidence">
            <a:extLst>
              <a:ext uri="{FF2B5EF4-FFF2-40B4-BE49-F238E27FC236}">
                <a16:creationId xmlns:a16="http://schemas.microsoft.com/office/drawing/2014/main" id="{FEFB5716-9E28-47D5-9D83-00819A466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32" y="0"/>
            <a:ext cx="4354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20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FC07-1D54-4DBA-B3A0-32C61A2C1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049" y="365125"/>
            <a:ext cx="734722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Holy Trinity, St Jerome and Two Saints,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1453, Fresco, 285x173 cm, 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Santissima Annunziata, Florence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https://commons.wikimedia.org/wiki/File:Andrea_del_Castagno,_The_Holy_Trinity.jpg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517E823-DAC1-4AD8-AC23-CA0271B47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23" y="0"/>
            <a:ext cx="4235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490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73A92-BE86-4CE8-9160-FA8A40E27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365125"/>
            <a:ext cx="629602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Castagno, </a:t>
            </a: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 1419-1457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Monument to Niccolò da Tolentino,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1456,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Fresco, 833x512 cm, Duomo, Florence</a:t>
            </a:r>
            <a:br>
              <a:rPr lang="en-US" sz="2000" dirty="0">
                <a:solidFill>
                  <a:srgbClr val="FEFAF8"/>
                </a:solidFill>
                <a:latin typeface="Lucida Calligraphy" panose="03010101010101010101" pitchFamily="66" charset="0"/>
              </a:rPr>
            </a:br>
            <a:r>
              <a:rPr lang="en-US" sz="1600" dirty="0">
                <a:solidFill>
                  <a:srgbClr val="FEFAF8"/>
                </a:solidFill>
                <a:latin typeface="Lucida Calligraphy" panose="03010101010101010101" pitchFamily="66" charset="0"/>
                <a:hlinkClick r:id="rId2"/>
              </a:rPr>
              <a:t>https://www.wga.hu/frames-e.html?/html/a/andrea/castagno/index.html</a:t>
            </a:r>
            <a:r>
              <a:rPr lang="en-US" sz="1600" dirty="0">
                <a:solidFill>
                  <a:srgbClr val="FEFAF8"/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67C6E5D-F6B2-413B-8BAB-DEA057C44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6" y="0"/>
            <a:ext cx="5403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E9C93F64-8C26-450C-A0EB-928030B84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156000"/>
            <a:ext cx="3767572" cy="491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261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2F2D31F6-53CC-49B6-89D6-4BC6905BD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" b="896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9D83D-F622-4EA5-80C8-CCEB14CFD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12191979" cy="744836"/>
          </a:xfrm>
        </p:spPr>
        <p:txBody>
          <a:bodyPr>
            <a:norm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Andrea del Castagno</a:t>
            </a:r>
            <a:r>
              <a:rPr lang="it-IT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, c. 1419-1457</a:t>
            </a:r>
            <a:br>
              <a:rPr lang="it-IT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Famous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Persons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Cycle, </a:t>
            </a:r>
            <a:r>
              <a:rPr lang="fr-FR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Viewo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the former Loggia,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c. 1450,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Fresco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, Villa Carducci,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Legnaia</a:t>
            </a:r>
            <a:b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https://www.wga.hu/frames-e.html?/html/a/andrea/castagno/index.html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Lucida Calligraphy" panose="03010101010101010101" pitchFamily="66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690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8D1DEEDE-5CA5-4A05-9C7F-B2C8804CD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9" b="1017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FC804E-61A5-46B1-870A-4AD9E051B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12191979" cy="74483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Andrea del Castagno</a:t>
            </a:r>
            <a:r>
              <a:rPr lang="it-IT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, c. 1419-1457</a:t>
            </a:r>
            <a:br>
              <a:rPr lang="it-IT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Famous</a:t>
            </a:r>
            <a:r>
              <a:rPr lang="fr-FR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Persons</a:t>
            </a:r>
            <a:r>
              <a:rPr lang="fr-FR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Cycle (reconstruction), </a:t>
            </a:r>
            <a:r>
              <a:rPr 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c. 1450, </a:t>
            </a:r>
            <a:r>
              <a:rPr lang="fr-F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Fresco</a:t>
            </a:r>
            <a:r>
              <a:rPr 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, Villa Carducci, </a:t>
            </a:r>
            <a:r>
              <a:rPr lang="fr-F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Legnaia</a:t>
            </a:r>
            <a:br>
              <a:rPr 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https://www.wga.hu/frames-e.html?/html/a/andrea/castagno/index.html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Lucida Calligraphy" panose="03010101010101010101" pitchFamily="66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059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693B-D9C3-4035-B60F-3F3228D2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70" y="365125"/>
            <a:ext cx="119710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</a:t>
            </a: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c. 1419-1457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Famous</a:t>
            </a: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Persons</a:t>
            </a: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Cycle,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From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left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to right: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Pippo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Spano,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Farinata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Uberti, Niccolò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Acciaiuoli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one of the three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Cumean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Sibyls,</a:t>
            </a: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1450,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Frescoes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transferred to Wood, 250 x 154 cm each, from 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Villa Carducci,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Legnaia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Galleria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Uffizi, Florence</a:t>
            </a:r>
            <a:b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https://arsartisticadventureofmankind.wordpress.com/tag/del-castagnos-equestrian-monument-of-niccolo-da-tolentino/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 </a:t>
            </a:r>
            <a:endParaRPr lang="en-US" sz="1600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8FC9A815-30B0-4E8B-8377-5090C43EE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0" y="2081755"/>
            <a:ext cx="11971059" cy="441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750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693B-D9C3-4035-B60F-3F3228D2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70" y="365125"/>
            <a:ext cx="119710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Andrea del Castagno</a:t>
            </a: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c. 1419-1457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Famous</a:t>
            </a: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Persons</a:t>
            </a: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Cycle,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From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left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to right: </a:t>
            </a: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Queen Tomyris, Dante Allighieri, Francesco Petrarca and Giovanni Boccaccio,</a:t>
            </a: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1450,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Frescoes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transferred to Wood, 250 x 154 cm each, from 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Villa Carducci,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Legnaia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Galleria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Uffizi, Florence</a:t>
            </a:r>
            <a:b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https://arsartisticadventureofmankind.wordpress.com/tag/del-castagnos-equestrian-monument-of-niccolo-da-tolentino/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Calligraphy" panose="03010101010101010101" pitchFamily="66" charset="0"/>
              </a:rPr>
              <a:t>  </a:t>
            </a:r>
            <a:endParaRPr lang="en-US" sz="1600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75E4A15B-2C1C-4468-8EAC-F03B7AF20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50" y="2082026"/>
            <a:ext cx="11712500" cy="441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004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prstGeom prst="ellipseRibbon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The End…</a:t>
            </a:r>
          </a:p>
        </p:txBody>
      </p:sp>
    </p:spTree>
    <p:extLst>
      <p:ext uri="{BB962C8B-B14F-4D97-AF65-F5344CB8AC3E}">
        <p14:creationId xmlns:p14="http://schemas.microsoft.com/office/powerpoint/2010/main" val="1979946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1518</Words>
  <Application>Microsoft Office PowerPoint</Application>
  <PresentationFormat>Widescreen</PresentationFormat>
  <Paragraphs>19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                     Andrea del Castagno,  c. 1419-1457  Crucifixion and Saints, 1440-41, Fresco, 355,0x285,0 cm, Ospedale Santa Maria Nuova, Florence https://el.m.wikipedia.org/wiki/%CE%91%CF%81%CF%87%CE%B5%CE%AF%CE%BF:Del_Castagno_Andrea_Crucifixion_and_Saints.jpg </vt:lpstr>
      <vt:lpstr>Andrea del Castagno, c. 1419-1457 Frescoes of the St. Tarasio Chapel depicting God the Father, Saints and Evangelists, 1442, San Zaccaria, Venice https://arsartisticadventureofmankind.wordpress.com/tag/del-castagnos-equestrian-monument-of-niccolo-da-tolentino/ </vt:lpstr>
      <vt:lpstr>                             Andrea del Castagno,  c. 1419-1457  God the Father and St John the Evangelist, 1442, Fresco, Height of both figures: 176 cm, San Zaccaria, Venice https://www.wga.hu/frames-e.html?/html/a/andrea/castagno/index.html         </vt:lpstr>
      <vt:lpstr>                      Andrea del Castagno,  c. 1419-1457  Madonna and Child with Saints and detail, c. 1445, Detached fresco, 290 x 212 cm, Contini Bonacossi Collection, Florence https://www.uffizi.it/en/artworks/madonna-and-child-enthroned-with-saints-jerome-and-john-the-baptist-two-angels-and-two-children-from-the-pazzi-family and https://ro.pinterest.com/pin/565905509401869786/  </vt:lpstr>
      <vt:lpstr>                           Andrea del Castagno,  c. 1419-1457  Last Supper and Stories of Christ's Passion, 1447, Fresco, 453 x 975 cm (each fresco), Refectory of Sant'Apollonia, Florence https://en.wikipedia.org/wiki/Last_Supper_(del_Castagno)#/media/File:Cenacolo_di_sant'apollonia,_interno_01.JPG  </vt:lpstr>
      <vt:lpstr>                                                                       Last Supper, 1447, Fresco, 453 x 975 cm, Refectory of Sant'Apollonia, Florence https://en.wikipedia.org/wiki/Last_Supper_(del_Castagno)#/media/File:Andrea_del_Castagno_001.jpg                            </vt:lpstr>
      <vt:lpstr>                               Last Supper (detail), 1447, Fresco, 453 x 975 cm, Refectory of Sant'Apollonia, Florence http://www.travelingintuscany.com/images/art/andreadelcastagno/lastsupper3700.jpg </vt:lpstr>
      <vt:lpstr>                            Last Supper (details), 1447, Fresco, Refectory of Sant’ Apollonia, Florence https://www.wga.hu/frames-e.html?/html/a/andrea/castagno/index.html </vt:lpstr>
      <vt:lpstr>                             Andrea del Castagno,  c. 1419-1457  Our Lady of the Assumption with Sts Miniato and Julian,  1450, Poplar Panel, 150 x 158 cm, Staatliche Museen, Berlin https://el.m.wikipedia.org/wiki/%CE%91%CF%81%CF%87%CE%B5%CE%AF%CE%BF:Del_Castagno_Andrea_Our_Lady_of_the_Assumption_with_Sts_Miniato_and_Julian.jpg    </vt:lpstr>
      <vt:lpstr>                       Andrea del Castagno,  c. 1419-1457  Crucifixion, c. 1450, Tempera on Panel,  29 x 35 cm, National Gallery, London https://el.wikipedia.org/wiki/%CE%91%CF%81%CF%87%CE%B5%CE%AF%CE%BF:Andrea_del_castagno,_crocefissione_londra.jpg </vt:lpstr>
      <vt:lpstr>                         Andrea del Castagno, c. 1419-1457  David with the Head of Goliath,  c. 1450/1455, Tempera on Leather on Wood, H. 115.5 cm, Width at top: 76.5 cm, Width at bottom: 40.6 cm, NGA, Washington DC, USA https://upload.wikimedia.org/wikipedia/commons/8/86/Andrea_del_castagno%2C_scudo_di_david_con_la_testa_di_golia%2C_1450-55_circa%2C_02.JPG  </vt:lpstr>
      <vt:lpstr>                                   Andrea del Castagno, c. 1419-1457  The Holy Trinity, St Jerome and Two Saints, c. 1453, Fresco, 285x173 cm,  Santissima Annunziata, Florence https://commons.wikimedia.org/wiki/File:Andrea_del_Castagno,_The_Holy_Trinity.jpg </vt:lpstr>
      <vt:lpstr>                                       Andrea del Castagno, c. 1419-1457  Monument to Niccolò da Tolentino, 1456,  Fresco, 833x512 cm, Duomo, Florence https://www.wga.hu/frames-e.html?/html/a/andrea/castagno/index.html </vt:lpstr>
      <vt:lpstr>Andrea del Castagno, c. 1419-1457 Famous Persons Cycle, Viewo the former Loggia, c. 1450, Fresco, Villa Carducci, Legnaia https://www.wga.hu/frames-e.html?/html/a/andrea/castagno/index.html </vt:lpstr>
      <vt:lpstr>Andrea del Castagno, c. 1419-1457 Famous Persons Cycle (reconstruction), c. 1450, Fresco, Villa Carducci, Legnaia https://www.wga.hu/frames-e.html?/html/a/andrea/castagno/index.html </vt:lpstr>
      <vt:lpstr>  Andrea del Castagno, c. 1419-1457  Famous Persons Cycle, From left to right: Pippo Spano, Farinata degli Uberti, Niccolò Acciaiuoli and one of the three Cumean Sibyls, c. 1450, Frescoes transferred to Wood, 250 x 154 cm each, from Villa Carducci, Legnaia, Galleria degli Uffizi, Florence https://arsartisticadventureofmankind.wordpress.com/tag/del-castagnos-equestrian-monument-of-niccolo-da-tolentino/  </vt:lpstr>
      <vt:lpstr>  Andrea del Castagno, c. 1419-1457  Famous Persons Cycle, From left to right: Queen Tomyris, Dante Allighieri, Francesco Petrarca and Giovanni Boccaccio, c. 1450, Frescoes transferred to Wood, 250 x 154 cm each, from Villa Carducci, Legnaia, Galleria degli Uffizi, Florence https://arsartisticadventureofmankind.wordpress.com/tag/del-castagnos-equestrian-monument-of-niccolo-da-tolentino/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2021-08-11T14:02:37Z</dcterms:created>
  <dcterms:modified xsi:type="dcterms:W3CDTF">2021-08-11T16:54:04Z</dcterms:modified>
</cp:coreProperties>
</file>