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7" r:id="rId3"/>
    <p:sldId id="262" r:id="rId4"/>
    <p:sldId id="269" r:id="rId5"/>
    <p:sldId id="261" r:id="rId6"/>
    <p:sldId id="276" r:id="rId7"/>
    <p:sldId id="271" r:id="rId8"/>
    <p:sldId id="272" r:id="rId9"/>
    <p:sldId id="264" r:id="rId10"/>
    <p:sldId id="266" r:id="rId11"/>
    <p:sldId id="268" r:id="rId12"/>
    <p:sldId id="274" r:id="rId13"/>
    <p:sldId id="256" r:id="rId14"/>
    <p:sldId id="260" r:id="rId15"/>
    <p:sldId id="273" r:id="rId16"/>
    <p:sldId id="265" r:id="rId17"/>
    <p:sldId id="259" r:id="rId18"/>
    <p:sldId id="258" r:id="rId19"/>
    <p:sldId id="263" r:id="rId20"/>
    <p:sldId id="277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9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7AE5FF-C8B6-4CAB-A810-B04EEFC38937}" v="68" dt="2021-09-29T10:04:04.8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86" d="100"/>
          <a:sy n="86" d="100"/>
        </p:scale>
        <p:origin x="65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187AE5FF-C8B6-4CAB-A810-B04EEFC38937}"/>
    <pc:docChg chg="undo redo custSel addSld delSld modSld sldOrd">
      <pc:chgData name="Amalia Spiliakou" userId="f4bd6b91a0b5818a" providerId="LiveId" clId="{187AE5FF-C8B6-4CAB-A810-B04EEFC38937}" dt="2021-09-29T10:04:04.899" v="1499"/>
      <pc:docMkLst>
        <pc:docMk/>
      </pc:docMkLst>
      <pc:sldChg chg="modSp mod setBg">
        <pc:chgData name="Amalia Spiliakou" userId="f4bd6b91a0b5818a" providerId="LiveId" clId="{187AE5FF-C8B6-4CAB-A810-B04EEFC38937}" dt="2021-09-29T10:02:18.975" v="1489"/>
        <pc:sldMkLst>
          <pc:docMk/>
          <pc:sldMk cId="2007085850" sldId="256"/>
        </pc:sldMkLst>
        <pc:spChg chg="mod">
          <ac:chgData name="Amalia Spiliakou" userId="f4bd6b91a0b5818a" providerId="LiveId" clId="{187AE5FF-C8B6-4CAB-A810-B04EEFC38937}" dt="2021-09-29T10:02:14.897" v="1488" actId="207"/>
          <ac:spMkLst>
            <pc:docMk/>
            <pc:sldMk cId="2007085850" sldId="256"/>
            <ac:spMk id="5" creationId="{B89026AF-4302-40C3-AD6E-0A144F388123}"/>
          </ac:spMkLst>
        </pc:spChg>
      </pc:sldChg>
      <pc:sldChg chg="modSp mod setBg">
        <pc:chgData name="Amalia Spiliakou" userId="f4bd6b91a0b5818a" providerId="LiveId" clId="{187AE5FF-C8B6-4CAB-A810-B04EEFC38937}" dt="2021-09-29T10:03:03.003" v="1494"/>
        <pc:sldMkLst>
          <pc:docMk/>
          <pc:sldMk cId="2992084785" sldId="260"/>
        </pc:sldMkLst>
        <pc:spChg chg="mod">
          <ac:chgData name="Amalia Spiliakou" userId="f4bd6b91a0b5818a" providerId="LiveId" clId="{187AE5FF-C8B6-4CAB-A810-B04EEFC38937}" dt="2021-09-29T10:02:58.595" v="1493" actId="207"/>
          <ac:spMkLst>
            <pc:docMk/>
            <pc:sldMk cId="2992084785" sldId="260"/>
            <ac:spMk id="2" creationId="{476BC738-CAD3-41F6-851A-3C4ADDC51D44}"/>
          </ac:spMkLst>
        </pc:spChg>
      </pc:sldChg>
      <pc:sldChg chg="addSp modSp new mod ord setBg">
        <pc:chgData name="Amalia Spiliakou" userId="f4bd6b91a0b5818a" providerId="LiveId" clId="{187AE5FF-C8B6-4CAB-A810-B04EEFC38937}" dt="2021-09-29T09:59:18.292" v="1474"/>
        <pc:sldMkLst>
          <pc:docMk/>
          <pc:sldMk cId="2363102562" sldId="261"/>
        </pc:sldMkLst>
        <pc:spChg chg="mod">
          <ac:chgData name="Amalia Spiliakou" userId="f4bd6b91a0b5818a" providerId="LiveId" clId="{187AE5FF-C8B6-4CAB-A810-B04EEFC38937}" dt="2021-09-29T09:59:14.759" v="1473" actId="207"/>
          <ac:spMkLst>
            <pc:docMk/>
            <pc:sldMk cId="2363102562" sldId="261"/>
            <ac:spMk id="2" creationId="{36EB2C86-F2A7-4CC5-A43F-42797FD073CC}"/>
          </ac:spMkLst>
        </pc:spChg>
        <pc:picChg chg="add mod">
          <ac:chgData name="Amalia Spiliakou" userId="f4bd6b91a0b5818a" providerId="LiveId" clId="{187AE5FF-C8B6-4CAB-A810-B04EEFC38937}" dt="2021-09-29T06:32:34.768" v="4" actId="1076"/>
          <ac:picMkLst>
            <pc:docMk/>
            <pc:sldMk cId="2363102562" sldId="261"/>
            <ac:picMk id="4098" creationId="{6F0A6585-815C-4291-95B5-899287B71F22}"/>
          </ac:picMkLst>
        </pc:picChg>
      </pc:sldChg>
      <pc:sldChg chg="addSp modSp new mod ord setBg">
        <pc:chgData name="Amalia Spiliakou" userId="f4bd6b91a0b5818a" providerId="LiveId" clId="{187AE5FF-C8B6-4CAB-A810-B04EEFC38937}" dt="2021-09-29T09:58:47.399" v="1470"/>
        <pc:sldMkLst>
          <pc:docMk/>
          <pc:sldMk cId="1636990802" sldId="262"/>
        </pc:sldMkLst>
        <pc:spChg chg="mod">
          <ac:chgData name="Amalia Spiliakou" userId="f4bd6b91a0b5818a" providerId="LiveId" clId="{187AE5FF-C8B6-4CAB-A810-B04EEFC38937}" dt="2021-09-29T09:58:41.530" v="1469" actId="207"/>
          <ac:spMkLst>
            <pc:docMk/>
            <pc:sldMk cId="1636990802" sldId="262"/>
            <ac:spMk id="2" creationId="{647EEA48-A8C0-496A-B386-8EDE425CC708}"/>
          </ac:spMkLst>
        </pc:spChg>
        <pc:picChg chg="add mod">
          <ac:chgData name="Amalia Spiliakou" userId="f4bd6b91a0b5818a" providerId="LiveId" clId="{187AE5FF-C8B6-4CAB-A810-B04EEFC38937}" dt="2021-09-29T06:37:36.327" v="110" actId="1076"/>
          <ac:picMkLst>
            <pc:docMk/>
            <pc:sldMk cId="1636990802" sldId="262"/>
            <ac:picMk id="5122" creationId="{7BA0DB70-FA92-445E-B57D-C3C461D84A89}"/>
          </ac:picMkLst>
        </pc:picChg>
      </pc:sldChg>
      <pc:sldChg chg="addSp modSp new mod setBg">
        <pc:chgData name="Amalia Spiliakou" userId="f4bd6b91a0b5818a" providerId="LiveId" clId="{187AE5FF-C8B6-4CAB-A810-B04EEFC38937}" dt="2021-09-29T10:04:04.899" v="1499"/>
        <pc:sldMkLst>
          <pc:docMk/>
          <pc:sldMk cId="3186747949" sldId="263"/>
        </pc:sldMkLst>
        <pc:spChg chg="mod">
          <ac:chgData name="Amalia Spiliakou" userId="f4bd6b91a0b5818a" providerId="LiveId" clId="{187AE5FF-C8B6-4CAB-A810-B04EEFC38937}" dt="2021-09-29T10:03:59.223" v="1498" actId="207"/>
          <ac:spMkLst>
            <pc:docMk/>
            <pc:sldMk cId="3186747949" sldId="263"/>
            <ac:spMk id="2" creationId="{BBF2655D-44D8-4AD9-A9F4-103DDB28273E}"/>
          </ac:spMkLst>
        </pc:spChg>
        <pc:picChg chg="add mod">
          <ac:chgData name="Amalia Spiliakou" userId="f4bd6b91a0b5818a" providerId="LiveId" clId="{187AE5FF-C8B6-4CAB-A810-B04EEFC38937}" dt="2021-09-29T06:40:54.719" v="207" actId="1076"/>
          <ac:picMkLst>
            <pc:docMk/>
            <pc:sldMk cId="3186747949" sldId="263"/>
            <ac:picMk id="6146" creationId="{51C3406C-BCD0-4835-BBF8-0781F142D626}"/>
          </ac:picMkLst>
        </pc:picChg>
      </pc:sldChg>
      <pc:sldChg chg="addSp modSp new mod ord setBg">
        <pc:chgData name="Amalia Spiliakou" userId="f4bd6b91a0b5818a" providerId="LiveId" clId="{187AE5FF-C8B6-4CAB-A810-B04EEFC38937}" dt="2021-09-29T10:00:27.380" v="1482"/>
        <pc:sldMkLst>
          <pc:docMk/>
          <pc:sldMk cId="1737146336" sldId="264"/>
        </pc:sldMkLst>
        <pc:spChg chg="mod">
          <ac:chgData name="Amalia Spiliakou" userId="f4bd6b91a0b5818a" providerId="LiveId" clId="{187AE5FF-C8B6-4CAB-A810-B04EEFC38937}" dt="2021-09-29T10:00:23.673" v="1481" actId="207"/>
          <ac:spMkLst>
            <pc:docMk/>
            <pc:sldMk cId="1737146336" sldId="264"/>
            <ac:spMk id="2" creationId="{FC2E9932-CEC4-4F99-A965-A3AECCBF99B8}"/>
          </ac:spMkLst>
        </pc:spChg>
        <pc:picChg chg="add mod">
          <ac:chgData name="Amalia Spiliakou" userId="f4bd6b91a0b5818a" providerId="LiveId" clId="{187AE5FF-C8B6-4CAB-A810-B04EEFC38937}" dt="2021-09-29T06:44:34.007" v="372" actId="1076"/>
          <ac:picMkLst>
            <pc:docMk/>
            <pc:sldMk cId="1737146336" sldId="264"/>
            <ac:picMk id="7170" creationId="{8F6FFDE1-EDC3-4E23-A614-2CBFC0C5EDD8}"/>
          </ac:picMkLst>
        </pc:picChg>
      </pc:sldChg>
      <pc:sldChg chg="addSp modSp new mod setBg">
        <pc:chgData name="Amalia Spiliakou" userId="f4bd6b91a0b5818a" providerId="LiveId" clId="{187AE5FF-C8B6-4CAB-A810-B04EEFC38937}" dt="2021-09-29T10:02:36.869" v="1491"/>
        <pc:sldMkLst>
          <pc:docMk/>
          <pc:sldMk cId="719008492" sldId="265"/>
        </pc:sldMkLst>
        <pc:spChg chg="mod">
          <ac:chgData name="Amalia Spiliakou" userId="f4bd6b91a0b5818a" providerId="LiveId" clId="{187AE5FF-C8B6-4CAB-A810-B04EEFC38937}" dt="2021-09-29T10:02:33.242" v="1490" actId="207"/>
          <ac:spMkLst>
            <pc:docMk/>
            <pc:sldMk cId="719008492" sldId="265"/>
            <ac:spMk id="2" creationId="{2B1D3A15-777C-4B03-815F-1BC0A3956E0E}"/>
          </ac:spMkLst>
        </pc:spChg>
        <pc:picChg chg="add mod">
          <ac:chgData name="Amalia Spiliakou" userId="f4bd6b91a0b5818a" providerId="LiveId" clId="{187AE5FF-C8B6-4CAB-A810-B04EEFC38937}" dt="2021-09-29T06:48:45.100" v="492" actId="1076"/>
          <ac:picMkLst>
            <pc:docMk/>
            <pc:sldMk cId="719008492" sldId="265"/>
            <ac:picMk id="8194" creationId="{6F5FE401-D3C4-477B-9267-00A6CDAC7536}"/>
          </ac:picMkLst>
        </pc:picChg>
      </pc:sldChg>
      <pc:sldChg chg="addSp modSp new mod ord setBg">
        <pc:chgData name="Amalia Spiliakou" userId="f4bd6b91a0b5818a" providerId="LiveId" clId="{187AE5FF-C8B6-4CAB-A810-B04EEFC38937}" dt="2021-09-29T08:14:28.810" v="688" actId="14100"/>
        <pc:sldMkLst>
          <pc:docMk/>
          <pc:sldMk cId="1887200207" sldId="266"/>
        </pc:sldMkLst>
        <pc:spChg chg="mod ord">
          <ac:chgData name="Amalia Spiliakou" userId="f4bd6b91a0b5818a" providerId="LiveId" clId="{187AE5FF-C8B6-4CAB-A810-B04EEFC38937}" dt="2021-09-29T08:14:28.810" v="688" actId="14100"/>
          <ac:spMkLst>
            <pc:docMk/>
            <pc:sldMk cId="1887200207" sldId="266"/>
            <ac:spMk id="2" creationId="{2DFF3CFB-6E31-4BCD-8713-98E1CEA04DC5}"/>
          </ac:spMkLst>
        </pc:spChg>
        <pc:spChg chg="add">
          <ac:chgData name="Amalia Spiliakou" userId="f4bd6b91a0b5818a" providerId="LiveId" clId="{187AE5FF-C8B6-4CAB-A810-B04EEFC38937}" dt="2021-09-29T06:52:58.579" v="606" actId="26606"/>
          <ac:spMkLst>
            <pc:docMk/>
            <pc:sldMk cId="1887200207" sldId="266"/>
            <ac:spMk id="71" creationId="{C1DD1A8A-57D5-4A81-AD04-532B043C5611}"/>
          </ac:spMkLst>
        </pc:spChg>
        <pc:spChg chg="add">
          <ac:chgData name="Amalia Spiliakou" userId="f4bd6b91a0b5818a" providerId="LiveId" clId="{187AE5FF-C8B6-4CAB-A810-B04EEFC38937}" dt="2021-09-29T06:52:58.579" v="606" actId="26606"/>
          <ac:spMkLst>
            <pc:docMk/>
            <pc:sldMk cId="1887200207" sldId="266"/>
            <ac:spMk id="73" creationId="{007891EC-4501-44ED-A8C8-B11B6DB767AB}"/>
          </ac:spMkLst>
        </pc:spChg>
        <pc:picChg chg="add mod">
          <ac:chgData name="Amalia Spiliakou" userId="f4bd6b91a0b5818a" providerId="LiveId" clId="{187AE5FF-C8B6-4CAB-A810-B04EEFC38937}" dt="2021-09-29T06:52:58.579" v="606" actId="26606"/>
          <ac:picMkLst>
            <pc:docMk/>
            <pc:sldMk cId="1887200207" sldId="266"/>
            <ac:picMk id="9218" creationId="{5B6B07CE-D8B6-40FC-A9A1-3044F49309A8}"/>
          </ac:picMkLst>
        </pc:picChg>
      </pc:sldChg>
      <pc:sldChg chg="addSp delSp modSp new mod ord setBg">
        <pc:chgData name="Amalia Spiliakou" userId="f4bd6b91a0b5818a" providerId="LiveId" clId="{187AE5FF-C8B6-4CAB-A810-B04EEFC38937}" dt="2021-09-29T09:58:30.976" v="1468"/>
        <pc:sldMkLst>
          <pc:docMk/>
          <pc:sldMk cId="431990903" sldId="267"/>
        </pc:sldMkLst>
        <pc:spChg chg="add del mod">
          <ac:chgData name="Amalia Spiliakou" userId="f4bd6b91a0b5818a" providerId="LiveId" clId="{187AE5FF-C8B6-4CAB-A810-B04EEFC38937}" dt="2021-09-29T09:58:24.744" v="1467" actId="207"/>
          <ac:spMkLst>
            <pc:docMk/>
            <pc:sldMk cId="431990903" sldId="267"/>
            <ac:spMk id="2" creationId="{00600ED5-A70F-49E1-A8D4-548D84CC3653}"/>
          </ac:spMkLst>
        </pc:spChg>
        <pc:spChg chg="add del mod">
          <ac:chgData name="Amalia Spiliakou" userId="f4bd6b91a0b5818a" providerId="LiveId" clId="{187AE5FF-C8B6-4CAB-A810-B04EEFC38937}" dt="2021-09-29T08:33:00.892" v="816" actId="478"/>
          <ac:spMkLst>
            <pc:docMk/>
            <pc:sldMk cId="431990903" sldId="267"/>
            <ac:spMk id="4" creationId="{8B7F649F-E212-4018-B3CC-6BF251AF1E20}"/>
          </ac:spMkLst>
        </pc:spChg>
        <pc:picChg chg="add mod">
          <ac:chgData name="Amalia Spiliakou" userId="f4bd6b91a0b5818a" providerId="LiveId" clId="{187AE5FF-C8B6-4CAB-A810-B04EEFC38937}" dt="2021-09-29T08:30:51.879" v="696" actId="1076"/>
          <ac:picMkLst>
            <pc:docMk/>
            <pc:sldMk cId="431990903" sldId="267"/>
            <ac:picMk id="10242" creationId="{F14CC25D-2AEB-4662-8DDE-CA94A581EED9}"/>
          </ac:picMkLst>
        </pc:picChg>
      </pc:sldChg>
      <pc:sldChg chg="addSp modSp new mod ord setBg">
        <pc:chgData name="Amalia Spiliakou" userId="f4bd6b91a0b5818a" providerId="LiveId" clId="{187AE5FF-C8B6-4CAB-A810-B04EEFC38937}" dt="2021-09-29T10:01:45.340" v="1487"/>
        <pc:sldMkLst>
          <pc:docMk/>
          <pc:sldMk cId="3331481421" sldId="268"/>
        </pc:sldMkLst>
        <pc:spChg chg="mod">
          <ac:chgData name="Amalia Spiliakou" userId="f4bd6b91a0b5818a" providerId="LiveId" clId="{187AE5FF-C8B6-4CAB-A810-B04EEFC38937}" dt="2021-09-29T10:01:40.712" v="1486" actId="207"/>
          <ac:spMkLst>
            <pc:docMk/>
            <pc:sldMk cId="3331481421" sldId="268"/>
            <ac:spMk id="2" creationId="{31B3BB3E-5178-4371-871D-C8A4934E83B5}"/>
          </ac:spMkLst>
        </pc:spChg>
        <pc:picChg chg="add mod">
          <ac:chgData name="Amalia Spiliakou" userId="f4bd6b91a0b5818a" providerId="LiveId" clId="{187AE5FF-C8B6-4CAB-A810-B04EEFC38937}" dt="2021-09-29T08:36:42.599" v="825" actId="1076"/>
          <ac:picMkLst>
            <pc:docMk/>
            <pc:sldMk cId="3331481421" sldId="268"/>
            <ac:picMk id="11266" creationId="{AA6DBF14-38C0-472F-8750-282726497EB2}"/>
          </ac:picMkLst>
        </pc:picChg>
      </pc:sldChg>
      <pc:sldChg chg="addSp modSp new mod setBg">
        <pc:chgData name="Amalia Spiliakou" userId="f4bd6b91a0b5818a" providerId="LiveId" clId="{187AE5FF-C8B6-4CAB-A810-B04EEFC38937}" dt="2021-09-29T09:59:04.133" v="1472"/>
        <pc:sldMkLst>
          <pc:docMk/>
          <pc:sldMk cId="794632051" sldId="269"/>
        </pc:sldMkLst>
        <pc:spChg chg="mod">
          <ac:chgData name="Amalia Spiliakou" userId="f4bd6b91a0b5818a" providerId="LiveId" clId="{187AE5FF-C8B6-4CAB-A810-B04EEFC38937}" dt="2021-09-29T09:58:59.419" v="1471" actId="207"/>
          <ac:spMkLst>
            <pc:docMk/>
            <pc:sldMk cId="794632051" sldId="269"/>
            <ac:spMk id="2" creationId="{6DCFB7AA-4DAB-486E-9529-4E0D0B48D706}"/>
          </ac:spMkLst>
        </pc:spChg>
        <pc:picChg chg="add mod">
          <ac:chgData name="Amalia Spiliakou" userId="f4bd6b91a0b5818a" providerId="LiveId" clId="{187AE5FF-C8B6-4CAB-A810-B04EEFC38937}" dt="2021-09-29T08:43:26.398" v="881" actId="1076"/>
          <ac:picMkLst>
            <pc:docMk/>
            <pc:sldMk cId="794632051" sldId="269"/>
            <ac:picMk id="12290" creationId="{A5917CE0-23BB-461A-BDC7-E86B3B4C05C1}"/>
          </ac:picMkLst>
        </pc:picChg>
      </pc:sldChg>
      <pc:sldChg chg="addSp modSp new del mod">
        <pc:chgData name="Amalia Spiliakou" userId="f4bd6b91a0b5818a" providerId="LiveId" clId="{187AE5FF-C8B6-4CAB-A810-B04EEFC38937}" dt="2021-09-29T10:01:13.596" v="1485" actId="47"/>
        <pc:sldMkLst>
          <pc:docMk/>
          <pc:sldMk cId="1049427425" sldId="270"/>
        </pc:sldMkLst>
        <pc:spChg chg="mod">
          <ac:chgData name="Amalia Spiliakou" userId="f4bd6b91a0b5818a" providerId="LiveId" clId="{187AE5FF-C8B6-4CAB-A810-B04EEFC38937}" dt="2021-09-29T10:01:08.883" v="1484" actId="20577"/>
          <ac:spMkLst>
            <pc:docMk/>
            <pc:sldMk cId="1049427425" sldId="270"/>
            <ac:spMk id="2" creationId="{C2CCFDFA-E574-4BF9-8F74-95E33795A04F}"/>
          </ac:spMkLst>
        </pc:spChg>
        <pc:picChg chg="add mod">
          <ac:chgData name="Amalia Spiliakou" userId="f4bd6b91a0b5818a" providerId="LiveId" clId="{187AE5FF-C8B6-4CAB-A810-B04EEFC38937}" dt="2021-09-29T08:45:25.641" v="925" actId="1076"/>
          <ac:picMkLst>
            <pc:docMk/>
            <pc:sldMk cId="1049427425" sldId="270"/>
            <ac:picMk id="13314" creationId="{F165D869-34DC-4DC9-BCE7-FFFDEEE90768}"/>
          </ac:picMkLst>
        </pc:picChg>
      </pc:sldChg>
      <pc:sldChg chg="new del">
        <pc:chgData name="Amalia Spiliakou" userId="f4bd6b91a0b5818a" providerId="LiveId" clId="{187AE5FF-C8B6-4CAB-A810-B04EEFC38937}" dt="2021-09-29T08:45:08.589" v="922" actId="47"/>
        <pc:sldMkLst>
          <pc:docMk/>
          <pc:sldMk cId="3067614840" sldId="270"/>
        </pc:sldMkLst>
      </pc:sldChg>
      <pc:sldChg chg="addSp modSp new mod setBg">
        <pc:chgData name="Amalia Spiliakou" userId="f4bd6b91a0b5818a" providerId="LiveId" clId="{187AE5FF-C8B6-4CAB-A810-B04EEFC38937}" dt="2021-09-29T10:00:02.130" v="1478"/>
        <pc:sldMkLst>
          <pc:docMk/>
          <pc:sldMk cId="487759264" sldId="271"/>
        </pc:sldMkLst>
        <pc:spChg chg="mod">
          <ac:chgData name="Amalia Spiliakou" userId="f4bd6b91a0b5818a" providerId="LiveId" clId="{187AE5FF-C8B6-4CAB-A810-B04EEFC38937}" dt="2021-09-29T09:59:58.507" v="1477" actId="207"/>
          <ac:spMkLst>
            <pc:docMk/>
            <pc:sldMk cId="487759264" sldId="271"/>
            <ac:spMk id="2" creationId="{06C98D28-E08A-4650-BE1E-27FC195D1492}"/>
          </ac:spMkLst>
        </pc:spChg>
        <pc:picChg chg="add mod">
          <ac:chgData name="Amalia Spiliakou" userId="f4bd6b91a0b5818a" providerId="LiveId" clId="{187AE5FF-C8B6-4CAB-A810-B04EEFC38937}" dt="2021-09-29T08:52:46.480" v="985" actId="1076"/>
          <ac:picMkLst>
            <pc:docMk/>
            <pc:sldMk cId="487759264" sldId="271"/>
            <ac:picMk id="14338" creationId="{F632C6DB-0393-4E91-A84C-6A0E36857035}"/>
          </ac:picMkLst>
        </pc:picChg>
      </pc:sldChg>
      <pc:sldChg chg="addSp modSp new mod setBg">
        <pc:chgData name="Amalia Spiliakou" userId="f4bd6b91a0b5818a" providerId="LiveId" clId="{187AE5FF-C8B6-4CAB-A810-B04EEFC38937}" dt="2021-09-29T10:00:14.665" v="1480"/>
        <pc:sldMkLst>
          <pc:docMk/>
          <pc:sldMk cId="1735392319" sldId="272"/>
        </pc:sldMkLst>
        <pc:spChg chg="mod">
          <ac:chgData name="Amalia Spiliakou" userId="f4bd6b91a0b5818a" providerId="LiveId" clId="{187AE5FF-C8B6-4CAB-A810-B04EEFC38937}" dt="2021-09-29T10:00:11.287" v="1479" actId="207"/>
          <ac:spMkLst>
            <pc:docMk/>
            <pc:sldMk cId="1735392319" sldId="272"/>
            <ac:spMk id="2" creationId="{5B45829D-376D-4CB1-9211-7FE44D714EB6}"/>
          </ac:spMkLst>
        </pc:spChg>
        <pc:picChg chg="add mod">
          <ac:chgData name="Amalia Spiliakou" userId="f4bd6b91a0b5818a" providerId="LiveId" clId="{187AE5FF-C8B6-4CAB-A810-B04EEFC38937}" dt="2021-09-29T08:56:47.525" v="1047" actId="1076"/>
          <ac:picMkLst>
            <pc:docMk/>
            <pc:sldMk cId="1735392319" sldId="272"/>
            <ac:picMk id="15362" creationId="{5F0EDDF6-91E0-4F7E-ABF2-F0388F1CB81E}"/>
          </ac:picMkLst>
        </pc:picChg>
      </pc:sldChg>
      <pc:sldChg chg="addSp delSp modSp new mod setBg">
        <pc:chgData name="Amalia Spiliakou" userId="f4bd6b91a0b5818a" providerId="LiveId" clId="{187AE5FF-C8B6-4CAB-A810-B04EEFC38937}" dt="2021-09-29T10:03:40.085" v="1497"/>
        <pc:sldMkLst>
          <pc:docMk/>
          <pc:sldMk cId="919627320" sldId="273"/>
        </pc:sldMkLst>
        <pc:spChg chg="mod">
          <ac:chgData name="Amalia Spiliakou" userId="f4bd6b91a0b5818a" providerId="LiveId" clId="{187AE5FF-C8B6-4CAB-A810-B04EEFC38937}" dt="2021-09-29T10:03:36.139" v="1496" actId="207"/>
          <ac:spMkLst>
            <pc:docMk/>
            <pc:sldMk cId="919627320" sldId="273"/>
            <ac:spMk id="2" creationId="{DA641605-14C6-44A2-848D-D1036FD35148}"/>
          </ac:spMkLst>
        </pc:spChg>
        <pc:picChg chg="add del mod">
          <ac:chgData name="Amalia Spiliakou" userId="f4bd6b91a0b5818a" providerId="LiveId" clId="{187AE5FF-C8B6-4CAB-A810-B04EEFC38937}" dt="2021-09-29T09:36:40.339" v="1140" actId="478"/>
          <ac:picMkLst>
            <pc:docMk/>
            <pc:sldMk cId="919627320" sldId="273"/>
            <ac:picMk id="16386" creationId="{0B0E7500-C053-46AF-A604-5A94B8574F78}"/>
          </ac:picMkLst>
        </pc:picChg>
        <pc:picChg chg="add mod">
          <ac:chgData name="Amalia Spiliakou" userId="f4bd6b91a0b5818a" providerId="LiveId" clId="{187AE5FF-C8B6-4CAB-A810-B04EEFC38937}" dt="2021-09-29T09:36:49.557" v="1142" actId="1076"/>
          <ac:picMkLst>
            <pc:docMk/>
            <pc:sldMk cId="919627320" sldId="273"/>
            <ac:picMk id="16388" creationId="{9426BC1F-72AB-4DD8-9E6F-7B1AC9D9D25C}"/>
          </ac:picMkLst>
        </pc:picChg>
      </pc:sldChg>
      <pc:sldChg chg="addSp modSp new mod setBg">
        <pc:chgData name="Amalia Spiliakou" userId="f4bd6b91a0b5818a" providerId="LiveId" clId="{187AE5FF-C8B6-4CAB-A810-B04EEFC38937}" dt="2021-09-29T09:42:36.348" v="1332" actId="14100"/>
        <pc:sldMkLst>
          <pc:docMk/>
          <pc:sldMk cId="1424702207" sldId="274"/>
        </pc:sldMkLst>
        <pc:spChg chg="mod ord">
          <ac:chgData name="Amalia Spiliakou" userId="f4bd6b91a0b5818a" providerId="LiveId" clId="{187AE5FF-C8B6-4CAB-A810-B04EEFC38937}" dt="2021-09-29T09:42:36.348" v="1332" actId="14100"/>
          <ac:spMkLst>
            <pc:docMk/>
            <pc:sldMk cId="1424702207" sldId="274"/>
            <ac:spMk id="2" creationId="{3371B0DD-02FE-4CBF-8326-E7417E58396C}"/>
          </ac:spMkLst>
        </pc:spChg>
        <pc:spChg chg="add">
          <ac:chgData name="Amalia Spiliakou" userId="f4bd6b91a0b5818a" providerId="LiveId" clId="{187AE5FF-C8B6-4CAB-A810-B04EEFC38937}" dt="2021-09-29T09:38:56.142" v="1221" actId="26606"/>
          <ac:spMkLst>
            <pc:docMk/>
            <pc:sldMk cId="1424702207" sldId="274"/>
            <ac:spMk id="71" creationId="{C1DD1A8A-57D5-4A81-AD04-532B043C5611}"/>
          </ac:spMkLst>
        </pc:spChg>
        <pc:spChg chg="add">
          <ac:chgData name="Amalia Spiliakou" userId="f4bd6b91a0b5818a" providerId="LiveId" clId="{187AE5FF-C8B6-4CAB-A810-B04EEFC38937}" dt="2021-09-29T09:38:56.142" v="1221" actId="26606"/>
          <ac:spMkLst>
            <pc:docMk/>
            <pc:sldMk cId="1424702207" sldId="274"/>
            <ac:spMk id="73" creationId="{007891EC-4501-44ED-A8C8-B11B6DB767AB}"/>
          </ac:spMkLst>
        </pc:spChg>
        <pc:picChg chg="add mod">
          <ac:chgData name="Amalia Spiliakou" userId="f4bd6b91a0b5818a" providerId="LiveId" clId="{187AE5FF-C8B6-4CAB-A810-B04EEFC38937}" dt="2021-09-29T09:38:56.142" v="1221" actId="26606"/>
          <ac:picMkLst>
            <pc:docMk/>
            <pc:sldMk cId="1424702207" sldId="274"/>
            <ac:picMk id="17410" creationId="{4AAD9D33-5907-4AFC-B4D2-2048F98BBAAC}"/>
          </ac:picMkLst>
        </pc:picChg>
      </pc:sldChg>
      <pc:sldChg chg="modSp new del mod">
        <pc:chgData name="Amalia Spiliakou" userId="f4bd6b91a0b5818a" providerId="LiveId" clId="{187AE5FF-C8B6-4CAB-A810-B04EEFC38937}" dt="2021-09-29T09:52:27.898" v="1371" actId="47"/>
        <pc:sldMkLst>
          <pc:docMk/>
          <pc:sldMk cId="3821689385" sldId="275"/>
        </pc:sldMkLst>
        <pc:spChg chg="mod">
          <ac:chgData name="Amalia Spiliakou" userId="f4bd6b91a0b5818a" providerId="LiveId" clId="{187AE5FF-C8B6-4CAB-A810-B04EEFC38937}" dt="2021-09-29T09:51:40.246" v="1369" actId="20577"/>
          <ac:spMkLst>
            <pc:docMk/>
            <pc:sldMk cId="3821689385" sldId="275"/>
            <ac:spMk id="2" creationId="{B2633959-BBC8-4A13-8166-5CE27FE7CDC1}"/>
          </ac:spMkLst>
        </pc:spChg>
      </pc:sldChg>
      <pc:sldChg chg="addSp modSp add mod setBg">
        <pc:chgData name="Amalia Spiliakou" userId="f4bd6b91a0b5818a" providerId="LiveId" clId="{187AE5FF-C8B6-4CAB-A810-B04EEFC38937}" dt="2021-09-29T09:59:38.058" v="1476"/>
        <pc:sldMkLst>
          <pc:docMk/>
          <pc:sldMk cId="1060624055" sldId="276"/>
        </pc:sldMkLst>
        <pc:spChg chg="mod">
          <ac:chgData name="Amalia Spiliakou" userId="f4bd6b91a0b5818a" providerId="LiveId" clId="{187AE5FF-C8B6-4CAB-A810-B04EEFC38937}" dt="2021-09-29T09:59:29.950" v="1475" actId="207"/>
          <ac:spMkLst>
            <pc:docMk/>
            <pc:sldMk cId="1060624055" sldId="276"/>
            <ac:spMk id="2" creationId="{B2633959-BBC8-4A13-8166-5CE27FE7CDC1}"/>
          </ac:spMkLst>
        </pc:spChg>
        <pc:picChg chg="add mod">
          <ac:chgData name="Amalia Spiliakou" userId="f4bd6b91a0b5818a" providerId="LiveId" clId="{187AE5FF-C8B6-4CAB-A810-B04EEFC38937}" dt="2021-09-29T09:54:45.742" v="1374" actId="14100"/>
          <ac:picMkLst>
            <pc:docMk/>
            <pc:sldMk cId="1060624055" sldId="276"/>
            <ac:picMk id="18434" creationId="{5B41B048-7CCD-415C-B501-F03D0E59D226}"/>
          </ac:picMkLst>
        </pc:picChg>
      </pc:sldChg>
      <pc:sldChg chg="modSp add mod setBg">
        <pc:chgData name="Amalia Spiliakou" userId="f4bd6b91a0b5818a" providerId="LiveId" clId="{187AE5FF-C8B6-4CAB-A810-B04EEFC38937}" dt="2021-09-29T09:58:05.590" v="1466"/>
        <pc:sldMkLst>
          <pc:docMk/>
          <pc:sldMk cId="810075867" sldId="277"/>
        </pc:sldMkLst>
        <pc:spChg chg="mod">
          <ac:chgData name="Amalia Spiliakou" userId="f4bd6b91a0b5818a" providerId="LiveId" clId="{187AE5FF-C8B6-4CAB-A810-B04EEFC38937}" dt="2021-09-29T09:57:43.498" v="1464" actId="255"/>
          <ac:spMkLst>
            <pc:docMk/>
            <pc:sldMk cId="810075867" sldId="277"/>
            <ac:spMk id="3" creationId="{72665721-240B-4E30-AF76-FDB56AA1D4E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39D52-848C-4B78-BED2-FAB991AD6ADA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DDCBD-7CF6-4EEA-8069-BF2760122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58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39D52-848C-4B78-BED2-FAB991AD6ADA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DDCBD-7CF6-4EEA-8069-BF2760122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102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39D52-848C-4B78-BED2-FAB991AD6ADA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DDCBD-7CF6-4EEA-8069-BF2760122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034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39D52-848C-4B78-BED2-FAB991AD6ADA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DDCBD-7CF6-4EEA-8069-BF2760122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764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39D52-848C-4B78-BED2-FAB991AD6ADA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DDCBD-7CF6-4EEA-8069-BF2760122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775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39D52-848C-4B78-BED2-FAB991AD6ADA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DDCBD-7CF6-4EEA-8069-BF2760122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217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39D52-848C-4B78-BED2-FAB991AD6ADA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DDCBD-7CF6-4EEA-8069-BF2760122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26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39D52-848C-4B78-BED2-FAB991AD6ADA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DDCBD-7CF6-4EEA-8069-BF2760122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876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39D52-848C-4B78-BED2-FAB991AD6ADA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DDCBD-7CF6-4EEA-8069-BF2760122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639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39D52-848C-4B78-BED2-FAB991AD6ADA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DDCBD-7CF6-4EEA-8069-BF2760122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99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39D52-848C-4B78-BED2-FAB991AD6ADA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DDCBD-7CF6-4EEA-8069-BF2760122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259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39D52-848C-4B78-BED2-FAB991AD6ADA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6DDCBD-7CF6-4EEA-8069-BF2760122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455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nationalgallery.gr/en/all-collections/collection/collections/the-girl-from-megara.html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nationalgallery.gr/en/all-collections/collection/collections/italian-boy-laughing-or-the-little-chestnut-seller.html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commons.wikimedia.org/wiki/File:Georgios_Jakobides_Girl_reading_c1882.jpg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nationalgallery.gr/en/all-collections/collection/collections/greedy.html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www.averoffmuseum.gr/%cf%84%ce%b1-%cf%80%cf%81%cf%8e%cf%84%ce%b1-%ce%b2%ce%ae%ce%bc%ce%b1%cf%84%ce%b1/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upload.wikimedia.org/wikipedia/commons/9/99/The_Naughty_Grandson.jpg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www.nationalgallery.gr/en/all-collections/collection/collections/portrait-of-vasilakis-melas.html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tionalgallery.gr/en/all-collections/collection/collections/the-artist-s-son-in-the-garden.html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upload.wikimedia.org/wikipedia/commons/c/c9/%CE%93%CE%B5%CF%8E%CF%81%CE%B3%CE%B9%CE%BF%CF%82_%CE%99%CE%B1%CE%BA%CF%89%CE%B2%CE%AF%CE%B4%CE%B7%CF%82_-_%CE%9C%CE%B7%CF%84%CF%81%CE%B9%CE%BA%CE%AE_%CF%83%CF%84%CE%BF%CF%81%CE%B3%CE%AE.jpg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Category:Georgios_Jakobides#/media/File:Georgios_Jakobides-Playtime.jpg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hyperlink" Target="https://www.nationalgallery.gr/en/painting-permanent-exhibition/painting/the-bourgeois-class-and-its-painters/genre-painting/first-steps.html" TargetMode="Externa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www.nationalgallery.gr/en/painting-permanent-exhibition/painting/the-bourgeois-class-and-its-painters/genre-painting/grandma-s-favourite.html" TargetMode="Externa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upload.wikimedia.org/wikipedia/commons/7/74/Georgios_Jakobides_-_Peek_a_boo_%28ca.1896%29.jpg" TargetMode="Externa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s://www.nationalgallery.gr/en/painting-permanent-exhibition/painting/around-1900/impressionistic-remnants/the-artist-s-wife-with-their-son.html" TargetMode="Externa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tionalgallery.gr/en/painting-permanent-exhibition/painting/the-bourgeois-class-and-its-painters/genre-painting/cold-shower.html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tionalgallery.gr/en/painting-permanent-exhibition/painting/around-1900/impressionistic-remnants/children-s-concert.html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s://www.nationalgallery.gr/en/all-collections/collection/collections/mother-and-little-girl.html" TargetMode="Externa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Beveled 2">
            <a:extLst>
              <a:ext uri="{FF2B5EF4-FFF2-40B4-BE49-F238E27FC236}">
                <a16:creationId xmlns:a16="http://schemas.microsoft.com/office/drawing/2014/main" id="{72665721-240B-4E30-AF76-FDB56AA1D4E3}"/>
              </a:ext>
            </a:extLst>
          </p:cNvPr>
          <p:cNvSpPr/>
          <p:nvPr/>
        </p:nvSpPr>
        <p:spPr>
          <a:xfrm>
            <a:off x="412811" y="375081"/>
            <a:ext cx="8318377" cy="6107837"/>
          </a:xfrm>
          <a:custGeom>
            <a:avLst/>
            <a:gdLst>
              <a:gd name="connsiteX0" fmla="*/ 763480 w 8318377"/>
              <a:gd name="connsiteY0" fmla="*/ 763480 h 6107837"/>
              <a:gd name="connsiteX1" fmla="*/ 1238879 w 8318377"/>
              <a:gd name="connsiteY1" fmla="*/ 763480 h 6107837"/>
              <a:gd name="connsiteX2" fmla="*/ 1850107 w 8318377"/>
              <a:gd name="connsiteY2" fmla="*/ 763480 h 6107837"/>
              <a:gd name="connsiteX3" fmla="*/ 2393420 w 8318377"/>
              <a:gd name="connsiteY3" fmla="*/ 763480 h 6107837"/>
              <a:gd name="connsiteX4" fmla="*/ 3208390 w 8318377"/>
              <a:gd name="connsiteY4" fmla="*/ 763480 h 6107837"/>
              <a:gd name="connsiteX5" fmla="*/ 3887532 w 8318377"/>
              <a:gd name="connsiteY5" fmla="*/ 763480 h 6107837"/>
              <a:gd name="connsiteX6" fmla="*/ 4498759 w 8318377"/>
              <a:gd name="connsiteY6" fmla="*/ 763480 h 6107837"/>
              <a:gd name="connsiteX7" fmla="*/ 5042073 w 8318377"/>
              <a:gd name="connsiteY7" fmla="*/ 763480 h 6107837"/>
              <a:gd name="connsiteX8" fmla="*/ 5653300 w 8318377"/>
              <a:gd name="connsiteY8" fmla="*/ 763480 h 6107837"/>
              <a:gd name="connsiteX9" fmla="*/ 6264528 w 8318377"/>
              <a:gd name="connsiteY9" fmla="*/ 763480 h 6107837"/>
              <a:gd name="connsiteX10" fmla="*/ 6739927 w 8318377"/>
              <a:gd name="connsiteY10" fmla="*/ 763480 h 6107837"/>
              <a:gd name="connsiteX11" fmla="*/ 7554897 w 8318377"/>
              <a:gd name="connsiteY11" fmla="*/ 763480 h 6107837"/>
              <a:gd name="connsiteX12" fmla="*/ 7554897 w 8318377"/>
              <a:gd name="connsiteY12" fmla="*/ 1326273 h 6107837"/>
              <a:gd name="connsiteX13" fmla="*/ 7554897 w 8318377"/>
              <a:gd name="connsiteY13" fmla="*/ 1980684 h 6107837"/>
              <a:gd name="connsiteX14" fmla="*/ 7554897 w 8318377"/>
              <a:gd name="connsiteY14" fmla="*/ 2543478 h 6107837"/>
              <a:gd name="connsiteX15" fmla="*/ 7554897 w 8318377"/>
              <a:gd name="connsiteY15" fmla="*/ 3060463 h 6107837"/>
              <a:gd name="connsiteX16" fmla="*/ 7554897 w 8318377"/>
              <a:gd name="connsiteY16" fmla="*/ 3623256 h 6107837"/>
              <a:gd name="connsiteX17" fmla="*/ 7554897 w 8318377"/>
              <a:gd name="connsiteY17" fmla="*/ 4231858 h 6107837"/>
              <a:gd name="connsiteX18" fmla="*/ 7554897 w 8318377"/>
              <a:gd name="connsiteY18" fmla="*/ 5344357 h 6107837"/>
              <a:gd name="connsiteX19" fmla="*/ 7011584 w 8318377"/>
              <a:gd name="connsiteY19" fmla="*/ 5344357 h 6107837"/>
              <a:gd name="connsiteX20" fmla="*/ 6332442 w 8318377"/>
              <a:gd name="connsiteY20" fmla="*/ 5344357 h 6107837"/>
              <a:gd name="connsiteX21" fmla="*/ 5585386 w 8318377"/>
              <a:gd name="connsiteY21" fmla="*/ 5344357 h 6107837"/>
              <a:gd name="connsiteX22" fmla="*/ 4906244 w 8318377"/>
              <a:gd name="connsiteY22" fmla="*/ 5344357 h 6107837"/>
              <a:gd name="connsiteX23" fmla="*/ 4362931 w 8318377"/>
              <a:gd name="connsiteY23" fmla="*/ 5344357 h 6107837"/>
              <a:gd name="connsiteX24" fmla="*/ 3751703 w 8318377"/>
              <a:gd name="connsiteY24" fmla="*/ 5344357 h 6107837"/>
              <a:gd name="connsiteX25" fmla="*/ 3004648 w 8318377"/>
              <a:gd name="connsiteY25" fmla="*/ 5344357 h 6107837"/>
              <a:gd name="connsiteX26" fmla="*/ 2325506 w 8318377"/>
              <a:gd name="connsiteY26" fmla="*/ 5344357 h 6107837"/>
              <a:gd name="connsiteX27" fmla="*/ 1646364 w 8318377"/>
              <a:gd name="connsiteY27" fmla="*/ 5344357 h 6107837"/>
              <a:gd name="connsiteX28" fmla="*/ 763480 w 8318377"/>
              <a:gd name="connsiteY28" fmla="*/ 5344357 h 6107837"/>
              <a:gd name="connsiteX29" fmla="*/ 763480 w 8318377"/>
              <a:gd name="connsiteY29" fmla="*/ 4827372 h 6107837"/>
              <a:gd name="connsiteX30" fmla="*/ 763480 w 8318377"/>
              <a:gd name="connsiteY30" fmla="*/ 4264579 h 6107837"/>
              <a:gd name="connsiteX31" fmla="*/ 763480 w 8318377"/>
              <a:gd name="connsiteY31" fmla="*/ 3610168 h 6107837"/>
              <a:gd name="connsiteX32" fmla="*/ 763480 w 8318377"/>
              <a:gd name="connsiteY32" fmla="*/ 2864139 h 6107837"/>
              <a:gd name="connsiteX33" fmla="*/ 763480 w 8318377"/>
              <a:gd name="connsiteY33" fmla="*/ 2301346 h 6107837"/>
              <a:gd name="connsiteX34" fmla="*/ 763480 w 8318377"/>
              <a:gd name="connsiteY34" fmla="*/ 1601126 h 6107837"/>
              <a:gd name="connsiteX35" fmla="*/ 763480 w 8318377"/>
              <a:gd name="connsiteY35" fmla="*/ 763480 h 6107837"/>
              <a:gd name="connsiteX0" fmla="*/ 0 w 8318377"/>
              <a:gd name="connsiteY0" fmla="*/ 0 h 6107837"/>
              <a:gd name="connsiteX1" fmla="*/ 526831 w 8318377"/>
              <a:gd name="connsiteY1" fmla="*/ 0 h 6107837"/>
              <a:gd name="connsiteX2" fmla="*/ 1386396 w 8318377"/>
              <a:gd name="connsiteY2" fmla="*/ 0 h 6107837"/>
              <a:gd name="connsiteX3" fmla="*/ 1830043 w 8318377"/>
              <a:gd name="connsiteY3" fmla="*/ 0 h 6107837"/>
              <a:gd name="connsiteX4" fmla="*/ 2273690 w 8318377"/>
              <a:gd name="connsiteY4" fmla="*/ 0 h 6107837"/>
              <a:gd name="connsiteX5" fmla="*/ 3050072 w 8318377"/>
              <a:gd name="connsiteY5" fmla="*/ 0 h 6107837"/>
              <a:gd name="connsiteX6" fmla="*/ 3660086 w 8318377"/>
              <a:gd name="connsiteY6" fmla="*/ 0 h 6107837"/>
              <a:gd name="connsiteX7" fmla="*/ 4103733 w 8318377"/>
              <a:gd name="connsiteY7" fmla="*/ 0 h 6107837"/>
              <a:gd name="connsiteX8" fmla="*/ 4796931 w 8318377"/>
              <a:gd name="connsiteY8" fmla="*/ 0 h 6107837"/>
              <a:gd name="connsiteX9" fmla="*/ 5656496 w 8318377"/>
              <a:gd name="connsiteY9" fmla="*/ 0 h 6107837"/>
              <a:gd name="connsiteX10" fmla="*/ 6349694 w 8318377"/>
              <a:gd name="connsiteY10" fmla="*/ 0 h 6107837"/>
              <a:gd name="connsiteX11" fmla="*/ 6793341 w 8318377"/>
              <a:gd name="connsiteY11" fmla="*/ 0 h 6107837"/>
              <a:gd name="connsiteX12" fmla="*/ 7403356 w 8318377"/>
              <a:gd name="connsiteY12" fmla="*/ 0 h 6107837"/>
              <a:gd name="connsiteX13" fmla="*/ 8318377 w 8318377"/>
              <a:gd name="connsiteY13" fmla="*/ 0 h 6107837"/>
              <a:gd name="connsiteX14" fmla="*/ 7929002 w 8318377"/>
              <a:gd name="connsiteY14" fmla="*/ 389375 h 6107837"/>
              <a:gd name="connsiteX15" fmla="*/ 7554897 w 8318377"/>
              <a:gd name="connsiteY15" fmla="*/ 763480 h 6107837"/>
              <a:gd name="connsiteX16" fmla="*/ 6739927 w 8318377"/>
              <a:gd name="connsiteY16" fmla="*/ 763480 h 6107837"/>
              <a:gd name="connsiteX17" fmla="*/ 6196614 w 8318377"/>
              <a:gd name="connsiteY17" fmla="*/ 763480 h 6107837"/>
              <a:gd name="connsiteX18" fmla="*/ 5449558 w 8318377"/>
              <a:gd name="connsiteY18" fmla="*/ 763480 h 6107837"/>
              <a:gd name="connsiteX19" fmla="*/ 4974159 w 8318377"/>
              <a:gd name="connsiteY19" fmla="*/ 763480 h 6107837"/>
              <a:gd name="connsiteX20" fmla="*/ 4159189 w 8318377"/>
              <a:gd name="connsiteY20" fmla="*/ 763480 h 6107837"/>
              <a:gd name="connsiteX21" fmla="*/ 3683789 w 8318377"/>
              <a:gd name="connsiteY21" fmla="*/ 763480 h 6107837"/>
              <a:gd name="connsiteX22" fmla="*/ 2868819 w 8318377"/>
              <a:gd name="connsiteY22" fmla="*/ 763480 h 6107837"/>
              <a:gd name="connsiteX23" fmla="*/ 2393420 w 8318377"/>
              <a:gd name="connsiteY23" fmla="*/ 763480 h 6107837"/>
              <a:gd name="connsiteX24" fmla="*/ 1918021 w 8318377"/>
              <a:gd name="connsiteY24" fmla="*/ 763480 h 6107837"/>
              <a:gd name="connsiteX25" fmla="*/ 1442622 w 8318377"/>
              <a:gd name="connsiteY25" fmla="*/ 763480 h 6107837"/>
              <a:gd name="connsiteX26" fmla="*/ 763480 w 8318377"/>
              <a:gd name="connsiteY26" fmla="*/ 763480 h 6107837"/>
              <a:gd name="connsiteX27" fmla="*/ 366470 w 8318377"/>
              <a:gd name="connsiteY27" fmla="*/ 366470 h 6107837"/>
              <a:gd name="connsiteX28" fmla="*/ 0 w 8318377"/>
              <a:gd name="connsiteY28" fmla="*/ 0 h 6107837"/>
              <a:gd name="connsiteX0" fmla="*/ 0 w 8318377"/>
              <a:gd name="connsiteY0" fmla="*/ 6107837 h 6107837"/>
              <a:gd name="connsiteX1" fmla="*/ 381740 w 8318377"/>
              <a:gd name="connsiteY1" fmla="*/ 5726097 h 6107837"/>
              <a:gd name="connsiteX2" fmla="*/ 763480 w 8318377"/>
              <a:gd name="connsiteY2" fmla="*/ 5344357 h 6107837"/>
              <a:gd name="connsiteX3" fmla="*/ 1442622 w 8318377"/>
              <a:gd name="connsiteY3" fmla="*/ 5344357 h 6107837"/>
              <a:gd name="connsiteX4" fmla="*/ 1985935 w 8318377"/>
              <a:gd name="connsiteY4" fmla="*/ 5344357 h 6107837"/>
              <a:gd name="connsiteX5" fmla="*/ 2461334 w 8318377"/>
              <a:gd name="connsiteY5" fmla="*/ 5344357 h 6107837"/>
              <a:gd name="connsiteX6" fmla="*/ 2936733 w 8318377"/>
              <a:gd name="connsiteY6" fmla="*/ 5344357 h 6107837"/>
              <a:gd name="connsiteX7" fmla="*/ 3547961 w 8318377"/>
              <a:gd name="connsiteY7" fmla="*/ 5344357 h 6107837"/>
              <a:gd name="connsiteX8" fmla="*/ 4091274 w 8318377"/>
              <a:gd name="connsiteY8" fmla="*/ 5344357 h 6107837"/>
              <a:gd name="connsiteX9" fmla="*/ 4838330 w 8318377"/>
              <a:gd name="connsiteY9" fmla="*/ 5344357 h 6107837"/>
              <a:gd name="connsiteX10" fmla="*/ 5381644 w 8318377"/>
              <a:gd name="connsiteY10" fmla="*/ 5344357 h 6107837"/>
              <a:gd name="connsiteX11" fmla="*/ 6060785 w 8318377"/>
              <a:gd name="connsiteY11" fmla="*/ 5344357 h 6107837"/>
              <a:gd name="connsiteX12" fmla="*/ 6739927 w 8318377"/>
              <a:gd name="connsiteY12" fmla="*/ 5344357 h 6107837"/>
              <a:gd name="connsiteX13" fmla="*/ 7554897 w 8318377"/>
              <a:gd name="connsiteY13" fmla="*/ 5344357 h 6107837"/>
              <a:gd name="connsiteX14" fmla="*/ 7913733 w 8318377"/>
              <a:gd name="connsiteY14" fmla="*/ 5703193 h 6107837"/>
              <a:gd name="connsiteX15" fmla="*/ 8318377 w 8318377"/>
              <a:gd name="connsiteY15" fmla="*/ 6107837 h 6107837"/>
              <a:gd name="connsiteX16" fmla="*/ 7625179 w 8318377"/>
              <a:gd name="connsiteY16" fmla="*/ 6107837 h 6107837"/>
              <a:gd name="connsiteX17" fmla="*/ 7181532 w 8318377"/>
              <a:gd name="connsiteY17" fmla="*/ 6107837 h 6107837"/>
              <a:gd name="connsiteX18" fmla="*/ 6737885 w 8318377"/>
              <a:gd name="connsiteY18" fmla="*/ 6107837 h 6107837"/>
              <a:gd name="connsiteX19" fmla="*/ 5878320 w 8318377"/>
              <a:gd name="connsiteY19" fmla="*/ 6107837 h 6107837"/>
              <a:gd name="connsiteX20" fmla="*/ 5185122 w 8318377"/>
              <a:gd name="connsiteY20" fmla="*/ 6107837 h 6107837"/>
              <a:gd name="connsiteX21" fmla="*/ 4325556 w 8318377"/>
              <a:gd name="connsiteY21" fmla="*/ 6107837 h 6107837"/>
              <a:gd name="connsiteX22" fmla="*/ 3465990 w 8318377"/>
              <a:gd name="connsiteY22" fmla="*/ 6107837 h 6107837"/>
              <a:gd name="connsiteX23" fmla="*/ 2772792 w 8318377"/>
              <a:gd name="connsiteY23" fmla="*/ 6107837 h 6107837"/>
              <a:gd name="connsiteX24" fmla="*/ 2162778 w 8318377"/>
              <a:gd name="connsiteY24" fmla="*/ 6107837 h 6107837"/>
              <a:gd name="connsiteX25" fmla="*/ 1719131 w 8318377"/>
              <a:gd name="connsiteY25" fmla="*/ 6107837 h 6107837"/>
              <a:gd name="connsiteX26" fmla="*/ 859566 w 8318377"/>
              <a:gd name="connsiteY26" fmla="*/ 6107837 h 6107837"/>
              <a:gd name="connsiteX27" fmla="*/ 0 w 8318377"/>
              <a:gd name="connsiteY27" fmla="*/ 6107837 h 6107837"/>
              <a:gd name="connsiteX0" fmla="*/ 0 w 8318377"/>
              <a:gd name="connsiteY0" fmla="*/ 0 h 6107837"/>
              <a:gd name="connsiteX1" fmla="*/ 397010 w 8318377"/>
              <a:gd name="connsiteY1" fmla="*/ 397010 h 6107837"/>
              <a:gd name="connsiteX2" fmla="*/ 763480 w 8318377"/>
              <a:gd name="connsiteY2" fmla="*/ 763480 h 6107837"/>
              <a:gd name="connsiteX3" fmla="*/ 763480 w 8318377"/>
              <a:gd name="connsiteY3" fmla="*/ 1417891 h 6107837"/>
              <a:gd name="connsiteX4" fmla="*/ 763480 w 8318377"/>
              <a:gd name="connsiteY4" fmla="*/ 2163920 h 6107837"/>
              <a:gd name="connsiteX5" fmla="*/ 763480 w 8318377"/>
              <a:gd name="connsiteY5" fmla="*/ 2818331 h 6107837"/>
              <a:gd name="connsiteX6" fmla="*/ 763480 w 8318377"/>
              <a:gd name="connsiteY6" fmla="*/ 3335315 h 6107837"/>
              <a:gd name="connsiteX7" fmla="*/ 763480 w 8318377"/>
              <a:gd name="connsiteY7" fmla="*/ 3898109 h 6107837"/>
              <a:gd name="connsiteX8" fmla="*/ 763480 w 8318377"/>
              <a:gd name="connsiteY8" fmla="*/ 4644137 h 6107837"/>
              <a:gd name="connsiteX9" fmla="*/ 763480 w 8318377"/>
              <a:gd name="connsiteY9" fmla="*/ 5344357 h 6107837"/>
              <a:gd name="connsiteX10" fmla="*/ 404644 w 8318377"/>
              <a:gd name="connsiteY10" fmla="*/ 5703193 h 6107837"/>
              <a:gd name="connsiteX11" fmla="*/ 0 w 8318377"/>
              <a:gd name="connsiteY11" fmla="*/ 6107837 h 6107837"/>
              <a:gd name="connsiteX12" fmla="*/ 0 w 8318377"/>
              <a:gd name="connsiteY12" fmla="*/ 5612424 h 6107837"/>
              <a:gd name="connsiteX13" fmla="*/ 0 w 8318377"/>
              <a:gd name="connsiteY13" fmla="*/ 4872697 h 6107837"/>
              <a:gd name="connsiteX14" fmla="*/ 0 w 8318377"/>
              <a:gd name="connsiteY14" fmla="*/ 4071891 h 6107837"/>
              <a:gd name="connsiteX15" fmla="*/ 0 w 8318377"/>
              <a:gd name="connsiteY15" fmla="*/ 3454321 h 6107837"/>
              <a:gd name="connsiteX16" fmla="*/ 0 w 8318377"/>
              <a:gd name="connsiteY16" fmla="*/ 2653516 h 6107837"/>
              <a:gd name="connsiteX17" fmla="*/ 0 w 8318377"/>
              <a:gd name="connsiteY17" fmla="*/ 1974867 h 6107837"/>
              <a:gd name="connsiteX18" fmla="*/ 0 w 8318377"/>
              <a:gd name="connsiteY18" fmla="*/ 1296219 h 6107837"/>
              <a:gd name="connsiteX19" fmla="*/ 0 w 8318377"/>
              <a:gd name="connsiteY19" fmla="*/ 800805 h 6107837"/>
              <a:gd name="connsiteX20" fmla="*/ 0 w 8318377"/>
              <a:gd name="connsiteY20" fmla="*/ 0 h 6107837"/>
              <a:gd name="connsiteX0" fmla="*/ 8318377 w 8318377"/>
              <a:gd name="connsiteY0" fmla="*/ 0 h 6107837"/>
              <a:gd name="connsiteX1" fmla="*/ 8318377 w 8318377"/>
              <a:gd name="connsiteY1" fmla="*/ 495413 h 6107837"/>
              <a:gd name="connsiteX2" fmla="*/ 8318377 w 8318377"/>
              <a:gd name="connsiteY2" fmla="*/ 990827 h 6107837"/>
              <a:gd name="connsiteX3" fmla="*/ 8318377 w 8318377"/>
              <a:gd name="connsiteY3" fmla="*/ 1486240 h 6107837"/>
              <a:gd name="connsiteX4" fmla="*/ 8318377 w 8318377"/>
              <a:gd name="connsiteY4" fmla="*/ 2164889 h 6107837"/>
              <a:gd name="connsiteX5" fmla="*/ 8318377 w 8318377"/>
              <a:gd name="connsiteY5" fmla="*/ 2660302 h 6107837"/>
              <a:gd name="connsiteX6" fmla="*/ 8318377 w 8318377"/>
              <a:gd name="connsiteY6" fmla="*/ 3155716 h 6107837"/>
              <a:gd name="connsiteX7" fmla="*/ 8318377 w 8318377"/>
              <a:gd name="connsiteY7" fmla="*/ 3712208 h 6107837"/>
              <a:gd name="connsiteX8" fmla="*/ 8318377 w 8318377"/>
              <a:gd name="connsiteY8" fmla="*/ 4268699 h 6107837"/>
              <a:gd name="connsiteX9" fmla="*/ 8318377 w 8318377"/>
              <a:gd name="connsiteY9" fmla="*/ 4764113 h 6107837"/>
              <a:gd name="connsiteX10" fmla="*/ 8318377 w 8318377"/>
              <a:gd name="connsiteY10" fmla="*/ 5381683 h 6107837"/>
              <a:gd name="connsiteX11" fmla="*/ 8318377 w 8318377"/>
              <a:gd name="connsiteY11" fmla="*/ 6107837 h 6107837"/>
              <a:gd name="connsiteX12" fmla="*/ 7944272 w 8318377"/>
              <a:gd name="connsiteY12" fmla="*/ 5733732 h 6107837"/>
              <a:gd name="connsiteX13" fmla="*/ 7554897 w 8318377"/>
              <a:gd name="connsiteY13" fmla="*/ 5344357 h 6107837"/>
              <a:gd name="connsiteX14" fmla="*/ 7554897 w 8318377"/>
              <a:gd name="connsiteY14" fmla="*/ 4689946 h 6107837"/>
              <a:gd name="connsiteX15" fmla="*/ 7554897 w 8318377"/>
              <a:gd name="connsiteY15" fmla="*/ 4127153 h 6107837"/>
              <a:gd name="connsiteX16" fmla="*/ 7554897 w 8318377"/>
              <a:gd name="connsiteY16" fmla="*/ 3472742 h 6107837"/>
              <a:gd name="connsiteX17" fmla="*/ 7554897 w 8318377"/>
              <a:gd name="connsiteY17" fmla="*/ 2818331 h 6107837"/>
              <a:gd name="connsiteX18" fmla="*/ 7554897 w 8318377"/>
              <a:gd name="connsiteY18" fmla="*/ 2163920 h 6107837"/>
              <a:gd name="connsiteX19" fmla="*/ 7554897 w 8318377"/>
              <a:gd name="connsiteY19" fmla="*/ 1509509 h 6107837"/>
              <a:gd name="connsiteX20" fmla="*/ 7554897 w 8318377"/>
              <a:gd name="connsiteY20" fmla="*/ 763480 h 6107837"/>
              <a:gd name="connsiteX21" fmla="*/ 7951907 w 8318377"/>
              <a:gd name="connsiteY21" fmla="*/ 366470 h 6107837"/>
              <a:gd name="connsiteX22" fmla="*/ 8318377 w 8318377"/>
              <a:gd name="connsiteY22" fmla="*/ 0 h 6107837"/>
              <a:gd name="connsiteX0" fmla="*/ 0 w 8318377"/>
              <a:gd name="connsiteY0" fmla="*/ 0 h 6107837"/>
              <a:gd name="connsiteX1" fmla="*/ 776382 w 8318377"/>
              <a:gd name="connsiteY1" fmla="*/ 0 h 6107837"/>
              <a:gd name="connsiteX2" fmla="*/ 1386396 w 8318377"/>
              <a:gd name="connsiteY2" fmla="*/ 0 h 6107837"/>
              <a:gd name="connsiteX3" fmla="*/ 2162778 w 8318377"/>
              <a:gd name="connsiteY3" fmla="*/ 0 h 6107837"/>
              <a:gd name="connsiteX4" fmla="*/ 2855976 w 8318377"/>
              <a:gd name="connsiteY4" fmla="*/ 0 h 6107837"/>
              <a:gd name="connsiteX5" fmla="*/ 3549174 w 8318377"/>
              <a:gd name="connsiteY5" fmla="*/ 0 h 6107837"/>
              <a:gd name="connsiteX6" fmla="*/ 3992821 w 8318377"/>
              <a:gd name="connsiteY6" fmla="*/ 0 h 6107837"/>
              <a:gd name="connsiteX7" fmla="*/ 4602835 w 8318377"/>
              <a:gd name="connsiteY7" fmla="*/ 0 h 6107837"/>
              <a:gd name="connsiteX8" fmla="*/ 5462401 w 8318377"/>
              <a:gd name="connsiteY8" fmla="*/ 0 h 6107837"/>
              <a:gd name="connsiteX9" fmla="*/ 5989231 w 8318377"/>
              <a:gd name="connsiteY9" fmla="*/ 0 h 6107837"/>
              <a:gd name="connsiteX10" fmla="*/ 6765613 w 8318377"/>
              <a:gd name="connsiteY10" fmla="*/ 0 h 6107837"/>
              <a:gd name="connsiteX11" fmla="*/ 7625179 w 8318377"/>
              <a:gd name="connsiteY11" fmla="*/ 0 h 6107837"/>
              <a:gd name="connsiteX12" fmla="*/ 8318377 w 8318377"/>
              <a:gd name="connsiteY12" fmla="*/ 0 h 6107837"/>
              <a:gd name="connsiteX13" fmla="*/ 8318377 w 8318377"/>
              <a:gd name="connsiteY13" fmla="*/ 800805 h 6107837"/>
              <a:gd name="connsiteX14" fmla="*/ 8318377 w 8318377"/>
              <a:gd name="connsiteY14" fmla="*/ 1540532 h 6107837"/>
              <a:gd name="connsiteX15" fmla="*/ 8318377 w 8318377"/>
              <a:gd name="connsiteY15" fmla="*/ 2035946 h 6107837"/>
              <a:gd name="connsiteX16" fmla="*/ 8318377 w 8318377"/>
              <a:gd name="connsiteY16" fmla="*/ 2775673 h 6107837"/>
              <a:gd name="connsiteX17" fmla="*/ 8318377 w 8318377"/>
              <a:gd name="connsiteY17" fmla="*/ 3393243 h 6107837"/>
              <a:gd name="connsiteX18" fmla="*/ 8318377 w 8318377"/>
              <a:gd name="connsiteY18" fmla="*/ 3888656 h 6107837"/>
              <a:gd name="connsiteX19" fmla="*/ 8318377 w 8318377"/>
              <a:gd name="connsiteY19" fmla="*/ 4384070 h 6107837"/>
              <a:gd name="connsiteX20" fmla="*/ 8318377 w 8318377"/>
              <a:gd name="connsiteY20" fmla="*/ 5001640 h 6107837"/>
              <a:gd name="connsiteX21" fmla="*/ 8318377 w 8318377"/>
              <a:gd name="connsiteY21" fmla="*/ 6107837 h 6107837"/>
              <a:gd name="connsiteX22" fmla="*/ 7874730 w 8318377"/>
              <a:gd name="connsiteY22" fmla="*/ 6107837 h 6107837"/>
              <a:gd name="connsiteX23" fmla="*/ 7015165 w 8318377"/>
              <a:gd name="connsiteY23" fmla="*/ 6107837 h 6107837"/>
              <a:gd name="connsiteX24" fmla="*/ 6571518 w 8318377"/>
              <a:gd name="connsiteY24" fmla="*/ 6107837 h 6107837"/>
              <a:gd name="connsiteX25" fmla="*/ 6044687 w 8318377"/>
              <a:gd name="connsiteY25" fmla="*/ 6107837 h 6107837"/>
              <a:gd name="connsiteX26" fmla="*/ 5351489 w 8318377"/>
              <a:gd name="connsiteY26" fmla="*/ 6107837 h 6107837"/>
              <a:gd name="connsiteX27" fmla="*/ 4907842 w 8318377"/>
              <a:gd name="connsiteY27" fmla="*/ 6107837 h 6107837"/>
              <a:gd name="connsiteX28" fmla="*/ 4048277 w 8318377"/>
              <a:gd name="connsiteY28" fmla="*/ 6107837 h 6107837"/>
              <a:gd name="connsiteX29" fmla="*/ 3604630 w 8318377"/>
              <a:gd name="connsiteY29" fmla="*/ 6107837 h 6107837"/>
              <a:gd name="connsiteX30" fmla="*/ 3077799 w 8318377"/>
              <a:gd name="connsiteY30" fmla="*/ 6107837 h 6107837"/>
              <a:gd name="connsiteX31" fmla="*/ 2301418 w 8318377"/>
              <a:gd name="connsiteY31" fmla="*/ 6107837 h 6107837"/>
              <a:gd name="connsiteX32" fmla="*/ 1608220 w 8318377"/>
              <a:gd name="connsiteY32" fmla="*/ 6107837 h 6107837"/>
              <a:gd name="connsiteX33" fmla="*/ 1164573 w 8318377"/>
              <a:gd name="connsiteY33" fmla="*/ 6107837 h 6107837"/>
              <a:gd name="connsiteX34" fmla="*/ 720926 w 8318377"/>
              <a:gd name="connsiteY34" fmla="*/ 6107837 h 6107837"/>
              <a:gd name="connsiteX35" fmla="*/ 0 w 8318377"/>
              <a:gd name="connsiteY35" fmla="*/ 6107837 h 6107837"/>
              <a:gd name="connsiteX36" fmla="*/ 0 w 8318377"/>
              <a:gd name="connsiteY36" fmla="*/ 5551345 h 6107837"/>
              <a:gd name="connsiteX37" fmla="*/ 0 w 8318377"/>
              <a:gd name="connsiteY37" fmla="*/ 4933775 h 6107837"/>
              <a:gd name="connsiteX38" fmla="*/ 0 w 8318377"/>
              <a:gd name="connsiteY38" fmla="*/ 4132970 h 6107837"/>
              <a:gd name="connsiteX39" fmla="*/ 0 w 8318377"/>
              <a:gd name="connsiteY39" fmla="*/ 3637556 h 6107837"/>
              <a:gd name="connsiteX40" fmla="*/ 0 w 8318377"/>
              <a:gd name="connsiteY40" fmla="*/ 3019986 h 6107837"/>
              <a:gd name="connsiteX41" fmla="*/ 0 w 8318377"/>
              <a:gd name="connsiteY41" fmla="*/ 2402416 h 6107837"/>
              <a:gd name="connsiteX42" fmla="*/ 0 w 8318377"/>
              <a:gd name="connsiteY42" fmla="*/ 1723767 h 6107837"/>
              <a:gd name="connsiteX43" fmla="*/ 0 w 8318377"/>
              <a:gd name="connsiteY43" fmla="*/ 1167276 h 6107837"/>
              <a:gd name="connsiteX44" fmla="*/ 0 w 8318377"/>
              <a:gd name="connsiteY44" fmla="*/ 0 h 6107837"/>
              <a:gd name="connsiteX45" fmla="*/ 763480 w 8318377"/>
              <a:gd name="connsiteY45" fmla="*/ 763480 h 6107837"/>
              <a:gd name="connsiteX46" fmla="*/ 1578450 w 8318377"/>
              <a:gd name="connsiteY46" fmla="*/ 763480 h 6107837"/>
              <a:gd name="connsiteX47" fmla="*/ 2189678 w 8318377"/>
              <a:gd name="connsiteY47" fmla="*/ 763480 h 6107837"/>
              <a:gd name="connsiteX48" fmla="*/ 3004648 w 8318377"/>
              <a:gd name="connsiteY48" fmla="*/ 763480 h 6107837"/>
              <a:gd name="connsiteX49" fmla="*/ 3615875 w 8318377"/>
              <a:gd name="connsiteY49" fmla="*/ 763480 h 6107837"/>
              <a:gd name="connsiteX50" fmla="*/ 4362931 w 8318377"/>
              <a:gd name="connsiteY50" fmla="*/ 763480 h 6107837"/>
              <a:gd name="connsiteX51" fmla="*/ 5177901 w 8318377"/>
              <a:gd name="connsiteY51" fmla="*/ 763480 h 6107837"/>
              <a:gd name="connsiteX52" fmla="*/ 5721214 w 8318377"/>
              <a:gd name="connsiteY52" fmla="*/ 763480 h 6107837"/>
              <a:gd name="connsiteX53" fmla="*/ 6468270 w 8318377"/>
              <a:gd name="connsiteY53" fmla="*/ 763480 h 6107837"/>
              <a:gd name="connsiteX54" fmla="*/ 7554897 w 8318377"/>
              <a:gd name="connsiteY54" fmla="*/ 763480 h 6107837"/>
              <a:gd name="connsiteX55" fmla="*/ 7554897 w 8318377"/>
              <a:gd name="connsiteY55" fmla="*/ 1280465 h 6107837"/>
              <a:gd name="connsiteX56" fmla="*/ 7554897 w 8318377"/>
              <a:gd name="connsiteY56" fmla="*/ 2026493 h 6107837"/>
              <a:gd name="connsiteX57" fmla="*/ 7554897 w 8318377"/>
              <a:gd name="connsiteY57" fmla="*/ 2726713 h 6107837"/>
              <a:gd name="connsiteX58" fmla="*/ 7554897 w 8318377"/>
              <a:gd name="connsiteY58" fmla="*/ 3426933 h 6107837"/>
              <a:gd name="connsiteX59" fmla="*/ 7554897 w 8318377"/>
              <a:gd name="connsiteY59" fmla="*/ 4172961 h 6107837"/>
              <a:gd name="connsiteX60" fmla="*/ 7554897 w 8318377"/>
              <a:gd name="connsiteY60" fmla="*/ 4689946 h 6107837"/>
              <a:gd name="connsiteX61" fmla="*/ 7554897 w 8318377"/>
              <a:gd name="connsiteY61" fmla="*/ 5344357 h 6107837"/>
              <a:gd name="connsiteX62" fmla="*/ 6807841 w 8318377"/>
              <a:gd name="connsiteY62" fmla="*/ 5344357 h 6107837"/>
              <a:gd name="connsiteX63" fmla="*/ 6196614 w 8318377"/>
              <a:gd name="connsiteY63" fmla="*/ 5344357 h 6107837"/>
              <a:gd name="connsiteX64" fmla="*/ 5517472 w 8318377"/>
              <a:gd name="connsiteY64" fmla="*/ 5344357 h 6107837"/>
              <a:gd name="connsiteX65" fmla="*/ 4770416 w 8318377"/>
              <a:gd name="connsiteY65" fmla="*/ 5344357 h 6107837"/>
              <a:gd name="connsiteX66" fmla="*/ 4091274 w 8318377"/>
              <a:gd name="connsiteY66" fmla="*/ 5344357 h 6107837"/>
              <a:gd name="connsiteX67" fmla="*/ 3480047 w 8318377"/>
              <a:gd name="connsiteY67" fmla="*/ 5344357 h 6107837"/>
              <a:gd name="connsiteX68" fmla="*/ 2936733 w 8318377"/>
              <a:gd name="connsiteY68" fmla="*/ 5344357 h 6107837"/>
              <a:gd name="connsiteX69" fmla="*/ 2393420 w 8318377"/>
              <a:gd name="connsiteY69" fmla="*/ 5344357 h 6107837"/>
              <a:gd name="connsiteX70" fmla="*/ 1850107 w 8318377"/>
              <a:gd name="connsiteY70" fmla="*/ 5344357 h 6107837"/>
              <a:gd name="connsiteX71" fmla="*/ 763480 w 8318377"/>
              <a:gd name="connsiteY71" fmla="*/ 5344357 h 6107837"/>
              <a:gd name="connsiteX72" fmla="*/ 763480 w 8318377"/>
              <a:gd name="connsiteY72" fmla="*/ 4735755 h 6107837"/>
              <a:gd name="connsiteX73" fmla="*/ 763480 w 8318377"/>
              <a:gd name="connsiteY73" fmla="*/ 4081344 h 6107837"/>
              <a:gd name="connsiteX74" fmla="*/ 763480 w 8318377"/>
              <a:gd name="connsiteY74" fmla="*/ 3564359 h 6107837"/>
              <a:gd name="connsiteX75" fmla="*/ 763480 w 8318377"/>
              <a:gd name="connsiteY75" fmla="*/ 3047374 h 6107837"/>
              <a:gd name="connsiteX76" fmla="*/ 763480 w 8318377"/>
              <a:gd name="connsiteY76" fmla="*/ 2347155 h 6107837"/>
              <a:gd name="connsiteX77" fmla="*/ 763480 w 8318377"/>
              <a:gd name="connsiteY77" fmla="*/ 1692744 h 6107837"/>
              <a:gd name="connsiteX78" fmla="*/ 763480 w 8318377"/>
              <a:gd name="connsiteY78" fmla="*/ 763480 h 6107837"/>
              <a:gd name="connsiteX79" fmla="*/ 0 w 8318377"/>
              <a:gd name="connsiteY79" fmla="*/ 0 h 6107837"/>
              <a:gd name="connsiteX80" fmla="*/ 381740 w 8318377"/>
              <a:gd name="connsiteY80" fmla="*/ 381740 h 6107837"/>
              <a:gd name="connsiteX81" fmla="*/ 763480 w 8318377"/>
              <a:gd name="connsiteY81" fmla="*/ 763480 h 6107837"/>
              <a:gd name="connsiteX82" fmla="*/ 0 w 8318377"/>
              <a:gd name="connsiteY82" fmla="*/ 6107837 h 6107837"/>
              <a:gd name="connsiteX83" fmla="*/ 366470 w 8318377"/>
              <a:gd name="connsiteY83" fmla="*/ 5741367 h 6107837"/>
              <a:gd name="connsiteX84" fmla="*/ 763480 w 8318377"/>
              <a:gd name="connsiteY84" fmla="*/ 5344357 h 6107837"/>
              <a:gd name="connsiteX85" fmla="*/ 8318377 w 8318377"/>
              <a:gd name="connsiteY85" fmla="*/ 0 h 6107837"/>
              <a:gd name="connsiteX86" fmla="*/ 7921367 w 8318377"/>
              <a:gd name="connsiteY86" fmla="*/ 397010 h 6107837"/>
              <a:gd name="connsiteX87" fmla="*/ 7554897 w 8318377"/>
              <a:gd name="connsiteY87" fmla="*/ 763480 h 6107837"/>
              <a:gd name="connsiteX88" fmla="*/ 8318377 w 8318377"/>
              <a:gd name="connsiteY88" fmla="*/ 6107837 h 6107837"/>
              <a:gd name="connsiteX89" fmla="*/ 7929002 w 8318377"/>
              <a:gd name="connsiteY89" fmla="*/ 5718462 h 6107837"/>
              <a:gd name="connsiteX90" fmla="*/ 7554897 w 8318377"/>
              <a:gd name="connsiteY90" fmla="*/ 5344357 h 6107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8318377" h="6107837" stroke="0" extrusionOk="0">
                <a:moveTo>
                  <a:pt x="763480" y="763480"/>
                </a:moveTo>
                <a:cubicBezTo>
                  <a:pt x="880632" y="763054"/>
                  <a:pt x="1119587" y="749620"/>
                  <a:pt x="1238879" y="763480"/>
                </a:cubicBezTo>
                <a:cubicBezTo>
                  <a:pt x="1358171" y="777340"/>
                  <a:pt x="1646813" y="768921"/>
                  <a:pt x="1850107" y="763480"/>
                </a:cubicBezTo>
                <a:cubicBezTo>
                  <a:pt x="2053401" y="758039"/>
                  <a:pt x="2237140" y="768110"/>
                  <a:pt x="2393420" y="763480"/>
                </a:cubicBezTo>
                <a:cubicBezTo>
                  <a:pt x="2549700" y="758850"/>
                  <a:pt x="2824850" y="753568"/>
                  <a:pt x="3208390" y="763480"/>
                </a:cubicBezTo>
                <a:cubicBezTo>
                  <a:pt x="3591930" y="773393"/>
                  <a:pt x="3712162" y="760897"/>
                  <a:pt x="3887532" y="763480"/>
                </a:cubicBezTo>
                <a:cubicBezTo>
                  <a:pt x="4062902" y="766063"/>
                  <a:pt x="4225803" y="763183"/>
                  <a:pt x="4498759" y="763480"/>
                </a:cubicBezTo>
                <a:cubicBezTo>
                  <a:pt x="4771715" y="763777"/>
                  <a:pt x="4864334" y="760320"/>
                  <a:pt x="5042073" y="763480"/>
                </a:cubicBezTo>
                <a:cubicBezTo>
                  <a:pt x="5219812" y="766640"/>
                  <a:pt x="5429085" y="743056"/>
                  <a:pt x="5653300" y="763480"/>
                </a:cubicBezTo>
                <a:cubicBezTo>
                  <a:pt x="5877515" y="783904"/>
                  <a:pt x="6029754" y="771683"/>
                  <a:pt x="6264528" y="763480"/>
                </a:cubicBezTo>
                <a:cubicBezTo>
                  <a:pt x="6499302" y="755277"/>
                  <a:pt x="6571836" y="764795"/>
                  <a:pt x="6739927" y="763480"/>
                </a:cubicBezTo>
                <a:cubicBezTo>
                  <a:pt x="6908018" y="762165"/>
                  <a:pt x="7198752" y="790622"/>
                  <a:pt x="7554897" y="763480"/>
                </a:cubicBezTo>
                <a:cubicBezTo>
                  <a:pt x="7580001" y="988339"/>
                  <a:pt x="7528747" y="1085340"/>
                  <a:pt x="7554897" y="1326273"/>
                </a:cubicBezTo>
                <a:cubicBezTo>
                  <a:pt x="7581047" y="1567206"/>
                  <a:pt x="7557800" y="1806056"/>
                  <a:pt x="7554897" y="1980684"/>
                </a:cubicBezTo>
                <a:cubicBezTo>
                  <a:pt x="7551994" y="2155312"/>
                  <a:pt x="7548930" y="2429947"/>
                  <a:pt x="7554897" y="2543478"/>
                </a:cubicBezTo>
                <a:cubicBezTo>
                  <a:pt x="7560864" y="2657009"/>
                  <a:pt x="7538867" y="2882173"/>
                  <a:pt x="7554897" y="3060463"/>
                </a:cubicBezTo>
                <a:cubicBezTo>
                  <a:pt x="7570927" y="3238754"/>
                  <a:pt x="7531884" y="3412429"/>
                  <a:pt x="7554897" y="3623256"/>
                </a:cubicBezTo>
                <a:cubicBezTo>
                  <a:pt x="7577910" y="3834083"/>
                  <a:pt x="7580035" y="4046246"/>
                  <a:pt x="7554897" y="4231858"/>
                </a:cubicBezTo>
                <a:cubicBezTo>
                  <a:pt x="7529759" y="4417470"/>
                  <a:pt x="7570855" y="4819791"/>
                  <a:pt x="7554897" y="5344357"/>
                </a:cubicBezTo>
                <a:cubicBezTo>
                  <a:pt x="7388041" y="5338535"/>
                  <a:pt x="7137324" y="5317637"/>
                  <a:pt x="7011584" y="5344357"/>
                </a:cubicBezTo>
                <a:cubicBezTo>
                  <a:pt x="6885844" y="5371077"/>
                  <a:pt x="6580895" y="5346710"/>
                  <a:pt x="6332442" y="5344357"/>
                </a:cubicBezTo>
                <a:cubicBezTo>
                  <a:pt x="6083989" y="5342004"/>
                  <a:pt x="5761292" y="5339015"/>
                  <a:pt x="5585386" y="5344357"/>
                </a:cubicBezTo>
                <a:cubicBezTo>
                  <a:pt x="5409480" y="5349699"/>
                  <a:pt x="5074729" y="5348294"/>
                  <a:pt x="4906244" y="5344357"/>
                </a:cubicBezTo>
                <a:cubicBezTo>
                  <a:pt x="4737759" y="5340420"/>
                  <a:pt x="4598719" y="5320547"/>
                  <a:pt x="4362931" y="5344357"/>
                </a:cubicBezTo>
                <a:cubicBezTo>
                  <a:pt x="4127143" y="5368167"/>
                  <a:pt x="4003221" y="5334000"/>
                  <a:pt x="3751703" y="5344357"/>
                </a:cubicBezTo>
                <a:cubicBezTo>
                  <a:pt x="3500185" y="5354714"/>
                  <a:pt x="3223984" y="5348527"/>
                  <a:pt x="3004648" y="5344357"/>
                </a:cubicBezTo>
                <a:cubicBezTo>
                  <a:pt x="2785312" y="5340187"/>
                  <a:pt x="2473438" y="5316471"/>
                  <a:pt x="2325506" y="5344357"/>
                </a:cubicBezTo>
                <a:cubicBezTo>
                  <a:pt x="2177574" y="5372243"/>
                  <a:pt x="1784985" y="5369606"/>
                  <a:pt x="1646364" y="5344357"/>
                </a:cubicBezTo>
                <a:cubicBezTo>
                  <a:pt x="1507743" y="5319108"/>
                  <a:pt x="1168537" y="5337063"/>
                  <a:pt x="763480" y="5344357"/>
                </a:cubicBezTo>
                <a:cubicBezTo>
                  <a:pt x="775098" y="5113095"/>
                  <a:pt x="744582" y="5048322"/>
                  <a:pt x="763480" y="4827372"/>
                </a:cubicBezTo>
                <a:cubicBezTo>
                  <a:pt x="782378" y="4606423"/>
                  <a:pt x="740869" y="4381667"/>
                  <a:pt x="763480" y="4264579"/>
                </a:cubicBezTo>
                <a:cubicBezTo>
                  <a:pt x="786091" y="4147491"/>
                  <a:pt x="767156" y="3830954"/>
                  <a:pt x="763480" y="3610168"/>
                </a:cubicBezTo>
                <a:cubicBezTo>
                  <a:pt x="759804" y="3389382"/>
                  <a:pt x="748711" y="3096833"/>
                  <a:pt x="763480" y="2864139"/>
                </a:cubicBezTo>
                <a:cubicBezTo>
                  <a:pt x="778249" y="2631445"/>
                  <a:pt x="741467" y="2544729"/>
                  <a:pt x="763480" y="2301346"/>
                </a:cubicBezTo>
                <a:cubicBezTo>
                  <a:pt x="785493" y="2057963"/>
                  <a:pt x="776162" y="1918202"/>
                  <a:pt x="763480" y="1601126"/>
                </a:cubicBezTo>
                <a:cubicBezTo>
                  <a:pt x="750798" y="1284050"/>
                  <a:pt x="748157" y="1001598"/>
                  <a:pt x="763480" y="763480"/>
                </a:cubicBezTo>
                <a:close/>
              </a:path>
              <a:path w="8318377" h="6107837" fill="lightenLess" stroke="0" extrusionOk="0">
                <a:moveTo>
                  <a:pt x="0" y="0"/>
                </a:moveTo>
                <a:cubicBezTo>
                  <a:pt x="141569" y="-2757"/>
                  <a:pt x="342332" y="-15207"/>
                  <a:pt x="526831" y="0"/>
                </a:cubicBezTo>
                <a:cubicBezTo>
                  <a:pt x="711330" y="15207"/>
                  <a:pt x="1165306" y="-41991"/>
                  <a:pt x="1386396" y="0"/>
                </a:cubicBezTo>
                <a:cubicBezTo>
                  <a:pt x="1607486" y="41991"/>
                  <a:pt x="1721679" y="8990"/>
                  <a:pt x="1830043" y="0"/>
                </a:cubicBezTo>
                <a:cubicBezTo>
                  <a:pt x="1938407" y="-8990"/>
                  <a:pt x="2127638" y="18675"/>
                  <a:pt x="2273690" y="0"/>
                </a:cubicBezTo>
                <a:cubicBezTo>
                  <a:pt x="2419742" y="-18675"/>
                  <a:pt x="2812828" y="-13393"/>
                  <a:pt x="3050072" y="0"/>
                </a:cubicBezTo>
                <a:cubicBezTo>
                  <a:pt x="3287316" y="13393"/>
                  <a:pt x="3507743" y="13672"/>
                  <a:pt x="3660086" y="0"/>
                </a:cubicBezTo>
                <a:cubicBezTo>
                  <a:pt x="3812429" y="-13672"/>
                  <a:pt x="3897874" y="14125"/>
                  <a:pt x="4103733" y="0"/>
                </a:cubicBezTo>
                <a:cubicBezTo>
                  <a:pt x="4309592" y="-14125"/>
                  <a:pt x="4533265" y="9101"/>
                  <a:pt x="4796931" y="0"/>
                </a:cubicBezTo>
                <a:cubicBezTo>
                  <a:pt x="5060597" y="-9101"/>
                  <a:pt x="5458035" y="14524"/>
                  <a:pt x="5656496" y="0"/>
                </a:cubicBezTo>
                <a:cubicBezTo>
                  <a:pt x="5854957" y="-14524"/>
                  <a:pt x="6049403" y="34514"/>
                  <a:pt x="6349694" y="0"/>
                </a:cubicBezTo>
                <a:cubicBezTo>
                  <a:pt x="6649985" y="-34514"/>
                  <a:pt x="6601261" y="13644"/>
                  <a:pt x="6793341" y="0"/>
                </a:cubicBezTo>
                <a:cubicBezTo>
                  <a:pt x="6985421" y="-13644"/>
                  <a:pt x="7127006" y="-15515"/>
                  <a:pt x="7403356" y="0"/>
                </a:cubicBezTo>
                <a:cubicBezTo>
                  <a:pt x="7679706" y="15515"/>
                  <a:pt x="8044881" y="35877"/>
                  <a:pt x="8318377" y="0"/>
                </a:cubicBezTo>
                <a:cubicBezTo>
                  <a:pt x="8221378" y="82364"/>
                  <a:pt x="8072994" y="280909"/>
                  <a:pt x="7929002" y="389375"/>
                </a:cubicBezTo>
                <a:cubicBezTo>
                  <a:pt x="7785010" y="497841"/>
                  <a:pt x="7671742" y="674592"/>
                  <a:pt x="7554897" y="763480"/>
                </a:cubicBezTo>
                <a:cubicBezTo>
                  <a:pt x="7342179" y="740750"/>
                  <a:pt x="6926564" y="761143"/>
                  <a:pt x="6739927" y="763480"/>
                </a:cubicBezTo>
                <a:cubicBezTo>
                  <a:pt x="6553290" y="765818"/>
                  <a:pt x="6444227" y="785866"/>
                  <a:pt x="6196614" y="763480"/>
                </a:cubicBezTo>
                <a:cubicBezTo>
                  <a:pt x="5949001" y="741094"/>
                  <a:pt x="5811283" y="733736"/>
                  <a:pt x="5449558" y="763480"/>
                </a:cubicBezTo>
                <a:cubicBezTo>
                  <a:pt x="5087833" y="793224"/>
                  <a:pt x="5102125" y="764324"/>
                  <a:pt x="4974159" y="763480"/>
                </a:cubicBezTo>
                <a:cubicBezTo>
                  <a:pt x="4846193" y="762636"/>
                  <a:pt x="4533572" y="754026"/>
                  <a:pt x="4159189" y="763480"/>
                </a:cubicBezTo>
                <a:cubicBezTo>
                  <a:pt x="3784806" y="772935"/>
                  <a:pt x="3892790" y="745703"/>
                  <a:pt x="3683789" y="763480"/>
                </a:cubicBezTo>
                <a:cubicBezTo>
                  <a:pt x="3474788" y="781257"/>
                  <a:pt x="3190047" y="753676"/>
                  <a:pt x="2868819" y="763480"/>
                </a:cubicBezTo>
                <a:cubicBezTo>
                  <a:pt x="2547591" y="773285"/>
                  <a:pt x="2574130" y="781516"/>
                  <a:pt x="2393420" y="763480"/>
                </a:cubicBezTo>
                <a:cubicBezTo>
                  <a:pt x="2212710" y="745444"/>
                  <a:pt x="2123556" y="752211"/>
                  <a:pt x="1918021" y="763480"/>
                </a:cubicBezTo>
                <a:cubicBezTo>
                  <a:pt x="1712486" y="774749"/>
                  <a:pt x="1645453" y="762442"/>
                  <a:pt x="1442622" y="763480"/>
                </a:cubicBezTo>
                <a:cubicBezTo>
                  <a:pt x="1239791" y="764518"/>
                  <a:pt x="917997" y="790351"/>
                  <a:pt x="763480" y="763480"/>
                </a:cubicBezTo>
                <a:cubicBezTo>
                  <a:pt x="662689" y="661991"/>
                  <a:pt x="521138" y="514466"/>
                  <a:pt x="366470" y="366470"/>
                </a:cubicBezTo>
                <a:cubicBezTo>
                  <a:pt x="211802" y="218474"/>
                  <a:pt x="156263" y="178396"/>
                  <a:pt x="0" y="0"/>
                </a:cubicBezTo>
                <a:close/>
              </a:path>
              <a:path w="8318377" h="6107837" fill="darkenLess" stroke="0" extrusionOk="0">
                <a:moveTo>
                  <a:pt x="0" y="6107837"/>
                </a:moveTo>
                <a:cubicBezTo>
                  <a:pt x="184492" y="5940774"/>
                  <a:pt x="250125" y="5823261"/>
                  <a:pt x="381740" y="5726097"/>
                </a:cubicBezTo>
                <a:cubicBezTo>
                  <a:pt x="513355" y="5628933"/>
                  <a:pt x="640210" y="5476091"/>
                  <a:pt x="763480" y="5344357"/>
                </a:cubicBezTo>
                <a:cubicBezTo>
                  <a:pt x="999216" y="5336095"/>
                  <a:pt x="1117032" y="5333124"/>
                  <a:pt x="1442622" y="5344357"/>
                </a:cubicBezTo>
                <a:cubicBezTo>
                  <a:pt x="1768212" y="5355590"/>
                  <a:pt x="1738162" y="5341233"/>
                  <a:pt x="1985935" y="5344357"/>
                </a:cubicBezTo>
                <a:cubicBezTo>
                  <a:pt x="2233708" y="5347481"/>
                  <a:pt x="2272366" y="5334333"/>
                  <a:pt x="2461334" y="5344357"/>
                </a:cubicBezTo>
                <a:cubicBezTo>
                  <a:pt x="2650302" y="5354381"/>
                  <a:pt x="2730434" y="5344854"/>
                  <a:pt x="2936733" y="5344357"/>
                </a:cubicBezTo>
                <a:cubicBezTo>
                  <a:pt x="3143032" y="5343860"/>
                  <a:pt x="3304086" y="5371432"/>
                  <a:pt x="3547961" y="5344357"/>
                </a:cubicBezTo>
                <a:cubicBezTo>
                  <a:pt x="3791836" y="5317282"/>
                  <a:pt x="3955424" y="5342353"/>
                  <a:pt x="4091274" y="5344357"/>
                </a:cubicBezTo>
                <a:cubicBezTo>
                  <a:pt x="4227124" y="5346361"/>
                  <a:pt x="4585818" y="5314725"/>
                  <a:pt x="4838330" y="5344357"/>
                </a:cubicBezTo>
                <a:cubicBezTo>
                  <a:pt x="5090842" y="5373989"/>
                  <a:pt x="5245125" y="5363276"/>
                  <a:pt x="5381644" y="5344357"/>
                </a:cubicBezTo>
                <a:cubicBezTo>
                  <a:pt x="5518163" y="5325438"/>
                  <a:pt x="5759370" y="5314368"/>
                  <a:pt x="6060785" y="5344357"/>
                </a:cubicBezTo>
                <a:cubicBezTo>
                  <a:pt x="6362200" y="5374346"/>
                  <a:pt x="6495312" y="5333362"/>
                  <a:pt x="6739927" y="5344357"/>
                </a:cubicBezTo>
                <a:cubicBezTo>
                  <a:pt x="6984542" y="5355352"/>
                  <a:pt x="7252259" y="5376225"/>
                  <a:pt x="7554897" y="5344357"/>
                </a:cubicBezTo>
                <a:cubicBezTo>
                  <a:pt x="7741529" y="5497560"/>
                  <a:pt x="7789567" y="5567422"/>
                  <a:pt x="7913733" y="5703193"/>
                </a:cubicBezTo>
                <a:cubicBezTo>
                  <a:pt x="8037899" y="5838964"/>
                  <a:pt x="8235495" y="5994366"/>
                  <a:pt x="8318377" y="6107837"/>
                </a:cubicBezTo>
                <a:cubicBezTo>
                  <a:pt x="7971833" y="6084201"/>
                  <a:pt x="7871989" y="6142174"/>
                  <a:pt x="7625179" y="6107837"/>
                </a:cubicBezTo>
                <a:cubicBezTo>
                  <a:pt x="7378369" y="6073500"/>
                  <a:pt x="7305992" y="6116858"/>
                  <a:pt x="7181532" y="6107837"/>
                </a:cubicBezTo>
                <a:cubicBezTo>
                  <a:pt x="7057072" y="6098816"/>
                  <a:pt x="6886832" y="6102542"/>
                  <a:pt x="6737885" y="6107837"/>
                </a:cubicBezTo>
                <a:cubicBezTo>
                  <a:pt x="6588938" y="6113132"/>
                  <a:pt x="6101174" y="6101527"/>
                  <a:pt x="5878320" y="6107837"/>
                </a:cubicBezTo>
                <a:cubicBezTo>
                  <a:pt x="5655466" y="6114147"/>
                  <a:pt x="5431229" y="6079073"/>
                  <a:pt x="5185122" y="6107837"/>
                </a:cubicBezTo>
                <a:cubicBezTo>
                  <a:pt x="4939015" y="6136601"/>
                  <a:pt x="4740052" y="6094924"/>
                  <a:pt x="4325556" y="6107837"/>
                </a:cubicBezTo>
                <a:cubicBezTo>
                  <a:pt x="3911060" y="6120750"/>
                  <a:pt x="3798207" y="6132309"/>
                  <a:pt x="3465990" y="6107837"/>
                </a:cubicBezTo>
                <a:cubicBezTo>
                  <a:pt x="3133773" y="6083365"/>
                  <a:pt x="3094445" y="6102646"/>
                  <a:pt x="2772792" y="6107837"/>
                </a:cubicBezTo>
                <a:cubicBezTo>
                  <a:pt x="2451139" y="6113028"/>
                  <a:pt x="2303602" y="6119934"/>
                  <a:pt x="2162778" y="6107837"/>
                </a:cubicBezTo>
                <a:cubicBezTo>
                  <a:pt x="2021954" y="6095740"/>
                  <a:pt x="1860126" y="6102600"/>
                  <a:pt x="1719131" y="6107837"/>
                </a:cubicBezTo>
                <a:cubicBezTo>
                  <a:pt x="1578136" y="6113074"/>
                  <a:pt x="1167151" y="6125373"/>
                  <a:pt x="859566" y="6107837"/>
                </a:cubicBezTo>
                <a:cubicBezTo>
                  <a:pt x="551982" y="6090301"/>
                  <a:pt x="179930" y="6089551"/>
                  <a:pt x="0" y="6107837"/>
                </a:cubicBezTo>
                <a:close/>
              </a:path>
              <a:path w="8318377" h="6107837" fill="lighten" stroke="0" extrusionOk="0">
                <a:moveTo>
                  <a:pt x="0" y="0"/>
                </a:moveTo>
                <a:cubicBezTo>
                  <a:pt x="117631" y="103495"/>
                  <a:pt x="242897" y="224827"/>
                  <a:pt x="397010" y="397010"/>
                </a:cubicBezTo>
                <a:cubicBezTo>
                  <a:pt x="551123" y="569193"/>
                  <a:pt x="593785" y="604428"/>
                  <a:pt x="763480" y="763480"/>
                </a:cubicBezTo>
                <a:cubicBezTo>
                  <a:pt x="748766" y="987258"/>
                  <a:pt x="734325" y="1204676"/>
                  <a:pt x="763480" y="1417891"/>
                </a:cubicBezTo>
                <a:cubicBezTo>
                  <a:pt x="792635" y="1631106"/>
                  <a:pt x="762469" y="1880158"/>
                  <a:pt x="763480" y="2163920"/>
                </a:cubicBezTo>
                <a:cubicBezTo>
                  <a:pt x="764491" y="2447682"/>
                  <a:pt x="787622" y="2637220"/>
                  <a:pt x="763480" y="2818331"/>
                </a:cubicBezTo>
                <a:cubicBezTo>
                  <a:pt x="739338" y="2999442"/>
                  <a:pt x="770842" y="3201261"/>
                  <a:pt x="763480" y="3335315"/>
                </a:cubicBezTo>
                <a:cubicBezTo>
                  <a:pt x="756118" y="3469369"/>
                  <a:pt x="735827" y="3731316"/>
                  <a:pt x="763480" y="3898109"/>
                </a:cubicBezTo>
                <a:cubicBezTo>
                  <a:pt x="791133" y="4064902"/>
                  <a:pt x="784077" y="4279936"/>
                  <a:pt x="763480" y="4644137"/>
                </a:cubicBezTo>
                <a:cubicBezTo>
                  <a:pt x="742883" y="5008338"/>
                  <a:pt x="751975" y="5167913"/>
                  <a:pt x="763480" y="5344357"/>
                </a:cubicBezTo>
                <a:cubicBezTo>
                  <a:pt x="641541" y="5476668"/>
                  <a:pt x="540071" y="5592143"/>
                  <a:pt x="404644" y="5703193"/>
                </a:cubicBezTo>
                <a:cubicBezTo>
                  <a:pt x="269217" y="5814243"/>
                  <a:pt x="204448" y="5937207"/>
                  <a:pt x="0" y="6107837"/>
                </a:cubicBezTo>
                <a:cubicBezTo>
                  <a:pt x="-21874" y="5911576"/>
                  <a:pt x="-7107" y="5761495"/>
                  <a:pt x="0" y="5612424"/>
                </a:cubicBezTo>
                <a:cubicBezTo>
                  <a:pt x="7107" y="5463353"/>
                  <a:pt x="-27044" y="5106863"/>
                  <a:pt x="0" y="4872697"/>
                </a:cubicBezTo>
                <a:cubicBezTo>
                  <a:pt x="27044" y="4638531"/>
                  <a:pt x="32051" y="4435759"/>
                  <a:pt x="0" y="4071891"/>
                </a:cubicBezTo>
                <a:cubicBezTo>
                  <a:pt x="-32051" y="3708023"/>
                  <a:pt x="16577" y="3617910"/>
                  <a:pt x="0" y="3454321"/>
                </a:cubicBezTo>
                <a:cubicBezTo>
                  <a:pt x="-16577" y="3290732"/>
                  <a:pt x="-14749" y="2945158"/>
                  <a:pt x="0" y="2653516"/>
                </a:cubicBezTo>
                <a:cubicBezTo>
                  <a:pt x="14749" y="2361874"/>
                  <a:pt x="-15914" y="2139776"/>
                  <a:pt x="0" y="1974867"/>
                </a:cubicBezTo>
                <a:cubicBezTo>
                  <a:pt x="15914" y="1809958"/>
                  <a:pt x="-21512" y="1563861"/>
                  <a:pt x="0" y="1296219"/>
                </a:cubicBezTo>
                <a:cubicBezTo>
                  <a:pt x="21512" y="1028577"/>
                  <a:pt x="-1403" y="974538"/>
                  <a:pt x="0" y="800805"/>
                </a:cubicBezTo>
                <a:cubicBezTo>
                  <a:pt x="1403" y="627072"/>
                  <a:pt x="20990" y="300937"/>
                  <a:pt x="0" y="0"/>
                </a:cubicBezTo>
                <a:close/>
              </a:path>
              <a:path w="8318377" h="6107837" fill="darken" stroke="0" extrusionOk="0">
                <a:moveTo>
                  <a:pt x="8318377" y="0"/>
                </a:moveTo>
                <a:cubicBezTo>
                  <a:pt x="8334975" y="184818"/>
                  <a:pt x="8338738" y="371414"/>
                  <a:pt x="8318377" y="495413"/>
                </a:cubicBezTo>
                <a:cubicBezTo>
                  <a:pt x="8298016" y="619412"/>
                  <a:pt x="8338246" y="841069"/>
                  <a:pt x="8318377" y="990827"/>
                </a:cubicBezTo>
                <a:cubicBezTo>
                  <a:pt x="8298509" y="1140585"/>
                  <a:pt x="8301081" y="1301475"/>
                  <a:pt x="8318377" y="1486240"/>
                </a:cubicBezTo>
                <a:cubicBezTo>
                  <a:pt x="8335673" y="1671005"/>
                  <a:pt x="8333214" y="1836109"/>
                  <a:pt x="8318377" y="2164889"/>
                </a:cubicBezTo>
                <a:cubicBezTo>
                  <a:pt x="8303540" y="2493669"/>
                  <a:pt x="8295010" y="2528517"/>
                  <a:pt x="8318377" y="2660302"/>
                </a:cubicBezTo>
                <a:cubicBezTo>
                  <a:pt x="8341744" y="2792087"/>
                  <a:pt x="8324156" y="2947995"/>
                  <a:pt x="8318377" y="3155716"/>
                </a:cubicBezTo>
                <a:cubicBezTo>
                  <a:pt x="8312598" y="3363437"/>
                  <a:pt x="8302720" y="3592736"/>
                  <a:pt x="8318377" y="3712208"/>
                </a:cubicBezTo>
                <a:cubicBezTo>
                  <a:pt x="8334034" y="3831680"/>
                  <a:pt x="8315570" y="4156959"/>
                  <a:pt x="8318377" y="4268699"/>
                </a:cubicBezTo>
                <a:cubicBezTo>
                  <a:pt x="8321184" y="4380439"/>
                  <a:pt x="8302184" y="4546352"/>
                  <a:pt x="8318377" y="4764113"/>
                </a:cubicBezTo>
                <a:cubicBezTo>
                  <a:pt x="8334570" y="4981874"/>
                  <a:pt x="8300541" y="5180613"/>
                  <a:pt x="8318377" y="5381683"/>
                </a:cubicBezTo>
                <a:cubicBezTo>
                  <a:pt x="8336214" y="5582753"/>
                  <a:pt x="8347448" y="5915010"/>
                  <a:pt x="8318377" y="6107837"/>
                </a:cubicBezTo>
                <a:cubicBezTo>
                  <a:pt x="8211867" y="6011061"/>
                  <a:pt x="8080156" y="5872484"/>
                  <a:pt x="7944272" y="5733732"/>
                </a:cubicBezTo>
                <a:cubicBezTo>
                  <a:pt x="7808388" y="5594980"/>
                  <a:pt x="7697815" y="5482520"/>
                  <a:pt x="7554897" y="5344357"/>
                </a:cubicBezTo>
                <a:cubicBezTo>
                  <a:pt x="7544398" y="5043567"/>
                  <a:pt x="7528780" y="4883938"/>
                  <a:pt x="7554897" y="4689946"/>
                </a:cubicBezTo>
                <a:cubicBezTo>
                  <a:pt x="7581014" y="4495954"/>
                  <a:pt x="7539550" y="4245013"/>
                  <a:pt x="7554897" y="4127153"/>
                </a:cubicBezTo>
                <a:cubicBezTo>
                  <a:pt x="7570244" y="4009293"/>
                  <a:pt x="7565048" y="3782001"/>
                  <a:pt x="7554897" y="3472742"/>
                </a:cubicBezTo>
                <a:cubicBezTo>
                  <a:pt x="7544746" y="3163483"/>
                  <a:pt x="7556331" y="2976102"/>
                  <a:pt x="7554897" y="2818331"/>
                </a:cubicBezTo>
                <a:cubicBezTo>
                  <a:pt x="7553463" y="2660560"/>
                  <a:pt x="7558611" y="2384109"/>
                  <a:pt x="7554897" y="2163920"/>
                </a:cubicBezTo>
                <a:cubicBezTo>
                  <a:pt x="7551183" y="1943731"/>
                  <a:pt x="7559547" y="1791227"/>
                  <a:pt x="7554897" y="1509509"/>
                </a:cubicBezTo>
                <a:cubicBezTo>
                  <a:pt x="7550247" y="1227791"/>
                  <a:pt x="7582445" y="1000231"/>
                  <a:pt x="7554897" y="763480"/>
                </a:cubicBezTo>
                <a:cubicBezTo>
                  <a:pt x="7749001" y="586209"/>
                  <a:pt x="7799839" y="480945"/>
                  <a:pt x="7951907" y="366470"/>
                </a:cubicBezTo>
                <a:cubicBezTo>
                  <a:pt x="8103975" y="251995"/>
                  <a:pt x="8179330" y="156504"/>
                  <a:pt x="8318377" y="0"/>
                </a:cubicBezTo>
                <a:close/>
              </a:path>
              <a:path w="8318377" h="6107837" fill="none" extrusionOk="0">
                <a:moveTo>
                  <a:pt x="0" y="0"/>
                </a:moveTo>
                <a:cubicBezTo>
                  <a:pt x="273823" y="-32446"/>
                  <a:pt x="464038" y="-29773"/>
                  <a:pt x="776382" y="0"/>
                </a:cubicBezTo>
                <a:cubicBezTo>
                  <a:pt x="1088726" y="29773"/>
                  <a:pt x="1112877" y="-23522"/>
                  <a:pt x="1386396" y="0"/>
                </a:cubicBezTo>
                <a:cubicBezTo>
                  <a:pt x="1659915" y="23522"/>
                  <a:pt x="1791263" y="26425"/>
                  <a:pt x="2162778" y="0"/>
                </a:cubicBezTo>
                <a:cubicBezTo>
                  <a:pt x="2534293" y="-26425"/>
                  <a:pt x="2624427" y="2941"/>
                  <a:pt x="2855976" y="0"/>
                </a:cubicBezTo>
                <a:cubicBezTo>
                  <a:pt x="3087525" y="-2941"/>
                  <a:pt x="3316716" y="-20307"/>
                  <a:pt x="3549174" y="0"/>
                </a:cubicBezTo>
                <a:cubicBezTo>
                  <a:pt x="3781632" y="20307"/>
                  <a:pt x="3810053" y="15810"/>
                  <a:pt x="3992821" y="0"/>
                </a:cubicBezTo>
                <a:cubicBezTo>
                  <a:pt x="4175589" y="-15810"/>
                  <a:pt x="4422741" y="-20323"/>
                  <a:pt x="4602835" y="0"/>
                </a:cubicBezTo>
                <a:cubicBezTo>
                  <a:pt x="4782929" y="20323"/>
                  <a:pt x="5200228" y="35598"/>
                  <a:pt x="5462401" y="0"/>
                </a:cubicBezTo>
                <a:cubicBezTo>
                  <a:pt x="5724574" y="-35598"/>
                  <a:pt x="5862386" y="10266"/>
                  <a:pt x="5989231" y="0"/>
                </a:cubicBezTo>
                <a:cubicBezTo>
                  <a:pt x="6116076" y="-10266"/>
                  <a:pt x="6386726" y="32300"/>
                  <a:pt x="6765613" y="0"/>
                </a:cubicBezTo>
                <a:cubicBezTo>
                  <a:pt x="7144500" y="-32300"/>
                  <a:pt x="7319758" y="18354"/>
                  <a:pt x="7625179" y="0"/>
                </a:cubicBezTo>
                <a:cubicBezTo>
                  <a:pt x="7930600" y="-18354"/>
                  <a:pt x="7977422" y="-2830"/>
                  <a:pt x="8318377" y="0"/>
                </a:cubicBezTo>
                <a:cubicBezTo>
                  <a:pt x="8284639" y="241352"/>
                  <a:pt x="8284448" y="542325"/>
                  <a:pt x="8318377" y="800805"/>
                </a:cubicBezTo>
                <a:cubicBezTo>
                  <a:pt x="8352306" y="1059285"/>
                  <a:pt x="8342191" y="1247656"/>
                  <a:pt x="8318377" y="1540532"/>
                </a:cubicBezTo>
                <a:cubicBezTo>
                  <a:pt x="8294563" y="1833408"/>
                  <a:pt x="8328174" y="1791144"/>
                  <a:pt x="8318377" y="2035946"/>
                </a:cubicBezTo>
                <a:cubicBezTo>
                  <a:pt x="8308580" y="2280748"/>
                  <a:pt x="8309261" y="2592107"/>
                  <a:pt x="8318377" y="2775673"/>
                </a:cubicBezTo>
                <a:cubicBezTo>
                  <a:pt x="8327493" y="2959239"/>
                  <a:pt x="8291049" y="3189573"/>
                  <a:pt x="8318377" y="3393243"/>
                </a:cubicBezTo>
                <a:cubicBezTo>
                  <a:pt x="8345706" y="3596913"/>
                  <a:pt x="8325835" y="3782125"/>
                  <a:pt x="8318377" y="3888656"/>
                </a:cubicBezTo>
                <a:cubicBezTo>
                  <a:pt x="8310919" y="3995187"/>
                  <a:pt x="8303698" y="4260737"/>
                  <a:pt x="8318377" y="4384070"/>
                </a:cubicBezTo>
                <a:cubicBezTo>
                  <a:pt x="8333056" y="4507403"/>
                  <a:pt x="8342025" y="4762246"/>
                  <a:pt x="8318377" y="5001640"/>
                </a:cubicBezTo>
                <a:cubicBezTo>
                  <a:pt x="8294730" y="5241034"/>
                  <a:pt x="8287988" y="5666341"/>
                  <a:pt x="8318377" y="6107837"/>
                </a:cubicBezTo>
                <a:cubicBezTo>
                  <a:pt x="8143843" y="6085956"/>
                  <a:pt x="7982612" y="6127394"/>
                  <a:pt x="7874730" y="6107837"/>
                </a:cubicBezTo>
                <a:cubicBezTo>
                  <a:pt x="7766848" y="6088280"/>
                  <a:pt x="7228533" y="6081862"/>
                  <a:pt x="7015165" y="6107837"/>
                </a:cubicBezTo>
                <a:cubicBezTo>
                  <a:pt x="6801797" y="6133812"/>
                  <a:pt x="6676125" y="6105090"/>
                  <a:pt x="6571518" y="6107837"/>
                </a:cubicBezTo>
                <a:cubicBezTo>
                  <a:pt x="6466911" y="6110584"/>
                  <a:pt x="6233723" y="6100487"/>
                  <a:pt x="6044687" y="6107837"/>
                </a:cubicBezTo>
                <a:cubicBezTo>
                  <a:pt x="5855651" y="6115187"/>
                  <a:pt x="5616576" y="6128847"/>
                  <a:pt x="5351489" y="6107837"/>
                </a:cubicBezTo>
                <a:cubicBezTo>
                  <a:pt x="5086402" y="6086827"/>
                  <a:pt x="5037560" y="6086459"/>
                  <a:pt x="4907842" y="6107837"/>
                </a:cubicBezTo>
                <a:cubicBezTo>
                  <a:pt x="4778124" y="6129215"/>
                  <a:pt x="4393283" y="6094372"/>
                  <a:pt x="4048277" y="6107837"/>
                </a:cubicBezTo>
                <a:cubicBezTo>
                  <a:pt x="3703271" y="6121302"/>
                  <a:pt x="3797416" y="6118242"/>
                  <a:pt x="3604630" y="6107837"/>
                </a:cubicBezTo>
                <a:cubicBezTo>
                  <a:pt x="3411844" y="6097432"/>
                  <a:pt x="3302738" y="6129423"/>
                  <a:pt x="3077799" y="6107837"/>
                </a:cubicBezTo>
                <a:cubicBezTo>
                  <a:pt x="2852860" y="6086251"/>
                  <a:pt x="2553997" y="6145669"/>
                  <a:pt x="2301418" y="6107837"/>
                </a:cubicBezTo>
                <a:cubicBezTo>
                  <a:pt x="2048839" y="6070005"/>
                  <a:pt x="1769144" y="6076045"/>
                  <a:pt x="1608220" y="6107837"/>
                </a:cubicBezTo>
                <a:cubicBezTo>
                  <a:pt x="1447296" y="6139629"/>
                  <a:pt x="1263297" y="6129696"/>
                  <a:pt x="1164573" y="6107837"/>
                </a:cubicBezTo>
                <a:cubicBezTo>
                  <a:pt x="1065849" y="6085978"/>
                  <a:pt x="837277" y="6097335"/>
                  <a:pt x="720926" y="6107837"/>
                </a:cubicBezTo>
                <a:cubicBezTo>
                  <a:pt x="604575" y="6118339"/>
                  <a:pt x="308759" y="6129161"/>
                  <a:pt x="0" y="6107837"/>
                </a:cubicBezTo>
                <a:cubicBezTo>
                  <a:pt x="858" y="5906907"/>
                  <a:pt x="-12509" y="5700746"/>
                  <a:pt x="0" y="5551345"/>
                </a:cubicBezTo>
                <a:cubicBezTo>
                  <a:pt x="12509" y="5401944"/>
                  <a:pt x="4422" y="5064216"/>
                  <a:pt x="0" y="4933775"/>
                </a:cubicBezTo>
                <a:cubicBezTo>
                  <a:pt x="-4422" y="4803334"/>
                  <a:pt x="10077" y="4500050"/>
                  <a:pt x="0" y="4132970"/>
                </a:cubicBezTo>
                <a:cubicBezTo>
                  <a:pt x="-10077" y="3765890"/>
                  <a:pt x="-11363" y="3738594"/>
                  <a:pt x="0" y="3637556"/>
                </a:cubicBezTo>
                <a:cubicBezTo>
                  <a:pt x="11363" y="3536518"/>
                  <a:pt x="12811" y="3171721"/>
                  <a:pt x="0" y="3019986"/>
                </a:cubicBezTo>
                <a:cubicBezTo>
                  <a:pt x="-12811" y="2868251"/>
                  <a:pt x="-6903" y="2682336"/>
                  <a:pt x="0" y="2402416"/>
                </a:cubicBezTo>
                <a:cubicBezTo>
                  <a:pt x="6903" y="2122496"/>
                  <a:pt x="-2687" y="1975169"/>
                  <a:pt x="0" y="1723767"/>
                </a:cubicBezTo>
                <a:cubicBezTo>
                  <a:pt x="2687" y="1472365"/>
                  <a:pt x="10911" y="1347375"/>
                  <a:pt x="0" y="1167276"/>
                </a:cubicBezTo>
                <a:cubicBezTo>
                  <a:pt x="-10911" y="987177"/>
                  <a:pt x="-21939" y="362765"/>
                  <a:pt x="0" y="0"/>
                </a:cubicBezTo>
                <a:close/>
                <a:moveTo>
                  <a:pt x="763480" y="763480"/>
                </a:moveTo>
                <a:cubicBezTo>
                  <a:pt x="979335" y="737487"/>
                  <a:pt x="1409693" y="729395"/>
                  <a:pt x="1578450" y="763480"/>
                </a:cubicBezTo>
                <a:cubicBezTo>
                  <a:pt x="1747207" y="797566"/>
                  <a:pt x="2016724" y="776194"/>
                  <a:pt x="2189678" y="763480"/>
                </a:cubicBezTo>
                <a:cubicBezTo>
                  <a:pt x="2362632" y="750766"/>
                  <a:pt x="2624627" y="801645"/>
                  <a:pt x="3004648" y="763480"/>
                </a:cubicBezTo>
                <a:cubicBezTo>
                  <a:pt x="3384669" y="725316"/>
                  <a:pt x="3352509" y="774808"/>
                  <a:pt x="3615875" y="763480"/>
                </a:cubicBezTo>
                <a:cubicBezTo>
                  <a:pt x="3879241" y="752152"/>
                  <a:pt x="4125339" y="751217"/>
                  <a:pt x="4362931" y="763480"/>
                </a:cubicBezTo>
                <a:cubicBezTo>
                  <a:pt x="4600523" y="775743"/>
                  <a:pt x="4905264" y="770502"/>
                  <a:pt x="5177901" y="763480"/>
                </a:cubicBezTo>
                <a:cubicBezTo>
                  <a:pt x="5450538" y="756459"/>
                  <a:pt x="5491482" y="759011"/>
                  <a:pt x="5721214" y="763480"/>
                </a:cubicBezTo>
                <a:cubicBezTo>
                  <a:pt x="5950946" y="767949"/>
                  <a:pt x="6191185" y="781339"/>
                  <a:pt x="6468270" y="763480"/>
                </a:cubicBezTo>
                <a:cubicBezTo>
                  <a:pt x="6745355" y="745621"/>
                  <a:pt x="7033386" y="800543"/>
                  <a:pt x="7554897" y="763480"/>
                </a:cubicBezTo>
                <a:cubicBezTo>
                  <a:pt x="7563149" y="963953"/>
                  <a:pt x="7534594" y="1166565"/>
                  <a:pt x="7554897" y="1280465"/>
                </a:cubicBezTo>
                <a:cubicBezTo>
                  <a:pt x="7575200" y="1394366"/>
                  <a:pt x="7528839" y="1654707"/>
                  <a:pt x="7554897" y="2026493"/>
                </a:cubicBezTo>
                <a:cubicBezTo>
                  <a:pt x="7580955" y="2398279"/>
                  <a:pt x="7577243" y="2570285"/>
                  <a:pt x="7554897" y="2726713"/>
                </a:cubicBezTo>
                <a:cubicBezTo>
                  <a:pt x="7532551" y="2883141"/>
                  <a:pt x="7569798" y="3086638"/>
                  <a:pt x="7554897" y="3426933"/>
                </a:cubicBezTo>
                <a:cubicBezTo>
                  <a:pt x="7539996" y="3767228"/>
                  <a:pt x="7541779" y="3901891"/>
                  <a:pt x="7554897" y="4172961"/>
                </a:cubicBezTo>
                <a:cubicBezTo>
                  <a:pt x="7568015" y="4444031"/>
                  <a:pt x="7536901" y="4548601"/>
                  <a:pt x="7554897" y="4689946"/>
                </a:cubicBezTo>
                <a:cubicBezTo>
                  <a:pt x="7572893" y="4831291"/>
                  <a:pt x="7534930" y="5026498"/>
                  <a:pt x="7554897" y="5344357"/>
                </a:cubicBezTo>
                <a:cubicBezTo>
                  <a:pt x="7307218" y="5338843"/>
                  <a:pt x="6988038" y="5312677"/>
                  <a:pt x="6807841" y="5344357"/>
                </a:cubicBezTo>
                <a:cubicBezTo>
                  <a:pt x="6627644" y="5376037"/>
                  <a:pt x="6441263" y="5347082"/>
                  <a:pt x="6196614" y="5344357"/>
                </a:cubicBezTo>
                <a:cubicBezTo>
                  <a:pt x="5951965" y="5341632"/>
                  <a:pt x="5737929" y="5346134"/>
                  <a:pt x="5517472" y="5344357"/>
                </a:cubicBezTo>
                <a:cubicBezTo>
                  <a:pt x="5297015" y="5342580"/>
                  <a:pt x="5065410" y="5331295"/>
                  <a:pt x="4770416" y="5344357"/>
                </a:cubicBezTo>
                <a:cubicBezTo>
                  <a:pt x="4475422" y="5357419"/>
                  <a:pt x="4328344" y="5350902"/>
                  <a:pt x="4091274" y="5344357"/>
                </a:cubicBezTo>
                <a:cubicBezTo>
                  <a:pt x="3854204" y="5337812"/>
                  <a:pt x="3647450" y="5341372"/>
                  <a:pt x="3480047" y="5344357"/>
                </a:cubicBezTo>
                <a:cubicBezTo>
                  <a:pt x="3312644" y="5347342"/>
                  <a:pt x="3195209" y="5344312"/>
                  <a:pt x="2936733" y="5344357"/>
                </a:cubicBezTo>
                <a:cubicBezTo>
                  <a:pt x="2678257" y="5344402"/>
                  <a:pt x="2646467" y="5327640"/>
                  <a:pt x="2393420" y="5344357"/>
                </a:cubicBezTo>
                <a:cubicBezTo>
                  <a:pt x="2140373" y="5361074"/>
                  <a:pt x="1970850" y="5320245"/>
                  <a:pt x="1850107" y="5344357"/>
                </a:cubicBezTo>
                <a:cubicBezTo>
                  <a:pt x="1729364" y="5368469"/>
                  <a:pt x="1228751" y="5371488"/>
                  <a:pt x="763480" y="5344357"/>
                </a:cubicBezTo>
                <a:cubicBezTo>
                  <a:pt x="765145" y="5140126"/>
                  <a:pt x="757483" y="4978855"/>
                  <a:pt x="763480" y="4735755"/>
                </a:cubicBezTo>
                <a:cubicBezTo>
                  <a:pt x="769477" y="4492655"/>
                  <a:pt x="765197" y="4225217"/>
                  <a:pt x="763480" y="4081344"/>
                </a:cubicBezTo>
                <a:cubicBezTo>
                  <a:pt x="761763" y="3937471"/>
                  <a:pt x="746006" y="3785087"/>
                  <a:pt x="763480" y="3564359"/>
                </a:cubicBezTo>
                <a:cubicBezTo>
                  <a:pt x="780954" y="3343631"/>
                  <a:pt x="751487" y="3209137"/>
                  <a:pt x="763480" y="3047374"/>
                </a:cubicBezTo>
                <a:cubicBezTo>
                  <a:pt x="775473" y="2885612"/>
                  <a:pt x="748609" y="2573025"/>
                  <a:pt x="763480" y="2347155"/>
                </a:cubicBezTo>
                <a:cubicBezTo>
                  <a:pt x="778351" y="2121285"/>
                  <a:pt x="765094" y="1980369"/>
                  <a:pt x="763480" y="1692744"/>
                </a:cubicBezTo>
                <a:cubicBezTo>
                  <a:pt x="761866" y="1405119"/>
                  <a:pt x="732961" y="950263"/>
                  <a:pt x="763480" y="763480"/>
                </a:cubicBezTo>
                <a:close/>
                <a:moveTo>
                  <a:pt x="0" y="0"/>
                </a:moveTo>
                <a:cubicBezTo>
                  <a:pt x="106660" y="88928"/>
                  <a:pt x="237439" y="205591"/>
                  <a:pt x="381740" y="381740"/>
                </a:cubicBezTo>
                <a:cubicBezTo>
                  <a:pt x="526041" y="557889"/>
                  <a:pt x="658752" y="648360"/>
                  <a:pt x="763480" y="763480"/>
                </a:cubicBezTo>
                <a:moveTo>
                  <a:pt x="0" y="6107837"/>
                </a:moveTo>
                <a:cubicBezTo>
                  <a:pt x="119667" y="5975224"/>
                  <a:pt x="285817" y="5811395"/>
                  <a:pt x="366470" y="5741367"/>
                </a:cubicBezTo>
                <a:cubicBezTo>
                  <a:pt x="447123" y="5671339"/>
                  <a:pt x="673690" y="5451648"/>
                  <a:pt x="763480" y="5344357"/>
                </a:cubicBezTo>
                <a:moveTo>
                  <a:pt x="8318377" y="0"/>
                </a:moveTo>
                <a:cubicBezTo>
                  <a:pt x="8177653" y="179631"/>
                  <a:pt x="8068658" y="248872"/>
                  <a:pt x="7921367" y="397010"/>
                </a:cubicBezTo>
                <a:cubicBezTo>
                  <a:pt x="7774076" y="545148"/>
                  <a:pt x="7663272" y="682001"/>
                  <a:pt x="7554897" y="763480"/>
                </a:cubicBezTo>
                <a:moveTo>
                  <a:pt x="8318377" y="6107837"/>
                </a:moveTo>
                <a:cubicBezTo>
                  <a:pt x="8138354" y="5900871"/>
                  <a:pt x="8091876" y="5909786"/>
                  <a:pt x="7929002" y="5718462"/>
                </a:cubicBezTo>
                <a:cubicBezTo>
                  <a:pt x="7766128" y="5527138"/>
                  <a:pt x="7750682" y="5509658"/>
                  <a:pt x="7554897" y="5344357"/>
                </a:cubicBezTo>
              </a:path>
              <a:path w="8318377" h="6107837" fill="none" stroke="0" extrusionOk="0">
                <a:moveTo>
                  <a:pt x="0" y="0"/>
                </a:moveTo>
                <a:cubicBezTo>
                  <a:pt x="246526" y="20242"/>
                  <a:pt x="390759" y="6886"/>
                  <a:pt x="526831" y="0"/>
                </a:cubicBezTo>
                <a:cubicBezTo>
                  <a:pt x="662903" y="-6886"/>
                  <a:pt x="1168910" y="39741"/>
                  <a:pt x="1386396" y="0"/>
                </a:cubicBezTo>
                <a:cubicBezTo>
                  <a:pt x="1603882" y="-39741"/>
                  <a:pt x="1663810" y="-14876"/>
                  <a:pt x="1830043" y="0"/>
                </a:cubicBezTo>
                <a:cubicBezTo>
                  <a:pt x="1996276" y="14876"/>
                  <a:pt x="2187942" y="2605"/>
                  <a:pt x="2523241" y="0"/>
                </a:cubicBezTo>
                <a:cubicBezTo>
                  <a:pt x="2858540" y="-2605"/>
                  <a:pt x="3041074" y="3273"/>
                  <a:pt x="3382807" y="0"/>
                </a:cubicBezTo>
                <a:cubicBezTo>
                  <a:pt x="3724540" y="-3273"/>
                  <a:pt x="3916371" y="32584"/>
                  <a:pt x="4076005" y="0"/>
                </a:cubicBezTo>
                <a:cubicBezTo>
                  <a:pt x="4235639" y="-32584"/>
                  <a:pt x="4579681" y="-7372"/>
                  <a:pt x="4769203" y="0"/>
                </a:cubicBezTo>
                <a:cubicBezTo>
                  <a:pt x="4958725" y="7372"/>
                  <a:pt x="5096741" y="2953"/>
                  <a:pt x="5212850" y="0"/>
                </a:cubicBezTo>
                <a:cubicBezTo>
                  <a:pt x="5328959" y="-2953"/>
                  <a:pt x="5798026" y="-27188"/>
                  <a:pt x="6072415" y="0"/>
                </a:cubicBezTo>
                <a:cubicBezTo>
                  <a:pt x="6346804" y="27188"/>
                  <a:pt x="6606776" y="11365"/>
                  <a:pt x="6848797" y="0"/>
                </a:cubicBezTo>
                <a:cubicBezTo>
                  <a:pt x="7090818" y="-11365"/>
                  <a:pt x="7327230" y="-27964"/>
                  <a:pt x="7541995" y="0"/>
                </a:cubicBezTo>
                <a:cubicBezTo>
                  <a:pt x="7756760" y="27964"/>
                  <a:pt x="8015680" y="16350"/>
                  <a:pt x="8318377" y="0"/>
                </a:cubicBezTo>
                <a:cubicBezTo>
                  <a:pt x="8302462" y="305739"/>
                  <a:pt x="8345742" y="610574"/>
                  <a:pt x="8318377" y="800805"/>
                </a:cubicBezTo>
                <a:cubicBezTo>
                  <a:pt x="8291012" y="991037"/>
                  <a:pt x="8293217" y="1202263"/>
                  <a:pt x="8318377" y="1479454"/>
                </a:cubicBezTo>
                <a:cubicBezTo>
                  <a:pt x="8343537" y="1756645"/>
                  <a:pt x="8318024" y="1855601"/>
                  <a:pt x="8318377" y="2035946"/>
                </a:cubicBezTo>
                <a:cubicBezTo>
                  <a:pt x="8318730" y="2216291"/>
                  <a:pt x="8350983" y="2513963"/>
                  <a:pt x="8318377" y="2775673"/>
                </a:cubicBezTo>
                <a:cubicBezTo>
                  <a:pt x="8285771" y="3037383"/>
                  <a:pt x="8335648" y="3409356"/>
                  <a:pt x="8318377" y="3576478"/>
                </a:cubicBezTo>
                <a:cubicBezTo>
                  <a:pt x="8301106" y="3743601"/>
                  <a:pt x="8337976" y="3868101"/>
                  <a:pt x="8318377" y="4071891"/>
                </a:cubicBezTo>
                <a:cubicBezTo>
                  <a:pt x="8298778" y="4275681"/>
                  <a:pt x="8332179" y="4553630"/>
                  <a:pt x="8318377" y="4750540"/>
                </a:cubicBezTo>
                <a:cubicBezTo>
                  <a:pt x="8304575" y="4947450"/>
                  <a:pt x="8318165" y="5160039"/>
                  <a:pt x="8318377" y="5307032"/>
                </a:cubicBezTo>
                <a:cubicBezTo>
                  <a:pt x="8318589" y="5454025"/>
                  <a:pt x="8349729" y="5904006"/>
                  <a:pt x="8318377" y="6107837"/>
                </a:cubicBezTo>
                <a:cubicBezTo>
                  <a:pt x="8187269" y="6122955"/>
                  <a:pt x="8031627" y="6090086"/>
                  <a:pt x="7874730" y="6107837"/>
                </a:cubicBezTo>
                <a:cubicBezTo>
                  <a:pt x="7717833" y="6125588"/>
                  <a:pt x="7395809" y="6078636"/>
                  <a:pt x="7098348" y="6107837"/>
                </a:cubicBezTo>
                <a:cubicBezTo>
                  <a:pt x="6800887" y="6137038"/>
                  <a:pt x="6762958" y="6115542"/>
                  <a:pt x="6571518" y="6107837"/>
                </a:cubicBezTo>
                <a:cubicBezTo>
                  <a:pt x="6380078" y="6100133"/>
                  <a:pt x="6138107" y="6086663"/>
                  <a:pt x="5795136" y="6107837"/>
                </a:cubicBezTo>
                <a:cubicBezTo>
                  <a:pt x="5452165" y="6129011"/>
                  <a:pt x="5126463" y="6117851"/>
                  <a:pt x="4935570" y="6107837"/>
                </a:cubicBezTo>
                <a:cubicBezTo>
                  <a:pt x="4744677" y="6097823"/>
                  <a:pt x="4366839" y="6090191"/>
                  <a:pt x="4159189" y="6107837"/>
                </a:cubicBezTo>
                <a:cubicBezTo>
                  <a:pt x="3951539" y="6125483"/>
                  <a:pt x="3710612" y="6084082"/>
                  <a:pt x="3549174" y="6107837"/>
                </a:cubicBezTo>
                <a:cubicBezTo>
                  <a:pt x="3387737" y="6131592"/>
                  <a:pt x="3095352" y="6138788"/>
                  <a:pt x="2772792" y="6107837"/>
                </a:cubicBezTo>
                <a:cubicBezTo>
                  <a:pt x="2450232" y="6076886"/>
                  <a:pt x="2409446" y="6120386"/>
                  <a:pt x="2079594" y="6107837"/>
                </a:cubicBezTo>
                <a:cubicBezTo>
                  <a:pt x="1749742" y="6095288"/>
                  <a:pt x="1728897" y="6130185"/>
                  <a:pt x="1469580" y="6107837"/>
                </a:cubicBezTo>
                <a:cubicBezTo>
                  <a:pt x="1210263" y="6085489"/>
                  <a:pt x="891563" y="6131998"/>
                  <a:pt x="610014" y="6107837"/>
                </a:cubicBezTo>
                <a:cubicBezTo>
                  <a:pt x="328465" y="6083676"/>
                  <a:pt x="236877" y="6082504"/>
                  <a:pt x="0" y="6107837"/>
                </a:cubicBezTo>
                <a:cubicBezTo>
                  <a:pt x="-25317" y="5826238"/>
                  <a:pt x="13767" y="5590663"/>
                  <a:pt x="0" y="5307032"/>
                </a:cubicBezTo>
                <a:cubicBezTo>
                  <a:pt x="-13767" y="5023402"/>
                  <a:pt x="25252" y="4844808"/>
                  <a:pt x="0" y="4506226"/>
                </a:cubicBezTo>
                <a:cubicBezTo>
                  <a:pt x="-25252" y="4167644"/>
                  <a:pt x="15152" y="4253435"/>
                  <a:pt x="0" y="4010813"/>
                </a:cubicBezTo>
                <a:cubicBezTo>
                  <a:pt x="-15152" y="3768191"/>
                  <a:pt x="-20882" y="3708543"/>
                  <a:pt x="0" y="3515400"/>
                </a:cubicBezTo>
                <a:cubicBezTo>
                  <a:pt x="20882" y="3322257"/>
                  <a:pt x="15553" y="3178427"/>
                  <a:pt x="0" y="2897829"/>
                </a:cubicBezTo>
                <a:cubicBezTo>
                  <a:pt x="-15553" y="2617231"/>
                  <a:pt x="18209" y="2457997"/>
                  <a:pt x="0" y="2219181"/>
                </a:cubicBezTo>
                <a:cubicBezTo>
                  <a:pt x="-18209" y="1980365"/>
                  <a:pt x="-22694" y="1839346"/>
                  <a:pt x="0" y="1723767"/>
                </a:cubicBezTo>
                <a:cubicBezTo>
                  <a:pt x="22694" y="1608188"/>
                  <a:pt x="-24856" y="1321418"/>
                  <a:pt x="0" y="1045119"/>
                </a:cubicBezTo>
                <a:cubicBezTo>
                  <a:pt x="24856" y="768820"/>
                  <a:pt x="-44495" y="462558"/>
                  <a:pt x="0" y="0"/>
                </a:cubicBezTo>
                <a:close/>
                <a:moveTo>
                  <a:pt x="763480" y="763480"/>
                </a:moveTo>
                <a:cubicBezTo>
                  <a:pt x="1044421" y="745168"/>
                  <a:pt x="1236895" y="787455"/>
                  <a:pt x="1374708" y="763480"/>
                </a:cubicBezTo>
                <a:cubicBezTo>
                  <a:pt x="1512521" y="739505"/>
                  <a:pt x="1689161" y="776876"/>
                  <a:pt x="1985935" y="763480"/>
                </a:cubicBezTo>
                <a:cubicBezTo>
                  <a:pt x="2282709" y="750084"/>
                  <a:pt x="2468343" y="744198"/>
                  <a:pt x="2597163" y="763480"/>
                </a:cubicBezTo>
                <a:cubicBezTo>
                  <a:pt x="2725983" y="782762"/>
                  <a:pt x="2990280" y="758332"/>
                  <a:pt x="3140476" y="763480"/>
                </a:cubicBezTo>
                <a:cubicBezTo>
                  <a:pt x="3290672" y="768628"/>
                  <a:pt x="3499659" y="793836"/>
                  <a:pt x="3819618" y="763480"/>
                </a:cubicBezTo>
                <a:cubicBezTo>
                  <a:pt x="4139577" y="733124"/>
                  <a:pt x="4315919" y="761437"/>
                  <a:pt x="4498759" y="763480"/>
                </a:cubicBezTo>
                <a:cubicBezTo>
                  <a:pt x="4681599" y="765523"/>
                  <a:pt x="4847996" y="768015"/>
                  <a:pt x="5177901" y="763480"/>
                </a:cubicBezTo>
                <a:cubicBezTo>
                  <a:pt x="5507806" y="758945"/>
                  <a:pt x="5582646" y="748301"/>
                  <a:pt x="5789129" y="763480"/>
                </a:cubicBezTo>
                <a:cubicBezTo>
                  <a:pt x="5995612" y="778659"/>
                  <a:pt x="6278450" y="791549"/>
                  <a:pt x="6604099" y="763480"/>
                </a:cubicBezTo>
                <a:cubicBezTo>
                  <a:pt x="6929748" y="735412"/>
                  <a:pt x="7349737" y="801253"/>
                  <a:pt x="7554897" y="763480"/>
                </a:cubicBezTo>
                <a:cubicBezTo>
                  <a:pt x="7555184" y="868793"/>
                  <a:pt x="7558516" y="1136659"/>
                  <a:pt x="7554897" y="1280465"/>
                </a:cubicBezTo>
                <a:cubicBezTo>
                  <a:pt x="7551278" y="1424272"/>
                  <a:pt x="7576843" y="1664572"/>
                  <a:pt x="7554897" y="1889067"/>
                </a:cubicBezTo>
                <a:cubicBezTo>
                  <a:pt x="7532951" y="2113562"/>
                  <a:pt x="7563033" y="2360479"/>
                  <a:pt x="7554897" y="2635095"/>
                </a:cubicBezTo>
                <a:cubicBezTo>
                  <a:pt x="7546761" y="2909711"/>
                  <a:pt x="7573238" y="2961079"/>
                  <a:pt x="7554897" y="3243698"/>
                </a:cubicBezTo>
                <a:cubicBezTo>
                  <a:pt x="7536556" y="3526317"/>
                  <a:pt x="7572979" y="3673393"/>
                  <a:pt x="7554897" y="3806491"/>
                </a:cubicBezTo>
                <a:cubicBezTo>
                  <a:pt x="7536815" y="3939589"/>
                  <a:pt x="7559749" y="4113649"/>
                  <a:pt x="7554897" y="4415093"/>
                </a:cubicBezTo>
                <a:cubicBezTo>
                  <a:pt x="7550045" y="4716537"/>
                  <a:pt x="7522387" y="4995681"/>
                  <a:pt x="7554897" y="5344357"/>
                </a:cubicBezTo>
                <a:cubicBezTo>
                  <a:pt x="7447163" y="5353790"/>
                  <a:pt x="7311671" y="5359068"/>
                  <a:pt x="7079498" y="5344357"/>
                </a:cubicBezTo>
                <a:cubicBezTo>
                  <a:pt x="6847325" y="5329646"/>
                  <a:pt x="6659642" y="5352106"/>
                  <a:pt x="6400356" y="5344357"/>
                </a:cubicBezTo>
                <a:cubicBezTo>
                  <a:pt x="6141070" y="5336608"/>
                  <a:pt x="6108586" y="5366206"/>
                  <a:pt x="5924957" y="5344357"/>
                </a:cubicBezTo>
                <a:cubicBezTo>
                  <a:pt x="5741328" y="5322508"/>
                  <a:pt x="5471317" y="5364010"/>
                  <a:pt x="5245815" y="5344357"/>
                </a:cubicBezTo>
                <a:cubicBezTo>
                  <a:pt x="5020313" y="5324704"/>
                  <a:pt x="4853664" y="5374859"/>
                  <a:pt x="4498759" y="5344357"/>
                </a:cubicBezTo>
                <a:cubicBezTo>
                  <a:pt x="4143854" y="5313855"/>
                  <a:pt x="4084471" y="5357740"/>
                  <a:pt x="3887532" y="5344357"/>
                </a:cubicBezTo>
                <a:cubicBezTo>
                  <a:pt x="3690593" y="5330974"/>
                  <a:pt x="3445597" y="5316098"/>
                  <a:pt x="3140476" y="5344357"/>
                </a:cubicBezTo>
                <a:cubicBezTo>
                  <a:pt x="2835355" y="5372616"/>
                  <a:pt x="2864570" y="5334386"/>
                  <a:pt x="2665077" y="5344357"/>
                </a:cubicBezTo>
                <a:cubicBezTo>
                  <a:pt x="2465584" y="5354328"/>
                  <a:pt x="2317885" y="5366817"/>
                  <a:pt x="2121763" y="5344357"/>
                </a:cubicBezTo>
                <a:cubicBezTo>
                  <a:pt x="1925641" y="5321897"/>
                  <a:pt x="1828241" y="5329583"/>
                  <a:pt x="1578450" y="5344357"/>
                </a:cubicBezTo>
                <a:cubicBezTo>
                  <a:pt x="1328659" y="5359131"/>
                  <a:pt x="1098901" y="5365759"/>
                  <a:pt x="763480" y="5344357"/>
                </a:cubicBezTo>
                <a:cubicBezTo>
                  <a:pt x="751576" y="5154159"/>
                  <a:pt x="751539" y="4956560"/>
                  <a:pt x="763480" y="4735755"/>
                </a:cubicBezTo>
                <a:cubicBezTo>
                  <a:pt x="775421" y="4514950"/>
                  <a:pt x="791453" y="4422742"/>
                  <a:pt x="763480" y="4127153"/>
                </a:cubicBezTo>
                <a:cubicBezTo>
                  <a:pt x="735507" y="3831564"/>
                  <a:pt x="780767" y="3700132"/>
                  <a:pt x="763480" y="3426933"/>
                </a:cubicBezTo>
                <a:cubicBezTo>
                  <a:pt x="746193" y="3153734"/>
                  <a:pt x="785368" y="3049303"/>
                  <a:pt x="763480" y="2818331"/>
                </a:cubicBezTo>
                <a:cubicBezTo>
                  <a:pt x="741592" y="2587359"/>
                  <a:pt x="774228" y="2453014"/>
                  <a:pt x="763480" y="2301346"/>
                </a:cubicBezTo>
                <a:cubicBezTo>
                  <a:pt x="752732" y="2149678"/>
                  <a:pt x="797211" y="1936158"/>
                  <a:pt x="763480" y="1601126"/>
                </a:cubicBezTo>
                <a:cubicBezTo>
                  <a:pt x="729749" y="1266094"/>
                  <a:pt x="776610" y="1042036"/>
                  <a:pt x="763480" y="763480"/>
                </a:cubicBezTo>
                <a:close/>
                <a:moveTo>
                  <a:pt x="0" y="0"/>
                </a:moveTo>
                <a:cubicBezTo>
                  <a:pt x="150050" y="123323"/>
                  <a:pt x="269872" y="282744"/>
                  <a:pt x="366470" y="366470"/>
                </a:cubicBezTo>
                <a:cubicBezTo>
                  <a:pt x="463068" y="450196"/>
                  <a:pt x="597187" y="601460"/>
                  <a:pt x="763480" y="763480"/>
                </a:cubicBezTo>
                <a:moveTo>
                  <a:pt x="0" y="6107837"/>
                </a:moveTo>
                <a:cubicBezTo>
                  <a:pt x="99337" y="5984320"/>
                  <a:pt x="296471" y="5844850"/>
                  <a:pt x="389375" y="5718462"/>
                </a:cubicBezTo>
                <a:cubicBezTo>
                  <a:pt x="482279" y="5592074"/>
                  <a:pt x="597923" y="5482255"/>
                  <a:pt x="763480" y="5344357"/>
                </a:cubicBezTo>
                <a:moveTo>
                  <a:pt x="8318377" y="0"/>
                </a:moveTo>
                <a:cubicBezTo>
                  <a:pt x="8130599" y="178111"/>
                  <a:pt x="8056864" y="228342"/>
                  <a:pt x="7951907" y="366470"/>
                </a:cubicBezTo>
                <a:cubicBezTo>
                  <a:pt x="7846950" y="504598"/>
                  <a:pt x="7640790" y="667649"/>
                  <a:pt x="7554897" y="763480"/>
                </a:cubicBezTo>
                <a:moveTo>
                  <a:pt x="8318377" y="6107837"/>
                </a:moveTo>
                <a:cubicBezTo>
                  <a:pt x="8145865" y="5926300"/>
                  <a:pt x="8131612" y="5892683"/>
                  <a:pt x="7921367" y="5710827"/>
                </a:cubicBezTo>
                <a:cubicBezTo>
                  <a:pt x="7711122" y="5528971"/>
                  <a:pt x="7685609" y="5510194"/>
                  <a:pt x="7554897" y="5344357"/>
                </a:cubicBezTo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accent2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3227455271">
                  <a:prstGeom prst="bevel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800" b="1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Georgios </a:t>
            </a:r>
            <a:r>
              <a:rPr lang="en-US" sz="4800" b="1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Iakovidis</a:t>
            </a:r>
            <a:r>
              <a:rPr lang="en-US" sz="4800" b="1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1853-1932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Paintings of Children</a:t>
            </a:r>
            <a:endParaRPr lang="en-US" sz="4800" b="1" dirty="0">
              <a:solidFill>
                <a:schemeClr val="accent2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5586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00ED5-A70F-49E1-A8D4-548D84CC3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3146" y="365126"/>
            <a:ext cx="2486640" cy="1325563"/>
          </a:xfrm>
        </p:spPr>
        <p:txBody>
          <a:bodyPr>
            <a:normAutofit fontScale="90000"/>
          </a:bodyPr>
          <a:lstStyle/>
          <a:p>
            <a:pPr algn="r"/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Girl from Megara, 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1870-77, Oil on Canvas, 60x50 cm, 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National Gallery, E. </a:t>
            </a:r>
            <a:r>
              <a:rPr lang="en-US" sz="2200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Koutlidis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Foundation Collection, Athens, Greece 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https://www.nationalgallery.gr/en/all-collections/collection/collections/the-girl-from-megara.html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F14CC25D-2AEB-4662-8DDE-CA94A581EE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214" y="0"/>
            <a:ext cx="58594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1990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EEA48-A8C0-496A-B386-8EDE425CC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1608" y="365126"/>
            <a:ext cx="306426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Italian Boy Laughing, 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1882, Oil on Canvas, 18x14 cm, 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National Gallery, E. </a:t>
            </a:r>
            <a:r>
              <a:rPr lang="en-US" sz="2200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Koutlidis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Foundation Collection, Athens, Greece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https://www.nationalgallery.gr/en/all-collections/collection/collections/italian-boy-laughing-or-the-little-chestnut-seller.html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7BA0DB70-FA92-445E-B57D-C3C461D84A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132" y="0"/>
            <a:ext cx="53117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69908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FB7AA-4DAB-486E-9529-4E0D0B48D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93" y="365126"/>
            <a:ext cx="3155475" cy="1325563"/>
          </a:xfrm>
        </p:spPr>
        <p:txBody>
          <a:bodyPr>
            <a:normAutofit fontScale="90000"/>
          </a:bodyPr>
          <a:lstStyle/>
          <a:p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Girl Reading, 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circa 1882, Oil on Canvas, 53x40 cm, Private Collection, Athens, Greece 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https://commons.wikimedia.org/wiki/File:Georgios_Jakobides_Girl_reading_c1882.jpg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A5917CE0-23BB-461A-BDC7-E86B3B4C05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2770" y="2817"/>
            <a:ext cx="5115637" cy="6855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4632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B2C86-F2A7-4CC5-A43F-42797FD07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1305" y="365126"/>
            <a:ext cx="2919287" cy="1325563"/>
          </a:xfrm>
        </p:spPr>
        <p:txBody>
          <a:bodyPr>
            <a:normAutofit fontScale="90000"/>
          </a:bodyPr>
          <a:lstStyle/>
          <a:p>
            <a:pPr algn="r"/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Greedy, 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1884, Oil on Panel, 29,6x24 cm, National Gallery, Athens, Greece 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https://www.nationalgallery.gr/en/all-collections/collection/collections/greedy.html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en-US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6F0A6585-815C-4291-95B5-899287B71F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407" y="0"/>
            <a:ext cx="56610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31025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33959-BBC8-4A13-8166-5CE27FE7C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162" y="365126"/>
            <a:ext cx="2784677" cy="1325563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First Steps, 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1883,</a:t>
            </a: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Oil on Canvas, 64x50 cm, </a:t>
            </a:r>
            <a:r>
              <a:rPr lang="en-US" sz="2200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Averoff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Museum of Neo-Hellenic Art, </a:t>
            </a:r>
            <a:r>
              <a:rPr lang="en-US" sz="2200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Metsovo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Greece</a:t>
            </a:r>
            <a:b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https://www.averoffmuseum.gr/%cf%84%ce%b1-%cf%80%cf%81%cf%8e%cf%84%ce%b1-%ce%b2%ce%ae%ce%bc%ce%b1%cf%84%ce%b1/</a:t>
            </a:r>
            <a:r>
              <a:rPr lang="en-US" sz="13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434" name="Picture 2" descr="Τα πρώτα βήματα">
            <a:extLst>
              <a:ext uri="{FF2B5EF4-FFF2-40B4-BE49-F238E27FC236}">
                <a16:creationId xmlns:a16="http://schemas.microsoft.com/office/drawing/2014/main" id="{5B41B048-7CCD-415C-B501-F03D0E59D2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0308" y="0"/>
            <a:ext cx="538353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06240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98D28-E08A-4650-BE1E-27FC195D1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9362" y="365126"/>
            <a:ext cx="2902813" cy="1325563"/>
          </a:xfrm>
        </p:spPr>
        <p:txBody>
          <a:bodyPr>
            <a:normAutofit fontScale="90000"/>
          </a:bodyPr>
          <a:lstStyle/>
          <a:p>
            <a:pPr algn="r"/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Naughty grandson,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1884, Oil on Canvas, 38.5x30 cm, Private Collection, Athens, Greece</a:t>
            </a:r>
            <a:b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https://commons.wikimedia.org/wiki/File:%CE%93%CE%B5%CF%8E%CF%81%CE%B3%CE%B9%CE%BF%CF%82_%CE%99%CE%B1%CE%BA%CF%89%CE%B2%CE%AF%CE%B4%CE%B7%CF%82_-_%CE%9F_%CE%9A%CE%B1%CE%BA%CF%8C%CF%82_%CE%95%CE%B3%CE%B3%CE%BF%CE%BD%CF%8C%CF%82_(%CE%BC%CE%B5%CF%84%CE%AC_%CF%84%CE%BF_1884).jpg 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F632C6DB-0393-4E91-A84C-6A0E368570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824" y="0"/>
            <a:ext cx="52181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77592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5829D-376D-4CB1-9211-7FE44D714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4256" y="365126"/>
            <a:ext cx="3295126" cy="1325563"/>
          </a:xfrm>
        </p:spPr>
        <p:txBody>
          <a:bodyPr>
            <a:normAutofit fontScale="90000"/>
          </a:bodyPr>
          <a:lstStyle/>
          <a:p>
            <a:pPr algn="r"/>
            <a:b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Naughty grandson,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1884, Oil on Canvas, 38.5x30 cm, Museum Wiesbaden, Germany 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https://upload.wikimedia.org/wikipedia/commons/9/99/The_Naughty_Grandson.jpg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5F0EDDF6-91E0-4F7E-ABF2-F0388F1CB8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618" y="0"/>
            <a:ext cx="49212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53923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E9932-CEC4-4F99-A965-A3AECCBF9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5490" y="365126"/>
            <a:ext cx="2647025" cy="1325563"/>
          </a:xfrm>
        </p:spPr>
        <p:txBody>
          <a:bodyPr>
            <a:normAutofit fontScale="90000"/>
          </a:bodyPr>
          <a:lstStyle/>
          <a:p>
            <a:pPr algn="r"/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Portrait of </a:t>
            </a:r>
            <a:r>
              <a:rPr lang="en-US" sz="22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Vasilakis</a:t>
            </a: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Melas, 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1885, Oil on Canvas, 41x34 cm, National Gallery, E. </a:t>
            </a:r>
            <a:r>
              <a:rPr lang="en-US" sz="22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Koutlidis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Foundation Collection, Athens, Greece 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https://www.nationalgallery.gr/en/all-collections/collection/collections/portrait-of-vasilakis-melas.html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8F6FFDE1-EDC3-4E23-A614-2CBFC0C5ED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484" y="0"/>
            <a:ext cx="5791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7146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5B6B07CE-D8B6-40FC-A9A1-3044F49309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999" b="-1"/>
          <a:stretch/>
        </p:blipFill>
        <p:spPr bwMode="auto">
          <a:xfrm>
            <a:off x="-2285" y="1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FF3CFB-6E31-4BCD-8713-98E1CEA04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5601810"/>
            <a:ext cx="7543800" cy="100317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Artist’s Son in the Carden, 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1890, Oil on Canvas, 25x35 cm, National Gallery, E. </a:t>
            </a:r>
            <a:r>
              <a:rPr lang="en-US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Koutlidis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Foundation Collection, Athens, Greece </a:t>
            </a: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https://www.nationalgallery.gr/en/all-collections/collection/collections/the-artist-s-son-in-the-garden.html</a:t>
            </a: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200" b="1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72002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3BB3E-5178-4371-871D-C8A4934E8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2831" y="365126"/>
            <a:ext cx="3122227" cy="1325563"/>
          </a:xfrm>
        </p:spPr>
        <p:txBody>
          <a:bodyPr>
            <a:normAutofit fontScale="90000"/>
          </a:bodyPr>
          <a:lstStyle/>
          <a:p>
            <a:pPr algn="r"/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Maternal affection, 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1890s, Oil on Canvas, 28x22 cm, Private Collection, Athens, Greece 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https://upload.wikimedia.org/wikipedia/commons/c/c9/%CE%93%CE%B5%CF%8E%CF%81%CE%B3%CE%B9%CE%BF%CF%82_%CE%99%CE%B1%CE%BA%CF%89%CE%B2%CE%AF%CE%B4%CE%B7%CF%82_-_%CE%9C%CE%B7%CF%84%CF%81%CE%B9%CE%BA%CE%AE_%CF%83%CF%84%CE%BF%CF%81%CE%B3%CE%AE.jpg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AA6DBF14-38C0-472F-8750-282726497E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941" y="0"/>
            <a:ext cx="52308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14814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410" name="Picture 2">
            <a:extLst>
              <a:ext uri="{FF2B5EF4-FFF2-40B4-BE49-F238E27FC236}">
                <a16:creationId xmlns:a16="http://schemas.microsoft.com/office/drawing/2014/main" id="{4AAD9D33-5907-4AFC-B4D2-2048F98BBA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61"/>
          <a:stretch/>
        </p:blipFill>
        <p:spPr bwMode="auto">
          <a:xfrm>
            <a:off x="-2285" y="1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71B0DD-02FE-4CBF-8326-E7417E583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044" y="4900474"/>
            <a:ext cx="2849732" cy="185543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Play Time, 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1890s, Oil on Canvas, </a:t>
            </a:r>
            <a:r>
              <a:rPr lang="de-DE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22x28 cm, Private Collection, </a:t>
            </a:r>
            <a:r>
              <a:rPr lang="de-DE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Unknown</a:t>
            </a:r>
            <a:r>
              <a:rPr lang="de-DE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Location </a:t>
            </a:r>
            <a:r>
              <a:rPr lang="de-DE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https://commons.wikimedia.org/wiki/Category:Georgios_Jakobides#/media/File:Georgios_Jakobides-Playtime.jpg</a:t>
            </a:r>
            <a:r>
              <a:rPr lang="de-DE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200" b="1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47022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89026AF-4302-40C3-AD6E-0A144F388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334" y="365126"/>
            <a:ext cx="3380755" cy="1325563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Georgios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Iakovidis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1853-1932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First Steps, 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1892, Oil on canvas, 140x110 cm, National Gallery, E. </a:t>
            </a:r>
            <a:r>
              <a:rPr lang="en-US" sz="2200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Koutlidis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Foundation Collection, Athens, Greece</a:t>
            </a:r>
            <a:b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https://www.nationalgallery.gr/en/painting-permanent-exhibition/painting/the-bourgeois-class-and-its-painters/genre-painting/first-steps.html</a:t>
            </a:r>
            <a:b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 descr="A picture containing person, indoor, room&#10;&#10;Description automatically generated">
            <a:extLst>
              <a:ext uri="{FF2B5EF4-FFF2-40B4-BE49-F238E27FC236}">
                <a16:creationId xmlns:a16="http://schemas.microsoft.com/office/drawing/2014/main" id="{848411F1-32E0-4DE1-A870-8A196D75D8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6889" y="0"/>
            <a:ext cx="51457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0858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BC738-CAD3-41F6-851A-3C4ADDC51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136" y="365126"/>
            <a:ext cx="3132400" cy="1325563"/>
          </a:xfrm>
        </p:spPr>
        <p:txBody>
          <a:bodyPr>
            <a:normAutofit fontScale="90000"/>
          </a:bodyPr>
          <a:lstStyle/>
          <a:p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Grandma’s </a:t>
            </a:r>
            <a:r>
              <a:rPr lang="en-US" sz="22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Favourite</a:t>
            </a: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1893, Oil on Canvas, 78,5x60,3 cm, National Gallery, Athens, Greece 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https://www.nationalgallery.gr/en/painting-permanent-exhibition/painting/the-bourgeois-class-and-its-painters/genre-painting/grandma-s-favourite.html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CA37B03A-B3A2-4AD9-908A-E0514AA84C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1364" y="0"/>
            <a:ext cx="5270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20847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41605-14C6-44A2-848D-D1036FD35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3348" y="365126"/>
            <a:ext cx="2504796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Kou-Kou, 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1895, Oil on Canvas, 115x90 cm, Private Collection, Unknown Location 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https://upload.wikimedia.org/wikipedia/commons/7/74/Georgios_Jakobides_-_Peek_a_boo_%28ca.1896%29.jpg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b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388" name="Picture 4">
            <a:extLst>
              <a:ext uri="{FF2B5EF4-FFF2-40B4-BE49-F238E27FC236}">
                <a16:creationId xmlns:a16="http://schemas.microsoft.com/office/drawing/2014/main" id="{9426BC1F-72AB-4DD8-9E6F-7B1AC9D9D2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856" y="0"/>
            <a:ext cx="54879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96273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D3A15-777C-4B03-815F-1BC0A3956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940" y="365126"/>
            <a:ext cx="3728299" cy="1325563"/>
          </a:xfrm>
        </p:spPr>
        <p:txBody>
          <a:bodyPr>
            <a:normAutofit fontScale="90000"/>
          </a:bodyPr>
          <a:lstStyle/>
          <a:p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Artist’s Wife with their Son, 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1895, Oil on Canvas, 109x75 cm, National Gallery, E. </a:t>
            </a:r>
            <a:r>
              <a:rPr lang="en-US" sz="22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Koutlidis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Foundation Collection, Athens, Greece</a:t>
            </a:r>
            <a:b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https://www.nationalgallery.gr/en/painting-permanent-exhibition/painting/around-1900/impressionistic-remnants/the-artist-s-wife-with-their-son.html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6F5FE401-D3C4-477B-9267-00A6CDAC75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8997" y="0"/>
            <a:ext cx="45640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90084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2BAB3F8-0FE9-4787-AD59-E4C5D86644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3" b="3007"/>
          <a:stretch/>
        </p:blipFill>
        <p:spPr bwMode="auto">
          <a:xfrm>
            <a:off x="-2285" y="1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871ACC-F08B-4536-A0D9-97C1D3DBD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044" y="3329126"/>
            <a:ext cx="3045040" cy="338239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Cold Shower, 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1898, Oil on Canvas, 89x100 cm, National Gallery, E. </a:t>
            </a:r>
            <a:r>
              <a:rPr lang="en-US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Koutlidis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Foundation Collection, Athens, Greece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https://www.nationalgallery.gr/en/painting-permanent-exhibition/painting/the-bourgeois-class-and-its-painters/genre-painting/cold-shower.html</a:t>
            </a: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200" b="1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7600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48B6752-33EE-4C18-B3F2-6204584B3E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" r="3094" b="-2"/>
          <a:stretch/>
        </p:blipFill>
        <p:spPr bwMode="auto">
          <a:xfrm>
            <a:off x="-2286" y="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29C3A3-CDC8-41E9-B321-41DEA98E3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9262" y="5805996"/>
            <a:ext cx="3107184" cy="88776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2000" b="1" dirty="0">
                <a:solidFill>
                  <a:srgbClr val="FFF9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Children’s Concert, </a:t>
            </a:r>
            <a:r>
              <a:rPr lang="en-US" sz="2000" dirty="0">
                <a:solidFill>
                  <a:srgbClr val="FFF9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1900, Oil on Canvas, 176x250 cm, National Gallery, Athens, Greece </a:t>
            </a:r>
            <a:r>
              <a:rPr lang="en-US" sz="13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https://www.nationalgallery.gr/en/painting-permanent-exhibition/painting/around-1900/impressionistic-remnants/children-s-concert.html</a:t>
            </a:r>
            <a:r>
              <a:rPr lang="en-US" sz="13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3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6379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2655D-44D8-4AD9-A9F4-103DDB282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997" y="365126"/>
            <a:ext cx="3859875" cy="1325563"/>
          </a:xfrm>
        </p:spPr>
        <p:txBody>
          <a:bodyPr>
            <a:normAutofit fontScale="90000"/>
          </a:bodyPr>
          <a:lstStyle/>
          <a:p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Mother and Little Girl, 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1919, Oil on Canvas, 91x45 cm, National Gallery, Apostolos </a:t>
            </a:r>
            <a:r>
              <a:rPr lang="en-US" sz="22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Chatziargyris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Bequest, Athens, Greece 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https://www.nationalgallery.gr/en/all-collections/collection/collections/mother-and-little-girl.html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51C3406C-BCD0-4835-BBF8-0781F142D6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7116" y="0"/>
            <a:ext cx="45608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67479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Beveled 2">
            <a:extLst>
              <a:ext uri="{FF2B5EF4-FFF2-40B4-BE49-F238E27FC236}">
                <a16:creationId xmlns:a16="http://schemas.microsoft.com/office/drawing/2014/main" id="{72665721-240B-4E30-AF76-FDB56AA1D4E3}"/>
              </a:ext>
            </a:extLst>
          </p:cNvPr>
          <p:cNvSpPr/>
          <p:nvPr/>
        </p:nvSpPr>
        <p:spPr>
          <a:xfrm>
            <a:off x="412811" y="375081"/>
            <a:ext cx="8318377" cy="6107837"/>
          </a:xfrm>
          <a:custGeom>
            <a:avLst/>
            <a:gdLst>
              <a:gd name="connsiteX0" fmla="*/ 763480 w 8318377"/>
              <a:gd name="connsiteY0" fmla="*/ 763480 h 6107837"/>
              <a:gd name="connsiteX1" fmla="*/ 1238879 w 8318377"/>
              <a:gd name="connsiteY1" fmla="*/ 763480 h 6107837"/>
              <a:gd name="connsiteX2" fmla="*/ 1850107 w 8318377"/>
              <a:gd name="connsiteY2" fmla="*/ 763480 h 6107837"/>
              <a:gd name="connsiteX3" fmla="*/ 2393420 w 8318377"/>
              <a:gd name="connsiteY3" fmla="*/ 763480 h 6107837"/>
              <a:gd name="connsiteX4" fmla="*/ 3208390 w 8318377"/>
              <a:gd name="connsiteY4" fmla="*/ 763480 h 6107837"/>
              <a:gd name="connsiteX5" fmla="*/ 3887532 w 8318377"/>
              <a:gd name="connsiteY5" fmla="*/ 763480 h 6107837"/>
              <a:gd name="connsiteX6" fmla="*/ 4498759 w 8318377"/>
              <a:gd name="connsiteY6" fmla="*/ 763480 h 6107837"/>
              <a:gd name="connsiteX7" fmla="*/ 5042073 w 8318377"/>
              <a:gd name="connsiteY7" fmla="*/ 763480 h 6107837"/>
              <a:gd name="connsiteX8" fmla="*/ 5653300 w 8318377"/>
              <a:gd name="connsiteY8" fmla="*/ 763480 h 6107837"/>
              <a:gd name="connsiteX9" fmla="*/ 6264528 w 8318377"/>
              <a:gd name="connsiteY9" fmla="*/ 763480 h 6107837"/>
              <a:gd name="connsiteX10" fmla="*/ 6739927 w 8318377"/>
              <a:gd name="connsiteY10" fmla="*/ 763480 h 6107837"/>
              <a:gd name="connsiteX11" fmla="*/ 7554897 w 8318377"/>
              <a:gd name="connsiteY11" fmla="*/ 763480 h 6107837"/>
              <a:gd name="connsiteX12" fmla="*/ 7554897 w 8318377"/>
              <a:gd name="connsiteY12" fmla="*/ 1326273 h 6107837"/>
              <a:gd name="connsiteX13" fmla="*/ 7554897 w 8318377"/>
              <a:gd name="connsiteY13" fmla="*/ 1980684 h 6107837"/>
              <a:gd name="connsiteX14" fmla="*/ 7554897 w 8318377"/>
              <a:gd name="connsiteY14" fmla="*/ 2543478 h 6107837"/>
              <a:gd name="connsiteX15" fmla="*/ 7554897 w 8318377"/>
              <a:gd name="connsiteY15" fmla="*/ 3060463 h 6107837"/>
              <a:gd name="connsiteX16" fmla="*/ 7554897 w 8318377"/>
              <a:gd name="connsiteY16" fmla="*/ 3623256 h 6107837"/>
              <a:gd name="connsiteX17" fmla="*/ 7554897 w 8318377"/>
              <a:gd name="connsiteY17" fmla="*/ 4231858 h 6107837"/>
              <a:gd name="connsiteX18" fmla="*/ 7554897 w 8318377"/>
              <a:gd name="connsiteY18" fmla="*/ 5344357 h 6107837"/>
              <a:gd name="connsiteX19" fmla="*/ 7011584 w 8318377"/>
              <a:gd name="connsiteY19" fmla="*/ 5344357 h 6107837"/>
              <a:gd name="connsiteX20" fmla="*/ 6332442 w 8318377"/>
              <a:gd name="connsiteY20" fmla="*/ 5344357 h 6107837"/>
              <a:gd name="connsiteX21" fmla="*/ 5585386 w 8318377"/>
              <a:gd name="connsiteY21" fmla="*/ 5344357 h 6107837"/>
              <a:gd name="connsiteX22" fmla="*/ 4906244 w 8318377"/>
              <a:gd name="connsiteY22" fmla="*/ 5344357 h 6107837"/>
              <a:gd name="connsiteX23" fmla="*/ 4362931 w 8318377"/>
              <a:gd name="connsiteY23" fmla="*/ 5344357 h 6107837"/>
              <a:gd name="connsiteX24" fmla="*/ 3751703 w 8318377"/>
              <a:gd name="connsiteY24" fmla="*/ 5344357 h 6107837"/>
              <a:gd name="connsiteX25" fmla="*/ 3004648 w 8318377"/>
              <a:gd name="connsiteY25" fmla="*/ 5344357 h 6107837"/>
              <a:gd name="connsiteX26" fmla="*/ 2325506 w 8318377"/>
              <a:gd name="connsiteY26" fmla="*/ 5344357 h 6107837"/>
              <a:gd name="connsiteX27" fmla="*/ 1646364 w 8318377"/>
              <a:gd name="connsiteY27" fmla="*/ 5344357 h 6107837"/>
              <a:gd name="connsiteX28" fmla="*/ 763480 w 8318377"/>
              <a:gd name="connsiteY28" fmla="*/ 5344357 h 6107837"/>
              <a:gd name="connsiteX29" fmla="*/ 763480 w 8318377"/>
              <a:gd name="connsiteY29" fmla="*/ 4827372 h 6107837"/>
              <a:gd name="connsiteX30" fmla="*/ 763480 w 8318377"/>
              <a:gd name="connsiteY30" fmla="*/ 4264579 h 6107837"/>
              <a:gd name="connsiteX31" fmla="*/ 763480 w 8318377"/>
              <a:gd name="connsiteY31" fmla="*/ 3610168 h 6107837"/>
              <a:gd name="connsiteX32" fmla="*/ 763480 w 8318377"/>
              <a:gd name="connsiteY32" fmla="*/ 2864139 h 6107837"/>
              <a:gd name="connsiteX33" fmla="*/ 763480 w 8318377"/>
              <a:gd name="connsiteY33" fmla="*/ 2301346 h 6107837"/>
              <a:gd name="connsiteX34" fmla="*/ 763480 w 8318377"/>
              <a:gd name="connsiteY34" fmla="*/ 1601126 h 6107837"/>
              <a:gd name="connsiteX35" fmla="*/ 763480 w 8318377"/>
              <a:gd name="connsiteY35" fmla="*/ 763480 h 6107837"/>
              <a:gd name="connsiteX0" fmla="*/ 0 w 8318377"/>
              <a:gd name="connsiteY0" fmla="*/ 0 h 6107837"/>
              <a:gd name="connsiteX1" fmla="*/ 526831 w 8318377"/>
              <a:gd name="connsiteY1" fmla="*/ 0 h 6107837"/>
              <a:gd name="connsiteX2" fmla="*/ 1386396 w 8318377"/>
              <a:gd name="connsiteY2" fmla="*/ 0 h 6107837"/>
              <a:gd name="connsiteX3" fmla="*/ 1830043 w 8318377"/>
              <a:gd name="connsiteY3" fmla="*/ 0 h 6107837"/>
              <a:gd name="connsiteX4" fmla="*/ 2273690 w 8318377"/>
              <a:gd name="connsiteY4" fmla="*/ 0 h 6107837"/>
              <a:gd name="connsiteX5" fmla="*/ 3050072 w 8318377"/>
              <a:gd name="connsiteY5" fmla="*/ 0 h 6107837"/>
              <a:gd name="connsiteX6" fmla="*/ 3660086 w 8318377"/>
              <a:gd name="connsiteY6" fmla="*/ 0 h 6107837"/>
              <a:gd name="connsiteX7" fmla="*/ 4103733 w 8318377"/>
              <a:gd name="connsiteY7" fmla="*/ 0 h 6107837"/>
              <a:gd name="connsiteX8" fmla="*/ 4796931 w 8318377"/>
              <a:gd name="connsiteY8" fmla="*/ 0 h 6107837"/>
              <a:gd name="connsiteX9" fmla="*/ 5656496 w 8318377"/>
              <a:gd name="connsiteY9" fmla="*/ 0 h 6107837"/>
              <a:gd name="connsiteX10" fmla="*/ 6349694 w 8318377"/>
              <a:gd name="connsiteY10" fmla="*/ 0 h 6107837"/>
              <a:gd name="connsiteX11" fmla="*/ 6793341 w 8318377"/>
              <a:gd name="connsiteY11" fmla="*/ 0 h 6107837"/>
              <a:gd name="connsiteX12" fmla="*/ 7403356 w 8318377"/>
              <a:gd name="connsiteY12" fmla="*/ 0 h 6107837"/>
              <a:gd name="connsiteX13" fmla="*/ 8318377 w 8318377"/>
              <a:gd name="connsiteY13" fmla="*/ 0 h 6107837"/>
              <a:gd name="connsiteX14" fmla="*/ 7929002 w 8318377"/>
              <a:gd name="connsiteY14" fmla="*/ 389375 h 6107837"/>
              <a:gd name="connsiteX15" fmla="*/ 7554897 w 8318377"/>
              <a:gd name="connsiteY15" fmla="*/ 763480 h 6107837"/>
              <a:gd name="connsiteX16" fmla="*/ 6739927 w 8318377"/>
              <a:gd name="connsiteY16" fmla="*/ 763480 h 6107837"/>
              <a:gd name="connsiteX17" fmla="*/ 6196614 w 8318377"/>
              <a:gd name="connsiteY17" fmla="*/ 763480 h 6107837"/>
              <a:gd name="connsiteX18" fmla="*/ 5449558 w 8318377"/>
              <a:gd name="connsiteY18" fmla="*/ 763480 h 6107837"/>
              <a:gd name="connsiteX19" fmla="*/ 4974159 w 8318377"/>
              <a:gd name="connsiteY19" fmla="*/ 763480 h 6107837"/>
              <a:gd name="connsiteX20" fmla="*/ 4159189 w 8318377"/>
              <a:gd name="connsiteY20" fmla="*/ 763480 h 6107837"/>
              <a:gd name="connsiteX21" fmla="*/ 3683789 w 8318377"/>
              <a:gd name="connsiteY21" fmla="*/ 763480 h 6107837"/>
              <a:gd name="connsiteX22" fmla="*/ 2868819 w 8318377"/>
              <a:gd name="connsiteY22" fmla="*/ 763480 h 6107837"/>
              <a:gd name="connsiteX23" fmla="*/ 2393420 w 8318377"/>
              <a:gd name="connsiteY23" fmla="*/ 763480 h 6107837"/>
              <a:gd name="connsiteX24" fmla="*/ 1918021 w 8318377"/>
              <a:gd name="connsiteY24" fmla="*/ 763480 h 6107837"/>
              <a:gd name="connsiteX25" fmla="*/ 1442622 w 8318377"/>
              <a:gd name="connsiteY25" fmla="*/ 763480 h 6107837"/>
              <a:gd name="connsiteX26" fmla="*/ 763480 w 8318377"/>
              <a:gd name="connsiteY26" fmla="*/ 763480 h 6107837"/>
              <a:gd name="connsiteX27" fmla="*/ 366470 w 8318377"/>
              <a:gd name="connsiteY27" fmla="*/ 366470 h 6107837"/>
              <a:gd name="connsiteX28" fmla="*/ 0 w 8318377"/>
              <a:gd name="connsiteY28" fmla="*/ 0 h 6107837"/>
              <a:gd name="connsiteX0" fmla="*/ 0 w 8318377"/>
              <a:gd name="connsiteY0" fmla="*/ 6107837 h 6107837"/>
              <a:gd name="connsiteX1" fmla="*/ 381740 w 8318377"/>
              <a:gd name="connsiteY1" fmla="*/ 5726097 h 6107837"/>
              <a:gd name="connsiteX2" fmla="*/ 763480 w 8318377"/>
              <a:gd name="connsiteY2" fmla="*/ 5344357 h 6107837"/>
              <a:gd name="connsiteX3" fmla="*/ 1442622 w 8318377"/>
              <a:gd name="connsiteY3" fmla="*/ 5344357 h 6107837"/>
              <a:gd name="connsiteX4" fmla="*/ 1985935 w 8318377"/>
              <a:gd name="connsiteY4" fmla="*/ 5344357 h 6107837"/>
              <a:gd name="connsiteX5" fmla="*/ 2461334 w 8318377"/>
              <a:gd name="connsiteY5" fmla="*/ 5344357 h 6107837"/>
              <a:gd name="connsiteX6" fmla="*/ 2936733 w 8318377"/>
              <a:gd name="connsiteY6" fmla="*/ 5344357 h 6107837"/>
              <a:gd name="connsiteX7" fmla="*/ 3547961 w 8318377"/>
              <a:gd name="connsiteY7" fmla="*/ 5344357 h 6107837"/>
              <a:gd name="connsiteX8" fmla="*/ 4091274 w 8318377"/>
              <a:gd name="connsiteY8" fmla="*/ 5344357 h 6107837"/>
              <a:gd name="connsiteX9" fmla="*/ 4838330 w 8318377"/>
              <a:gd name="connsiteY9" fmla="*/ 5344357 h 6107837"/>
              <a:gd name="connsiteX10" fmla="*/ 5381644 w 8318377"/>
              <a:gd name="connsiteY10" fmla="*/ 5344357 h 6107837"/>
              <a:gd name="connsiteX11" fmla="*/ 6060785 w 8318377"/>
              <a:gd name="connsiteY11" fmla="*/ 5344357 h 6107837"/>
              <a:gd name="connsiteX12" fmla="*/ 6739927 w 8318377"/>
              <a:gd name="connsiteY12" fmla="*/ 5344357 h 6107837"/>
              <a:gd name="connsiteX13" fmla="*/ 7554897 w 8318377"/>
              <a:gd name="connsiteY13" fmla="*/ 5344357 h 6107837"/>
              <a:gd name="connsiteX14" fmla="*/ 7913733 w 8318377"/>
              <a:gd name="connsiteY14" fmla="*/ 5703193 h 6107837"/>
              <a:gd name="connsiteX15" fmla="*/ 8318377 w 8318377"/>
              <a:gd name="connsiteY15" fmla="*/ 6107837 h 6107837"/>
              <a:gd name="connsiteX16" fmla="*/ 7625179 w 8318377"/>
              <a:gd name="connsiteY16" fmla="*/ 6107837 h 6107837"/>
              <a:gd name="connsiteX17" fmla="*/ 7181532 w 8318377"/>
              <a:gd name="connsiteY17" fmla="*/ 6107837 h 6107837"/>
              <a:gd name="connsiteX18" fmla="*/ 6737885 w 8318377"/>
              <a:gd name="connsiteY18" fmla="*/ 6107837 h 6107837"/>
              <a:gd name="connsiteX19" fmla="*/ 5878320 w 8318377"/>
              <a:gd name="connsiteY19" fmla="*/ 6107837 h 6107837"/>
              <a:gd name="connsiteX20" fmla="*/ 5185122 w 8318377"/>
              <a:gd name="connsiteY20" fmla="*/ 6107837 h 6107837"/>
              <a:gd name="connsiteX21" fmla="*/ 4325556 w 8318377"/>
              <a:gd name="connsiteY21" fmla="*/ 6107837 h 6107837"/>
              <a:gd name="connsiteX22" fmla="*/ 3465990 w 8318377"/>
              <a:gd name="connsiteY22" fmla="*/ 6107837 h 6107837"/>
              <a:gd name="connsiteX23" fmla="*/ 2772792 w 8318377"/>
              <a:gd name="connsiteY23" fmla="*/ 6107837 h 6107837"/>
              <a:gd name="connsiteX24" fmla="*/ 2162778 w 8318377"/>
              <a:gd name="connsiteY24" fmla="*/ 6107837 h 6107837"/>
              <a:gd name="connsiteX25" fmla="*/ 1719131 w 8318377"/>
              <a:gd name="connsiteY25" fmla="*/ 6107837 h 6107837"/>
              <a:gd name="connsiteX26" fmla="*/ 859566 w 8318377"/>
              <a:gd name="connsiteY26" fmla="*/ 6107837 h 6107837"/>
              <a:gd name="connsiteX27" fmla="*/ 0 w 8318377"/>
              <a:gd name="connsiteY27" fmla="*/ 6107837 h 6107837"/>
              <a:gd name="connsiteX0" fmla="*/ 0 w 8318377"/>
              <a:gd name="connsiteY0" fmla="*/ 0 h 6107837"/>
              <a:gd name="connsiteX1" fmla="*/ 397010 w 8318377"/>
              <a:gd name="connsiteY1" fmla="*/ 397010 h 6107837"/>
              <a:gd name="connsiteX2" fmla="*/ 763480 w 8318377"/>
              <a:gd name="connsiteY2" fmla="*/ 763480 h 6107837"/>
              <a:gd name="connsiteX3" fmla="*/ 763480 w 8318377"/>
              <a:gd name="connsiteY3" fmla="*/ 1417891 h 6107837"/>
              <a:gd name="connsiteX4" fmla="*/ 763480 w 8318377"/>
              <a:gd name="connsiteY4" fmla="*/ 2163920 h 6107837"/>
              <a:gd name="connsiteX5" fmla="*/ 763480 w 8318377"/>
              <a:gd name="connsiteY5" fmla="*/ 2818331 h 6107837"/>
              <a:gd name="connsiteX6" fmla="*/ 763480 w 8318377"/>
              <a:gd name="connsiteY6" fmla="*/ 3335315 h 6107837"/>
              <a:gd name="connsiteX7" fmla="*/ 763480 w 8318377"/>
              <a:gd name="connsiteY7" fmla="*/ 3898109 h 6107837"/>
              <a:gd name="connsiteX8" fmla="*/ 763480 w 8318377"/>
              <a:gd name="connsiteY8" fmla="*/ 4644137 h 6107837"/>
              <a:gd name="connsiteX9" fmla="*/ 763480 w 8318377"/>
              <a:gd name="connsiteY9" fmla="*/ 5344357 h 6107837"/>
              <a:gd name="connsiteX10" fmla="*/ 404644 w 8318377"/>
              <a:gd name="connsiteY10" fmla="*/ 5703193 h 6107837"/>
              <a:gd name="connsiteX11" fmla="*/ 0 w 8318377"/>
              <a:gd name="connsiteY11" fmla="*/ 6107837 h 6107837"/>
              <a:gd name="connsiteX12" fmla="*/ 0 w 8318377"/>
              <a:gd name="connsiteY12" fmla="*/ 5612424 h 6107837"/>
              <a:gd name="connsiteX13" fmla="*/ 0 w 8318377"/>
              <a:gd name="connsiteY13" fmla="*/ 4872697 h 6107837"/>
              <a:gd name="connsiteX14" fmla="*/ 0 w 8318377"/>
              <a:gd name="connsiteY14" fmla="*/ 4071891 h 6107837"/>
              <a:gd name="connsiteX15" fmla="*/ 0 w 8318377"/>
              <a:gd name="connsiteY15" fmla="*/ 3454321 h 6107837"/>
              <a:gd name="connsiteX16" fmla="*/ 0 w 8318377"/>
              <a:gd name="connsiteY16" fmla="*/ 2653516 h 6107837"/>
              <a:gd name="connsiteX17" fmla="*/ 0 w 8318377"/>
              <a:gd name="connsiteY17" fmla="*/ 1974867 h 6107837"/>
              <a:gd name="connsiteX18" fmla="*/ 0 w 8318377"/>
              <a:gd name="connsiteY18" fmla="*/ 1296219 h 6107837"/>
              <a:gd name="connsiteX19" fmla="*/ 0 w 8318377"/>
              <a:gd name="connsiteY19" fmla="*/ 800805 h 6107837"/>
              <a:gd name="connsiteX20" fmla="*/ 0 w 8318377"/>
              <a:gd name="connsiteY20" fmla="*/ 0 h 6107837"/>
              <a:gd name="connsiteX0" fmla="*/ 8318377 w 8318377"/>
              <a:gd name="connsiteY0" fmla="*/ 0 h 6107837"/>
              <a:gd name="connsiteX1" fmla="*/ 8318377 w 8318377"/>
              <a:gd name="connsiteY1" fmla="*/ 495413 h 6107837"/>
              <a:gd name="connsiteX2" fmla="*/ 8318377 w 8318377"/>
              <a:gd name="connsiteY2" fmla="*/ 990827 h 6107837"/>
              <a:gd name="connsiteX3" fmla="*/ 8318377 w 8318377"/>
              <a:gd name="connsiteY3" fmla="*/ 1486240 h 6107837"/>
              <a:gd name="connsiteX4" fmla="*/ 8318377 w 8318377"/>
              <a:gd name="connsiteY4" fmla="*/ 2164889 h 6107837"/>
              <a:gd name="connsiteX5" fmla="*/ 8318377 w 8318377"/>
              <a:gd name="connsiteY5" fmla="*/ 2660302 h 6107837"/>
              <a:gd name="connsiteX6" fmla="*/ 8318377 w 8318377"/>
              <a:gd name="connsiteY6" fmla="*/ 3155716 h 6107837"/>
              <a:gd name="connsiteX7" fmla="*/ 8318377 w 8318377"/>
              <a:gd name="connsiteY7" fmla="*/ 3712208 h 6107837"/>
              <a:gd name="connsiteX8" fmla="*/ 8318377 w 8318377"/>
              <a:gd name="connsiteY8" fmla="*/ 4268699 h 6107837"/>
              <a:gd name="connsiteX9" fmla="*/ 8318377 w 8318377"/>
              <a:gd name="connsiteY9" fmla="*/ 4764113 h 6107837"/>
              <a:gd name="connsiteX10" fmla="*/ 8318377 w 8318377"/>
              <a:gd name="connsiteY10" fmla="*/ 5381683 h 6107837"/>
              <a:gd name="connsiteX11" fmla="*/ 8318377 w 8318377"/>
              <a:gd name="connsiteY11" fmla="*/ 6107837 h 6107837"/>
              <a:gd name="connsiteX12" fmla="*/ 7944272 w 8318377"/>
              <a:gd name="connsiteY12" fmla="*/ 5733732 h 6107837"/>
              <a:gd name="connsiteX13" fmla="*/ 7554897 w 8318377"/>
              <a:gd name="connsiteY13" fmla="*/ 5344357 h 6107837"/>
              <a:gd name="connsiteX14" fmla="*/ 7554897 w 8318377"/>
              <a:gd name="connsiteY14" fmla="*/ 4689946 h 6107837"/>
              <a:gd name="connsiteX15" fmla="*/ 7554897 w 8318377"/>
              <a:gd name="connsiteY15" fmla="*/ 4127153 h 6107837"/>
              <a:gd name="connsiteX16" fmla="*/ 7554897 w 8318377"/>
              <a:gd name="connsiteY16" fmla="*/ 3472742 h 6107837"/>
              <a:gd name="connsiteX17" fmla="*/ 7554897 w 8318377"/>
              <a:gd name="connsiteY17" fmla="*/ 2818331 h 6107837"/>
              <a:gd name="connsiteX18" fmla="*/ 7554897 w 8318377"/>
              <a:gd name="connsiteY18" fmla="*/ 2163920 h 6107837"/>
              <a:gd name="connsiteX19" fmla="*/ 7554897 w 8318377"/>
              <a:gd name="connsiteY19" fmla="*/ 1509509 h 6107837"/>
              <a:gd name="connsiteX20" fmla="*/ 7554897 w 8318377"/>
              <a:gd name="connsiteY20" fmla="*/ 763480 h 6107837"/>
              <a:gd name="connsiteX21" fmla="*/ 7951907 w 8318377"/>
              <a:gd name="connsiteY21" fmla="*/ 366470 h 6107837"/>
              <a:gd name="connsiteX22" fmla="*/ 8318377 w 8318377"/>
              <a:gd name="connsiteY22" fmla="*/ 0 h 6107837"/>
              <a:gd name="connsiteX0" fmla="*/ 0 w 8318377"/>
              <a:gd name="connsiteY0" fmla="*/ 0 h 6107837"/>
              <a:gd name="connsiteX1" fmla="*/ 776382 w 8318377"/>
              <a:gd name="connsiteY1" fmla="*/ 0 h 6107837"/>
              <a:gd name="connsiteX2" fmla="*/ 1386396 w 8318377"/>
              <a:gd name="connsiteY2" fmla="*/ 0 h 6107837"/>
              <a:gd name="connsiteX3" fmla="*/ 2162778 w 8318377"/>
              <a:gd name="connsiteY3" fmla="*/ 0 h 6107837"/>
              <a:gd name="connsiteX4" fmla="*/ 2855976 w 8318377"/>
              <a:gd name="connsiteY4" fmla="*/ 0 h 6107837"/>
              <a:gd name="connsiteX5" fmla="*/ 3549174 w 8318377"/>
              <a:gd name="connsiteY5" fmla="*/ 0 h 6107837"/>
              <a:gd name="connsiteX6" fmla="*/ 3992821 w 8318377"/>
              <a:gd name="connsiteY6" fmla="*/ 0 h 6107837"/>
              <a:gd name="connsiteX7" fmla="*/ 4602835 w 8318377"/>
              <a:gd name="connsiteY7" fmla="*/ 0 h 6107837"/>
              <a:gd name="connsiteX8" fmla="*/ 5462401 w 8318377"/>
              <a:gd name="connsiteY8" fmla="*/ 0 h 6107837"/>
              <a:gd name="connsiteX9" fmla="*/ 5989231 w 8318377"/>
              <a:gd name="connsiteY9" fmla="*/ 0 h 6107837"/>
              <a:gd name="connsiteX10" fmla="*/ 6765613 w 8318377"/>
              <a:gd name="connsiteY10" fmla="*/ 0 h 6107837"/>
              <a:gd name="connsiteX11" fmla="*/ 7625179 w 8318377"/>
              <a:gd name="connsiteY11" fmla="*/ 0 h 6107837"/>
              <a:gd name="connsiteX12" fmla="*/ 8318377 w 8318377"/>
              <a:gd name="connsiteY12" fmla="*/ 0 h 6107837"/>
              <a:gd name="connsiteX13" fmla="*/ 8318377 w 8318377"/>
              <a:gd name="connsiteY13" fmla="*/ 800805 h 6107837"/>
              <a:gd name="connsiteX14" fmla="*/ 8318377 w 8318377"/>
              <a:gd name="connsiteY14" fmla="*/ 1540532 h 6107837"/>
              <a:gd name="connsiteX15" fmla="*/ 8318377 w 8318377"/>
              <a:gd name="connsiteY15" fmla="*/ 2035946 h 6107837"/>
              <a:gd name="connsiteX16" fmla="*/ 8318377 w 8318377"/>
              <a:gd name="connsiteY16" fmla="*/ 2775673 h 6107837"/>
              <a:gd name="connsiteX17" fmla="*/ 8318377 w 8318377"/>
              <a:gd name="connsiteY17" fmla="*/ 3393243 h 6107837"/>
              <a:gd name="connsiteX18" fmla="*/ 8318377 w 8318377"/>
              <a:gd name="connsiteY18" fmla="*/ 3888656 h 6107837"/>
              <a:gd name="connsiteX19" fmla="*/ 8318377 w 8318377"/>
              <a:gd name="connsiteY19" fmla="*/ 4384070 h 6107837"/>
              <a:gd name="connsiteX20" fmla="*/ 8318377 w 8318377"/>
              <a:gd name="connsiteY20" fmla="*/ 5001640 h 6107837"/>
              <a:gd name="connsiteX21" fmla="*/ 8318377 w 8318377"/>
              <a:gd name="connsiteY21" fmla="*/ 6107837 h 6107837"/>
              <a:gd name="connsiteX22" fmla="*/ 7874730 w 8318377"/>
              <a:gd name="connsiteY22" fmla="*/ 6107837 h 6107837"/>
              <a:gd name="connsiteX23" fmla="*/ 7015165 w 8318377"/>
              <a:gd name="connsiteY23" fmla="*/ 6107837 h 6107837"/>
              <a:gd name="connsiteX24" fmla="*/ 6571518 w 8318377"/>
              <a:gd name="connsiteY24" fmla="*/ 6107837 h 6107837"/>
              <a:gd name="connsiteX25" fmla="*/ 6044687 w 8318377"/>
              <a:gd name="connsiteY25" fmla="*/ 6107837 h 6107837"/>
              <a:gd name="connsiteX26" fmla="*/ 5351489 w 8318377"/>
              <a:gd name="connsiteY26" fmla="*/ 6107837 h 6107837"/>
              <a:gd name="connsiteX27" fmla="*/ 4907842 w 8318377"/>
              <a:gd name="connsiteY27" fmla="*/ 6107837 h 6107837"/>
              <a:gd name="connsiteX28" fmla="*/ 4048277 w 8318377"/>
              <a:gd name="connsiteY28" fmla="*/ 6107837 h 6107837"/>
              <a:gd name="connsiteX29" fmla="*/ 3604630 w 8318377"/>
              <a:gd name="connsiteY29" fmla="*/ 6107837 h 6107837"/>
              <a:gd name="connsiteX30" fmla="*/ 3077799 w 8318377"/>
              <a:gd name="connsiteY30" fmla="*/ 6107837 h 6107837"/>
              <a:gd name="connsiteX31" fmla="*/ 2301418 w 8318377"/>
              <a:gd name="connsiteY31" fmla="*/ 6107837 h 6107837"/>
              <a:gd name="connsiteX32" fmla="*/ 1608220 w 8318377"/>
              <a:gd name="connsiteY32" fmla="*/ 6107837 h 6107837"/>
              <a:gd name="connsiteX33" fmla="*/ 1164573 w 8318377"/>
              <a:gd name="connsiteY33" fmla="*/ 6107837 h 6107837"/>
              <a:gd name="connsiteX34" fmla="*/ 720926 w 8318377"/>
              <a:gd name="connsiteY34" fmla="*/ 6107837 h 6107837"/>
              <a:gd name="connsiteX35" fmla="*/ 0 w 8318377"/>
              <a:gd name="connsiteY35" fmla="*/ 6107837 h 6107837"/>
              <a:gd name="connsiteX36" fmla="*/ 0 w 8318377"/>
              <a:gd name="connsiteY36" fmla="*/ 5551345 h 6107837"/>
              <a:gd name="connsiteX37" fmla="*/ 0 w 8318377"/>
              <a:gd name="connsiteY37" fmla="*/ 4933775 h 6107837"/>
              <a:gd name="connsiteX38" fmla="*/ 0 w 8318377"/>
              <a:gd name="connsiteY38" fmla="*/ 4132970 h 6107837"/>
              <a:gd name="connsiteX39" fmla="*/ 0 w 8318377"/>
              <a:gd name="connsiteY39" fmla="*/ 3637556 h 6107837"/>
              <a:gd name="connsiteX40" fmla="*/ 0 w 8318377"/>
              <a:gd name="connsiteY40" fmla="*/ 3019986 h 6107837"/>
              <a:gd name="connsiteX41" fmla="*/ 0 w 8318377"/>
              <a:gd name="connsiteY41" fmla="*/ 2402416 h 6107837"/>
              <a:gd name="connsiteX42" fmla="*/ 0 w 8318377"/>
              <a:gd name="connsiteY42" fmla="*/ 1723767 h 6107837"/>
              <a:gd name="connsiteX43" fmla="*/ 0 w 8318377"/>
              <a:gd name="connsiteY43" fmla="*/ 1167276 h 6107837"/>
              <a:gd name="connsiteX44" fmla="*/ 0 w 8318377"/>
              <a:gd name="connsiteY44" fmla="*/ 0 h 6107837"/>
              <a:gd name="connsiteX45" fmla="*/ 763480 w 8318377"/>
              <a:gd name="connsiteY45" fmla="*/ 763480 h 6107837"/>
              <a:gd name="connsiteX46" fmla="*/ 1578450 w 8318377"/>
              <a:gd name="connsiteY46" fmla="*/ 763480 h 6107837"/>
              <a:gd name="connsiteX47" fmla="*/ 2189678 w 8318377"/>
              <a:gd name="connsiteY47" fmla="*/ 763480 h 6107837"/>
              <a:gd name="connsiteX48" fmla="*/ 3004648 w 8318377"/>
              <a:gd name="connsiteY48" fmla="*/ 763480 h 6107837"/>
              <a:gd name="connsiteX49" fmla="*/ 3615875 w 8318377"/>
              <a:gd name="connsiteY49" fmla="*/ 763480 h 6107837"/>
              <a:gd name="connsiteX50" fmla="*/ 4362931 w 8318377"/>
              <a:gd name="connsiteY50" fmla="*/ 763480 h 6107837"/>
              <a:gd name="connsiteX51" fmla="*/ 5177901 w 8318377"/>
              <a:gd name="connsiteY51" fmla="*/ 763480 h 6107837"/>
              <a:gd name="connsiteX52" fmla="*/ 5721214 w 8318377"/>
              <a:gd name="connsiteY52" fmla="*/ 763480 h 6107837"/>
              <a:gd name="connsiteX53" fmla="*/ 6468270 w 8318377"/>
              <a:gd name="connsiteY53" fmla="*/ 763480 h 6107837"/>
              <a:gd name="connsiteX54" fmla="*/ 7554897 w 8318377"/>
              <a:gd name="connsiteY54" fmla="*/ 763480 h 6107837"/>
              <a:gd name="connsiteX55" fmla="*/ 7554897 w 8318377"/>
              <a:gd name="connsiteY55" fmla="*/ 1280465 h 6107837"/>
              <a:gd name="connsiteX56" fmla="*/ 7554897 w 8318377"/>
              <a:gd name="connsiteY56" fmla="*/ 2026493 h 6107837"/>
              <a:gd name="connsiteX57" fmla="*/ 7554897 w 8318377"/>
              <a:gd name="connsiteY57" fmla="*/ 2726713 h 6107837"/>
              <a:gd name="connsiteX58" fmla="*/ 7554897 w 8318377"/>
              <a:gd name="connsiteY58" fmla="*/ 3426933 h 6107837"/>
              <a:gd name="connsiteX59" fmla="*/ 7554897 w 8318377"/>
              <a:gd name="connsiteY59" fmla="*/ 4172961 h 6107837"/>
              <a:gd name="connsiteX60" fmla="*/ 7554897 w 8318377"/>
              <a:gd name="connsiteY60" fmla="*/ 4689946 h 6107837"/>
              <a:gd name="connsiteX61" fmla="*/ 7554897 w 8318377"/>
              <a:gd name="connsiteY61" fmla="*/ 5344357 h 6107837"/>
              <a:gd name="connsiteX62" fmla="*/ 6807841 w 8318377"/>
              <a:gd name="connsiteY62" fmla="*/ 5344357 h 6107837"/>
              <a:gd name="connsiteX63" fmla="*/ 6196614 w 8318377"/>
              <a:gd name="connsiteY63" fmla="*/ 5344357 h 6107837"/>
              <a:gd name="connsiteX64" fmla="*/ 5517472 w 8318377"/>
              <a:gd name="connsiteY64" fmla="*/ 5344357 h 6107837"/>
              <a:gd name="connsiteX65" fmla="*/ 4770416 w 8318377"/>
              <a:gd name="connsiteY65" fmla="*/ 5344357 h 6107837"/>
              <a:gd name="connsiteX66" fmla="*/ 4091274 w 8318377"/>
              <a:gd name="connsiteY66" fmla="*/ 5344357 h 6107837"/>
              <a:gd name="connsiteX67" fmla="*/ 3480047 w 8318377"/>
              <a:gd name="connsiteY67" fmla="*/ 5344357 h 6107837"/>
              <a:gd name="connsiteX68" fmla="*/ 2936733 w 8318377"/>
              <a:gd name="connsiteY68" fmla="*/ 5344357 h 6107837"/>
              <a:gd name="connsiteX69" fmla="*/ 2393420 w 8318377"/>
              <a:gd name="connsiteY69" fmla="*/ 5344357 h 6107837"/>
              <a:gd name="connsiteX70" fmla="*/ 1850107 w 8318377"/>
              <a:gd name="connsiteY70" fmla="*/ 5344357 h 6107837"/>
              <a:gd name="connsiteX71" fmla="*/ 763480 w 8318377"/>
              <a:gd name="connsiteY71" fmla="*/ 5344357 h 6107837"/>
              <a:gd name="connsiteX72" fmla="*/ 763480 w 8318377"/>
              <a:gd name="connsiteY72" fmla="*/ 4735755 h 6107837"/>
              <a:gd name="connsiteX73" fmla="*/ 763480 w 8318377"/>
              <a:gd name="connsiteY73" fmla="*/ 4081344 h 6107837"/>
              <a:gd name="connsiteX74" fmla="*/ 763480 w 8318377"/>
              <a:gd name="connsiteY74" fmla="*/ 3564359 h 6107837"/>
              <a:gd name="connsiteX75" fmla="*/ 763480 w 8318377"/>
              <a:gd name="connsiteY75" fmla="*/ 3047374 h 6107837"/>
              <a:gd name="connsiteX76" fmla="*/ 763480 w 8318377"/>
              <a:gd name="connsiteY76" fmla="*/ 2347155 h 6107837"/>
              <a:gd name="connsiteX77" fmla="*/ 763480 w 8318377"/>
              <a:gd name="connsiteY77" fmla="*/ 1692744 h 6107837"/>
              <a:gd name="connsiteX78" fmla="*/ 763480 w 8318377"/>
              <a:gd name="connsiteY78" fmla="*/ 763480 h 6107837"/>
              <a:gd name="connsiteX79" fmla="*/ 0 w 8318377"/>
              <a:gd name="connsiteY79" fmla="*/ 0 h 6107837"/>
              <a:gd name="connsiteX80" fmla="*/ 381740 w 8318377"/>
              <a:gd name="connsiteY80" fmla="*/ 381740 h 6107837"/>
              <a:gd name="connsiteX81" fmla="*/ 763480 w 8318377"/>
              <a:gd name="connsiteY81" fmla="*/ 763480 h 6107837"/>
              <a:gd name="connsiteX82" fmla="*/ 0 w 8318377"/>
              <a:gd name="connsiteY82" fmla="*/ 6107837 h 6107837"/>
              <a:gd name="connsiteX83" fmla="*/ 366470 w 8318377"/>
              <a:gd name="connsiteY83" fmla="*/ 5741367 h 6107837"/>
              <a:gd name="connsiteX84" fmla="*/ 763480 w 8318377"/>
              <a:gd name="connsiteY84" fmla="*/ 5344357 h 6107837"/>
              <a:gd name="connsiteX85" fmla="*/ 8318377 w 8318377"/>
              <a:gd name="connsiteY85" fmla="*/ 0 h 6107837"/>
              <a:gd name="connsiteX86" fmla="*/ 7921367 w 8318377"/>
              <a:gd name="connsiteY86" fmla="*/ 397010 h 6107837"/>
              <a:gd name="connsiteX87" fmla="*/ 7554897 w 8318377"/>
              <a:gd name="connsiteY87" fmla="*/ 763480 h 6107837"/>
              <a:gd name="connsiteX88" fmla="*/ 8318377 w 8318377"/>
              <a:gd name="connsiteY88" fmla="*/ 6107837 h 6107837"/>
              <a:gd name="connsiteX89" fmla="*/ 7929002 w 8318377"/>
              <a:gd name="connsiteY89" fmla="*/ 5718462 h 6107837"/>
              <a:gd name="connsiteX90" fmla="*/ 7554897 w 8318377"/>
              <a:gd name="connsiteY90" fmla="*/ 5344357 h 6107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8318377" h="6107837" stroke="0" extrusionOk="0">
                <a:moveTo>
                  <a:pt x="763480" y="763480"/>
                </a:moveTo>
                <a:cubicBezTo>
                  <a:pt x="880632" y="763054"/>
                  <a:pt x="1119587" y="749620"/>
                  <a:pt x="1238879" y="763480"/>
                </a:cubicBezTo>
                <a:cubicBezTo>
                  <a:pt x="1358171" y="777340"/>
                  <a:pt x="1646813" y="768921"/>
                  <a:pt x="1850107" y="763480"/>
                </a:cubicBezTo>
                <a:cubicBezTo>
                  <a:pt x="2053401" y="758039"/>
                  <a:pt x="2237140" y="768110"/>
                  <a:pt x="2393420" y="763480"/>
                </a:cubicBezTo>
                <a:cubicBezTo>
                  <a:pt x="2549700" y="758850"/>
                  <a:pt x="2824850" y="753568"/>
                  <a:pt x="3208390" y="763480"/>
                </a:cubicBezTo>
                <a:cubicBezTo>
                  <a:pt x="3591930" y="773393"/>
                  <a:pt x="3712162" y="760897"/>
                  <a:pt x="3887532" y="763480"/>
                </a:cubicBezTo>
                <a:cubicBezTo>
                  <a:pt x="4062902" y="766063"/>
                  <a:pt x="4225803" y="763183"/>
                  <a:pt x="4498759" y="763480"/>
                </a:cubicBezTo>
                <a:cubicBezTo>
                  <a:pt x="4771715" y="763777"/>
                  <a:pt x="4864334" y="760320"/>
                  <a:pt x="5042073" y="763480"/>
                </a:cubicBezTo>
                <a:cubicBezTo>
                  <a:pt x="5219812" y="766640"/>
                  <a:pt x="5429085" y="743056"/>
                  <a:pt x="5653300" y="763480"/>
                </a:cubicBezTo>
                <a:cubicBezTo>
                  <a:pt x="5877515" y="783904"/>
                  <a:pt x="6029754" y="771683"/>
                  <a:pt x="6264528" y="763480"/>
                </a:cubicBezTo>
                <a:cubicBezTo>
                  <a:pt x="6499302" y="755277"/>
                  <a:pt x="6571836" y="764795"/>
                  <a:pt x="6739927" y="763480"/>
                </a:cubicBezTo>
                <a:cubicBezTo>
                  <a:pt x="6908018" y="762165"/>
                  <a:pt x="7198752" y="790622"/>
                  <a:pt x="7554897" y="763480"/>
                </a:cubicBezTo>
                <a:cubicBezTo>
                  <a:pt x="7580001" y="988339"/>
                  <a:pt x="7528747" y="1085340"/>
                  <a:pt x="7554897" y="1326273"/>
                </a:cubicBezTo>
                <a:cubicBezTo>
                  <a:pt x="7581047" y="1567206"/>
                  <a:pt x="7557800" y="1806056"/>
                  <a:pt x="7554897" y="1980684"/>
                </a:cubicBezTo>
                <a:cubicBezTo>
                  <a:pt x="7551994" y="2155312"/>
                  <a:pt x="7548930" y="2429947"/>
                  <a:pt x="7554897" y="2543478"/>
                </a:cubicBezTo>
                <a:cubicBezTo>
                  <a:pt x="7560864" y="2657009"/>
                  <a:pt x="7538867" y="2882173"/>
                  <a:pt x="7554897" y="3060463"/>
                </a:cubicBezTo>
                <a:cubicBezTo>
                  <a:pt x="7570927" y="3238754"/>
                  <a:pt x="7531884" y="3412429"/>
                  <a:pt x="7554897" y="3623256"/>
                </a:cubicBezTo>
                <a:cubicBezTo>
                  <a:pt x="7577910" y="3834083"/>
                  <a:pt x="7580035" y="4046246"/>
                  <a:pt x="7554897" y="4231858"/>
                </a:cubicBezTo>
                <a:cubicBezTo>
                  <a:pt x="7529759" y="4417470"/>
                  <a:pt x="7570855" y="4819791"/>
                  <a:pt x="7554897" y="5344357"/>
                </a:cubicBezTo>
                <a:cubicBezTo>
                  <a:pt x="7388041" y="5338535"/>
                  <a:pt x="7137324" y="5317637"/>
                  <a:pt x="7011584" y="5344357"/>
                </a:cubicBezTo>
                <a:cubicBezTo>
                  <a:pt x="6885844" y="5371077"/>
                  <a:pt x="6580895" y="5346710"/>
                  <a:pt x="6332442" y="5344357"/>
                </a:cubicBezTo>
                <a:cubicBezTo>
                  <a:pt x="6083989" y="5342004"/>
                  <a:pt x="5761292" y="5339015"/>
                  <a:pt x="5585386" y="5344357"/>
                </a:cubicBezTo>
                <a:cubicBezTo>
                  <a:pt x="5409480" y="5349699"/>
                  <a:pt x="5074729" y="5348294"/>
                  <a:pt x="4906244" y="5344357"/>
                </a:cubicBezTo>
                <a:cubicBezTo>
                  <a:pt x="4737759" y="5340420"/>
                  <a:pt x="4598719" y="5320547"/>
                  <a:pt x="4362931" y="5344357"/>
                </a:cubicBezTo>
                <a:cubicBezTo>
                  <a:pt x="4127143" y="5368167"/>
                  <a:pt x="4003221" y="5334000"/>
                  <a:pt x="3751703" y="5344357"/>
                </a:cubicBezTo>
                <a:cubicBezTo>
                  <a:pt x="3500185" y="5354714"/>
                  <a:pt x="3223984" y="5348527"/>
                  <a:pt x="3004648" y="5344357"/>
                </a:cubicBezTo>
                <a:cubicBezTo>
                  <a:pt x="2785312" y="5340187"/>
                  <a:pt x="2473438" y="5316471"/>
                  <a:pt x="2325506" y="5344357"/>
                </a:cubicBezTo>
                <a:cubicBezTo>
                  <a:pt x="2177574" y="5372243"/>
                  <a:pt x="1784985" y="5369606"/>
                  <a:pt x="1646364" y="5344357"/>
                </a:cubicBezTo>
                <a:cubicBezTo>
                  <a:pt x="1507743" y="5319108"/>
                  <a:pt x="1168537" y="5337063"/>
                  <a:pt x="763480" y="5344357"/>
                </a:cubicBezTo>
                <a:cubicBezTo>
                  <a:pt x="775098" y="5113095"/>
                  <a:pt x="744582" y="5048322"/>
                  <a:pt x="763480" y="4827372"/>
                </a:cubicBezTo>
                <a:cubicBezTo>
                  <a:pt x="782378" y="4606423"/>
                  <a:pt x="740869" y="4381667"/>
                  <a:pt x="763480" y="4264579"/>
                </a:cubicBezTo>
                <a:cubicBezTo>
                  <a:pt x="786091" y="4147491"/>
                  <a:pt x="767156" y="3830954"/>
                  <a:pt x="763480" y="3610168"/>
                </a:cubicBezTo>
                <a:cubicBezTo>
                  <a:pt x="759804" y="3389382"/>
                  <a:pt x="748711" y="3096833"/>
                  <a:pt x="763480" y="2864139"/>
                </a:cubicBezTo>
                <a:cubicBezTo>
                  <a:pt x="778249" y="2631445"/>
                  <a:pt x="741467" y="2544729"/>
                  <a:pt x="763480" y="2301346"/>
                </a:cubicBezTo>
                <a:cubicBezTo>
                  <a:pt x="785493" y="2057963"/>
                  <a:pt x="776162" y="1918202"/>
                  <a:pt x="763480" y="1601126"/>
                </a:cubicBezTo>
                <a:cubicBezTo>
                  <a:pt x="750798" y="1284050"/>
                  <a:pt x="748157" y="1001598"/>
                  <a:pt x="763480" y="763480"/>
                </a:cubicBezTo>
                <a:close/>
              </a:path>
              <a:path w="8318377" h="6107837" fill="lightenLess" stroke="0" extrusionOk="0">
                <a:moveTo>
                  <a:pt x="0" y="0"/>
                </a:moveTo>
                <a:cubicBezTo>
                  <a:pt x="141569" y="-2757"/>
                  <a:pt x="342332" y="-15207"/>
                  <a:pt x="526831" y="0"/>
                </a:cubicBezTo>
                <a:cubicBezTo>
                  <a:pt x="711330" y="15207"/>
                  <a:pt x="1165306" y="-41991"/>
                  <a:pt x="1386396" y="0"/>
                </a:cubicBezTo>
                <a:cubicBezTo>
                  <a:pt x="1607486" y="41991"/>
                  <a:pt x="1721679" y="8990"/>
                  <a:pt x="1830043" y="0"/>
                </a:cubicBezTo>
                <a:cubicBezTo>
                  <a:pt x="1938407" y="-8990"/>
                  <a:pt x="2127638" y="18675"/>
                  <a:pt x="2273690" y="0"/>
                </a:cubicBezTo>
                <a:cubicBezTo>
                  <a:pt x="2419742" y="-18675"/>
                  <a:pt x="2812828" y="-13393"/>
                  <a:pt x="3050072" y="0"/>
                </a:cubicBezTo>
                <a:cubicBezTo>
                  <a:pt x="3287316" y="13393"/>
                  <a:pt x="3507743" y="13672"/>
                  <a:pt x="3660086" y="0"/>
                </a:cubicBezTo>
                <a:cubicBezTo>
                  <a:pt x="3812429" y="-13672"/>
                  <a:pt x="3897874" y="14125"/>
                  <a:pt x="4103733" y="0"/>
                </a:cubicBezTo>
                <a:cubicBezTo>
                  <a:pt x="4309592" y="-14125"/>
                  <a:pt x="4533265" y="9101"/>
                  <a:pt x="4796931" y="0"/>
                </a:cubicBezTo>
                <a:cubicBezTo>
                  <a:pt x="5060597" y="-9101"/>
                  <a:pt x="5458035" y="14524"/>
                  <a:pt x="5656496" y="0"/>
                </a:cubicBezTo>
                <a:cubicBezTo>
                  <a:pt x="5854957" y="-14524"/>
                  <a:pt x="6049403" y="34514"/>
                  <a:pt x="6349694" y="0"/>
                </a:cubicBezTo>
                <a:cubicBezTo>
                  <a:pt x="6649985" y="-34514"/>
                  <a:pt x="6601261" y="13644"/>
                  <a:pt x="6793341" y="0"/>
                </a:cubicBezTo>
                <a:cubicBezTo>
                  <a:pt x="6985421" y="-13644"/>
                  <a:pt x="7127006" y="-15515"/>
                  <a:pt x="7403356" y="0"/>
                </a:cubicBezTo>
                <a:cubicBezTo>
                  <a:pt x="7679706" y="15515"/>
                  <a:pt x="8044881" y="35877"/>
                  <a:pt x="8318377" y="0"/>
                </a:cubicBezTo>
                <a:cubicBezTo>
                  <a:pt x="8221378" y="82364"/>
                  <a:pt x="8072994" y="280909"/>
                  <a:pt x="7929002" y="389375"/>
                </a:cubicBezTo>
                <a:cubicBezTo>
                  <a:pt x="7785010" y="497841"/>
                  <a:pt x="7671742" y="674592"/>
                  <a:pt x="7554897" y="763480"/>
                </a:cubicBezTo>
                <a:cubicBezTo>
                  <a:pt x="7342179" y="740750"/>
                  <a:pt x="6926564" y="761143"/>
                  <a:pt x="6739927" y="763480"/>
                </a:cubicBezTo>
                <a:cubicBezTo>
                  <a:pt x="6553290" y="765818"/>
                  <a:pt x="6444227" y="785866"/>
                  <a:pt x="6196614" y="763480"/>
                </a:cubicBezTo>
                <a:cubicBezTo>
                  <a:pt x="5949001" y="741094"/>
                  <a:pt x="5811283" y="733736"/>
                  <a:pt x="5449558" y="763480"/>
                </a:cubicBezTo>
                <a:cubicBezTo>
                  <a:pt x="5087833" y="793224"/>
                  <a:pt x="5102125" y="764324"/>
                  <a:pt x="4974159" y="763480"/>
                </a:cubicBezTo>
                <a:cubicBezTo>
                  <a:pt x="4846193" y="762636"/>
                  <a:pt x="4533572" y="754026"/>
                  <a:pt x="4159189" y="763480"/>
                </a:cubicBezTo>
                <a:cubicBezTo>
                  <a:pt x="3784806" y="772935"/>
                  <a:pt x="3892790" y="745703"/>
                  <a:pt x="3683789" y="763480"/>
                </a:cubicBezTo>
                <a:cubicBezTo>
                  <a:pt x="3474788" y="781257"/>
                  <a:pt x="3190047" y="753676"/>
                  <a:pt x="2868819" y="763480"/>
                </a:cubicBezTo>
                <a:cubicBezTo>
                  <a:pt x="2547591" y="773285"/>
                  <a:pt x="2574130" y="781516"/>
                  <a:pt x="2393420" y="763480"/>
                </a:cubicBezTo>
                <a:cubicBezTo>
                  <a:pt x="2212710" y="745444"/>
                  <a:pt x="2123556" y="752211"/>
                  <a:pt x="1918021" y="763480"/>
                </a:cubicBezTo>
                <a:cubicBezTo>
                  <a:pt x="1712486" y="774749"/>
                  <a:pt x="1645453" y="762442"/>
                  <a:pt x="1442622" y="763480"/>
                </a:cubicBezTo>
                <a:cubicBezTo>
                  <a:pt x="1239791" y="764518"/>
                  <a:pt x="917997" y="790351"/>
                  <a:pt x="763480" y="763480"/>
                </a:cubicBezTo>
                <a:cubicBezTo>
                  <a:pt x="662689" y="661991"/>
                  <a:pt x="521138" y="514466"/>
                  <a:pt x="366470" y="366470"/>
                </a:cubicBezTo>
                <a:cubicBezTo>
                  <a:pt x="211802" y="218474"/>
                  <a:pt x="156263" y="178396"/>
                  <a:pt x="0" y="0"/>
                </a:cubicBezTo>
                <a:close/>
              </a:path>
              <a:path w="8318377" h="6107837" fill="darkenLess" stroke="0" extrusionOk="0">
                <a:moveTo>
                  <a:pt x="0" y="6107837"/>
                </a:moveTo>
                <a:cubicBezTo>
                  <a:pt x="184492" y="5940774"/>
                  <a:pt x="250125" y="5823261"/>
                  <a:pt x="381740" y="5726097"/>
                </a:cubicBezTo>
                <a:cubicBezTo>
                  <a:pt x="513355" y="5628933"/>
                  <a:pt x="640210" y="5476091"/>
                  <a:pt x="763480" y="5344357"/>
                </a:cubicBezTo>
                <a:cubicBezTo>
                  <a:pt x="999216" y="5336095"/>
                  <a:pt x="1117032" y="5333124"/>
                  <a:pt x="1442622" y="5344357"/>
                </a:cubicBezTo>
                <a:cubicBezTo>
                  <a:pt x="1768212" y="5355590"/>
                  <a:pt x="1738162" y="5341233"/>
                  <a:pt x="1985935" y="5344357"/>
                </a:cubicBezTo>
                <a:cubicBezTo>
                  <a:pt x="2233708" y="5347481"/>
                  <a:pt x="2272366" y="5334333"/>
                  <a:pt x="2461334" y="5344357"/>
                </a:cubicBezTo>
                <a:cubicBezTo>
                  <a:pt x="2650302" y="5354381"/>
                  <a:pt x="2730434" y="5344854"/>
                  <a:pt x="2936733" y="5344357"/>
                </a:cubicBezTo>
                <a:cubicBezTo>
                  <a:pt x="3143032" y="5343860"/>
                  <a:pt x="3304086" y="5371432"/>
                  <a:pt x="3547961" y="5344357"/>
                </a:cubicBezTo>
                <a:cubicBezTo>
                  <a:pt x="3791836" y="5317282"/>
                  <a:pt x="3955424" y="5342353"/>
                  <a:pt x="4091274" y="5344357"/>
                </a:cubicBezTo>
                <a:cubicBezTo>
                  <a:pt x="4227124" y="5346361"/>
                  <a:pt x="4585818" y="5314725"/>
                  <a:pt x="4838330" y="5344357"/>
                </a:cubicBezTo>
                <a:cubicBezTo>
                  <a:pt x="5090842" y="5373989"/>
                  <a:pt x="5245125" y="5363276"/>
                  <a:pt x="5381644" y="5344357"/>
                </a:cubicBezTo>
                <a:cubicBezTo>
                  <a:pt x="5518163" y="5325438"/>
                  <a:pt x="5759370" y="5314368"/>
                  <a:pt x="6060785" y="5344357"/>
                </a:cubicBezTo>
                <a:cubicBezTo>
                  <a:pt x="6362200" y="5374346"/>
                  <a:pt x="6495312" y="5333362"/>
                  <a:pt x="6739927" y="5344357"/>
                </a:cubicBezTo>
                <a:cubicBezTo>
                  <a:pt x="6984542" y="5355352"/>
                  <a:pt x="7252259" y="5376225"/>
                  <a:pt x="7554897" y="5344357"/>
                </a:cubicBezTo>
                <a:cubicBezTo>
                  <a:pt x="7741529" y="5497560"/>
                  <a:pt x="7789567" y="5567422"/>
                  <a:pt x="7913733" y="5703193"/>
                </a:cubicBezTo>
                <a:cubicBezTo>
                  <a:pt x="8037899" y="5838964"/>
                  <a:pt x="8235495" y="5994366"/>
                  <a:pt x="8318377" y="6107837"/>
                </a:cubicBezTo>
                <a:cubicBezTo>
                  <a:pt x="7971833" y="6084201"/>
                  <a:pt x="7871989" y="6142174"/>
                  <a:pt x="7625179" y="6107837"/>
                </a:cubicBezTo>
                <a:cubicBezTo>
                  <a:pt x="7378369" y="6073500"/>
                  <a:pt x="7305992" y="6116858"/>
                  <a:pt x="7181532" y="6107837"/>
                </a:cubicBezTo>
                <a:cubicBezTo>
                  <a:pt x="7057072" y="6098816"/>
                  <a:pt x="6886832" y="6102542"/>
                  <a:pt x="6737885" y="6107837"/>
                </a:cubicBezTo>
                <a:cubicBezTo>
                  <a:pt x="6588938" y="6113132"/>
                  <a:pt x="6101174" y="6101527"/>
                  <a:pt x="5878320" y="6107837"/>
                </a:cubicBezTo>
                <a:cubicBezTo>
                  <a:pt x="5655466" y="6114147"/>
                  <a:pt x="5431229" y="6079073"/>
                  <a:pt x="5185122" y="6107837"/>
                </a:cubicBezTo>
                <a:cubicBezTo>
                  <a:pt x="4939015" y="6136601"/>
                  <a:pt x="4740052" y="6094924"/>
                  <a:pt x="4325556" y="6107837"/>
                </a:cubicBezTo>
                <a:cubicBezTo>
                  <a:pt x="3911060" y="6120750"/>
                  <a:pt x="3798207" y="6132309"/>
                  <a:pt x="3465990" y="6107837"/>
                </a:cubicBezTo>
                <a:cubicBezTo>
                  <a:pt x="3133773" y="6083365"/>
                  <a:pt x="3094445" y="6102646"/>
                  <a:pt x="2772792" y="6107837"/>
                </a:cubicBezTo>
                <a:cubicBezTo>
                  <a:pt x="2451139" y="6113028"/>
                  <a:pt x="2303602" y="6119934"/>
                  <a:pt x="2162778" y="6107837"/>
                </a:cubicBezTo>
                <a:cubicBezTo>
                  <a:pt x="2021954" y="6095740"/>
                  <a:pt x="1860126" y="6102600"/>
                  <a:pt x="1719131" y="6107837"/>
                </a:cubicBezTo>
                <a:cubicBezTo>
                  <a:pt x="1578136" y="6113074"/>
                  <a:pt x="1167151" y="6125373"/>
                  <a:pt x="859566" y="6107837"/>
                </a:cubicBezTo>
                <a:cubicBezTo>
                  <a:pt x="551982" y="6090301"/>
                  <a:pt x="179930" y="6089551"/>
                  <a:pt x="0" y="6107837"/>
                </a:cubicBezTo>
                <a:close/>
              </a:path>
              <a:path w="8318377" h="6107837" fill="lighten" stroke="0" extrusionOk="0">
                <a:moveTo>
                  <a:pt x="0" y="0"/>
                </a:moveTo>
                <a:cubicBezTo>
                  <a:pt x="117631" y="103495"/>
                  <a:pt x="242897" y="224827"/>
                  <a:pt x="397010" y="397010"/>
                </a:cubicBezTo>
                <a:cubicBezTo>
                  <a:pt x="551123" y="569193"/>
                  <a:pt x="593785" y="604428"/>
                  <a:pt x="763480" y="763480"/>
                </a:cubicBezTo>
                <a:cubicBezTo>
                  <a:pt x="748766" y="987258"/>
                  <a:pt x="734325" y="1204676"/>
                  <a:pt x="763480" y="1417891"/>
                </a:cubicBezTo>
                <a:cubicBezTo>
                  <a:pt x="792635" y="1631106"/>
                  <a:pt x="762469" y="1880158"/>
                  <a:pt x="763480" y="2163920"/>
                </a:cubicBezTo>
                <a:cubicBezTo>
                  <a:pt x="764491" y="2447682"/>
                  <a:pt x="787622" y="2637220"/>
                  <a:pt x="763480" y="2818331"/>
                </a:cubicBezTo>
                <a:cubicBezTo>
                  <a:pt x="739338" y="2999442"/>
                  <a:pt x="770842" y="3201261"/>
                  <a:pt x="763480" y="3335315"/>
                </a:cubicBezTo>
                <a:cubicBezTo>
                  <a:pt x="756118" y="3469369"/>
                  <a:pt x="735827" y="3731316"/>
                  <a:pt x="763480" y="3898109"/>
                </a:cubicBezTo>
                <a:cubicBezTo>
                  <a:pt x="791133" y="4064902"/>
                  <a:pt x="784077" y="4279936"/>
                  <a:pt x="763480" y="4644137"/>
                </a:cubicBezTo>
                <a:cubicBezTo>
                  <a:pt x="742883" y="5008338"/>
                  <a:pt x="751975" y="5167913"/>
                  <a:pt x="763480" y="5344357"/>
                </a:cubicBezTo>
                <a:cubicBezTo>
                  <a:pt x="641541" y="5476668"/>
                  <a:pt x="540071" y="5592143"/>
                  <a:pt x="404644" y="5703193"/>
                </a:cubicBezTo>
                <a:cubicBezTo>
                  <a:pt x="269217" y="5814243"/>
                  <a:pt x="204448" y="5937207"/>
                  <a:pt x="0" y="6107837"/>
                </a:cubicBezTo>
                <a:cubicBezTo>
                  <a:pt x="-21874" y="5911576"/>
                  <a:pt x="-7107" y="5761495"/>
                  <a:pt x="0" y="5612424"/>
                </a:cubicBezTo>
                <a:cubicBezTo>
                  <a:pt x="7107" y="5463353"/>
                  <a:pt x="-27044" y="5106863"/>
                  <a:pt x="0" y="4872697"/>
                </a:cubicBezTo>
                <a:cubicBezTo>
                  <a:pt x="27044" y="4638531"/>
                  <a:pt x="32051" y="4435759"/>
                  <a:pt x="0" y="4071891"/>
                </a:cubicBezTo>
                <a:cubicBezTo>
                  <a:pt x="-32051" y="3708023"/>
                  <a:pt x="16577" y="3617910"/>
                  <a:pt x="0" y="3454321"/>
                </a:cubicBezTo>
                <a:cubicBezTo>
                  <a:pt x="-16577" y="3290732"/>
                  <a:pt x="-14749" y="2945158"/>
                  <a:pt x="0" y="2653516"/>
                </a:cubicBezTo>
                <a:cubicBezTo>
                  <a:pt x="14749" y="2361874"/>
                  <a:pt x="-15914" y="2139776"/>
                  <a:pt x="0" y="1974867"/>
                </a:cubicBezTo>
                <a:cubicBezTo>
                  <a:pt x="15914" y="1809958"/>
                  <a:pt x="-21512" y="1563861"/>
                  <a:pt x="0" y="1296219"/>
                </a:cubicBezTo>
                <a:cubicBezTo>
                  <a:pt x="21512" y="1028577"/>
                  <a:pt x="-1403" y="974538"/>
                  <a:pt x="0" y="800805"/>
                </a:cubicBezTo>
                <a:cubicBezTo>
                  <a:pt x="1403" y="627072"/>
                  <a:pt x="20990" y="300937"/>
                  <a:pt x="0" y="0"/>
                </a:cubicBezTo>
                <a:close/>
              </a:path>
              <a:path w="8318377" h="6107837" fill="darken" stroke="0" extrusionOk="0">
                <a:moveTo>
                  <a:pt x="8318377" y="0"/>
                </a:moveTo>
                <a:cubicBezTo>
                  <a:pt x="8334975" y="184818"/>
                  <a:pt x="8338738" y="371414"/>
                  <a:pt x="8318377" y="495413"/>
                </a:cubicBezTo>
                <a:cubicBezTo>
                  <a:pt x="8298016" y="619412"/>
                  <a:pt x="8338246" y="841069"/>
                  <a:pt x="8318377" y="990827"/>
                </a:cubicBezTo>
                <a:cubicBezTo>
                  <a:pt x="8298509" y="1140585"/>
                  <a:pt x="8301081" y="1301475"/>
                  <a:pt x="8318377" y="1486240"/>
                </a:cubicBezTo>
                <a:cubicBezTo>
                  <a:pt x="8335673" y="1671005"/>
                  <a:pt x="8333214" y="1836109"/>
                  <a:pt x="8318377" y="2164889"/>
                </a:cubicBezTo>
                <a:cubicBezTo>
                  <a:pt x="8303540" y="2493669"/>
                  <a:pt x="8295010" y="2528517"/>
                  <a:pt x="8318377" y="2660302"/>
                </a:cubicBezTo>
                <a:cubicBezTo>
                  <a:pt x="8341744" y="2792087"/>
                  <a:pt x="8324156" y="2947995"/>
                  <a:pt x="8318377" y="3155716"/>
                </a:cubicBezTo>
                <a:cubicBezTo>
                  <a:pt x="8312598" y="3363437"/>
                  <a:pt x="8302720" y="3592736"/>
                  <a:pt x="8318377" y="3712208"/>
                </a:cubicBezTo>
                <a:cubicBezTo>
                  <a:pt x="8334034" y="3831680"/>
                  <a:pt x="8315570" y="4156959"/>
                  <a:pt x="8318377" y="4268699"/>
                </a:cubicBezTo>
                <a:cubicBezTo>
                  <a:pt x="8321184" y="4380439"/>
                  <a:pt x="8302184" y="4546352"/>
                  <a:pt x="8318377" y="4764113"/>
                </a:cubicBezTo>
                <a:cubicBezTo>
                  <a:pt x="8334570" y="4981874"/>
                  <a:pt x="8300541" y="5180613"/>
                  <a:pt x="8318377" y="5381683"/>
                </a:cubicBezTo>
                <a:cubicBezTo>
                  <a:pt x="8336214" y="5582753"/>
                  <a:pt x="8347448" y="5915010"/>
                  <a:pt x="8318377" y="6107837"/>
                </a:cubicBezTo>
                <a:cubicBezTo>
                  <a:pt x="8211867" y="6011061"/>
                  <a:pt x="8080156" y="5872484"/>
                  <a:pt x="7944272" y="5733732"/>
                </a:cubicBezTo>
                <a:cubicBezTo>
                  <a:pt x="7808388" y="5594980"/>
                  <a:pt x="7697815" y="5482520"/>
                  <a:pt x="7554897" y="5344357"/>
                </a:cubicBezTo>
                <a:cubicBezTo>
                  <a:pt x="7544398" y="5043567"/>
                  <a:pt x="7528780" y="4883938"/>
                  <a:pt x="7554897" y="4689946"/>
                </a:cubicBezTo>
                <a:cubicBezTo>
                  <a:pt x="7581014" y="4495954"/>
                  <a:pt x="7539550" y="4245013"/>
                  <a:pt x="7554897" y="4127153"/>
                </a:cubicBezTo>
                <a:cubicBezTo>
                  <a:pt x="7570244" y="4009293"/>
                  <a:pt x="7565048" y="3782001"/>
                  <a:pt x="7554897" y="3472742"/>
                </a:cubicBezTo>
                <a:cubicBezTo>
                  <a:pt x="7544746" y="3163483"/>
                  <a:pt x="7556331" y="2976102"/>
                  <a:pt x="7554897" y="2818331"/>
                </a:cubicBezTo>
                <a:cubicBezTo>
                  <a:pt x="7553463" y="2660560"/>
                  <a:pt x="7558611" y="2384109"/>
                  <a:pt x="7554897" y="2163920"/>
                </a:cubicBezTo>
                <a:cubicBezTo>
                  <a:pt x="7551183" y="1943731"/>
                  <a:pt x="7559547" y="1791227"/>
                  <a:pt x="7554897" y="1509509"/>
                </a:cubicBezTo>
                <a:cubicBezTo>
                  <a:pt x="7550247" y="1227791"/>
                  <a:pt x="7582445" y="1000231"/>
                  <a:pt x="7554897" y="763480"/>
                </a:cubicBezTo>
                <a:cubicBezTo>
                  <a:pt x="7749001" y="586209"/>
                  <a:pt x="7799839" y="480945"/>
                  <a:pt x="7951907" y="366470"/>
                </a:cubicBezTo>
                <a:cubicBezTo>
                  <a:pt x="8103975" y="251995"/>
                  <a:pt x="8179330" y="156504"/>
                  <a:pt x="8318377" y="0"/>
                </a:cubicBezTo>
                <a:close/>
              </a:path>
              <a:path w="8318377" h="6107837" fill="none" extrusionOk="0">
                <a:moveTo>
                  <a:pt x="0" y="0"/>
                </a:moveTo>
                <a:cubicBezTo>
                  <a:pt x="273823" y="-32446"/>
                  <a:pt x="464038" y="-29773"/>
                  <a:pt x="776382" y="0"/>
                </a:cubicBezTo>
                <a:cubicBezTo>
                  <a:pt x="1088726" y="29773"/>
                  <a:pt x="1112877" y="-23522"/>
                  <a:pt x="1386396" y="0"/>
                </a:cubicBezTo>
                <a:cubicBezTo>
                  <a:pt x="1659915" y="23522"/>
                  <a:pt x="1791263" y="26425"/>
                  <a:pt x="2162778" y="0"/>
                </a:cubicBezTo>
                <a:cubicBezTo>
                  <a:pt x="2534293" y="-26425"/>
                  <a:pt x="2624427" y="2941"/>
                  <a:pt x="2855976" y="0"/>
                </a:cubicBezTo>
                <a:cubicBezTo>
                  <a:pt x="3087525" y="-2941"/>
                  <a:pt x="3316716" y="-20307"/>
                  <a:pt x="3549174" y="0"/>
                </a:cubicBezTo>
                <a:cubicBezTo>
                  <a:pt x="3781632" y="20307"/>
                  <a:pt x="3810053" y="15810"/>
                  <a:pt x="3992821" y="0"/>
                </a:cubicBezTo>
                <a:cubicBezTo>
                  <a:pt x="4175589" y="-15810"/>
                  <a:pt x="4422741" y="-20323"/>
                  <a:pt x="4602835" y="0"/>
                </a:cubicBezTo>
                <a:cubicBezTo>
                  <a:pt x="4782929" y="20323"/>
                  <a:pt x="5200228" y="35598"/>
                  <a:pt x="5462401" y="0"/>
                </a:cubicBezTo>
                <a:cubicBezTo>
                  <a:pt x="5724574" y="-35598"/>
                  <a:pt x="5862386" y="10266"/>
                  <a:pt x="5989231" y="0"/>
                </a:cubicBezTo>
                <a:cubicBezTo>
                  <a:pt x="6116076" y="-10266"/>
                  <a:pt x="6386726" y="32300"/>
                  <a:pt x="6765613" y="0"/>
                </a:cubicBezTo>
                <a:cubicBezTo>
                  <a:pt x="7144500" y="-32300"/>
                  <a:pt x="7319758" y="18354"/>
                  <a:pt x="7625179" y="0"/>
                </a:cubicBezTo>
                <a:cubicBezTo>
                  <a:pt x="7930600" y="-18354"/>
                  <a:pt x="7977422" y="-2830"/>
                  <a:pt x="8318377" y="0"/>
                </a:cubicBezTo>
                <a:cubicBezTo>
                  <a:pt x="8284639" y="241352"/>
                  <a:pt x="8284448" y="542325"/>
                  <a:pt x="8318377" y="800805"/>
                </a:cubicBezTo>
                <a:cubicBezTo>
                  <a:pt x="8352306" y="1059285"/>
                  <a:pt x="8342191" y="1247656"/>
                  <a:pt x="8318377" y="1540532"/>
                </a:cubicBezTo>
                <a:cubicBezTo>
                  <a:pt x="8294563" y="1833408"/>
                  <a:pt x="8328174" y="1791144"/>
                  <a:pt x="8318377" y="2035946"/>
                </a:cubicBezTo>
                <a:cubicBezTo>
                  <a:pt x="8308580" y="2280748"/>
                  <a:pt x="8309261" y="2592107"/>
                  <a:pt x="8318377" y="2775673"/>
                </a:cubicBezTo>
                <a:cubicBezTo>
                  <a:pt x="8327493" y="2959239"/>
                  <a:pt x="8291049" y="3189573"/>
                  <a:pt x="8318377" y="3393243"/>
                </a:cubicBezTo>
                <a:cubicBezTo>
                  <a:pt x="8345706" y="3596913"/>
                  <a:pt x="8325835" y="3782125"/>
                  <a:pt x="8318377" y="3888656"/>
                </a:cubicBezTo>
                <a:cubicBezTo>
                  <a:pt x="8310919" y="3995187"/>
                  <a:pt x="8303698" y="4260737"/>
                  <a:pt x="8318377" y="4384070"/>
                </a:cubicBezTo>
                <a:cubicBezTo>
                  <a:pt x="8333056" y="4507403"/>
                  <a:pt x="8342025" y="4762246"/>
                  <a:pt x="8318377" y="5001640"/>
                </a:cubicBezTo>
                <a:cubicBezTo>
                  <a:pt x="8294730" y="5241034"/>
                  <a:pt x="8287988" y="5666341"/>
                  <a:pt x="8318377" y="6107837"/>
                </a:cubicBezTo>
                <a:cubicBezTo>
                  <a:pt x="8143843" y="6085956"/>
                  <a:pt x="7982612" y="6127394"/>
                  <a:pt x="7874730" y="6107837"/>
                </a:cubicBezTo>
                <a:cubicBezTo>
                  <a:pt x="7766848" y="6088280"/>
                  <a:pt x="7228533" y="6081862"/>
                  <a:pt x="7015165" y="6107837"/>
                </a:cubicBezTo>
                <a:cubicBezTo>
                  <a:pt x="6801797" y="6133812"/>
                  <a:pt x="6676125" y="6105090"/>
                  <a:pt x="6571518" y="6107837"/>
                </a:cubicBezTo>
                <a:cubicBezTo>
                  <a:pt x="6466911" y="6110584"/>
                  <a:pt x="6233723" y="6100487"/>
                  <a:pt x="6044687" y="6107837"/>
                </a:cubicBezTo>
                <a:cubicBezTo>
                  <a:pt x="5855651" y="6115187"/>
                  <a:pt x="5616576" y="6128847"/>
                  <a:pt x="5351489" y="6107837"/>
                </a:cubicBezTo>
                <a:cubicBezTo>
                  <a:pt x="5086402" y="6086827"/>
                  <a:pt x="5037560" y="6086459"/>
                  <a:pt x="4907842" y="6107837"/>
                </a:cubicBezTo>
                <a:cubicBezTo>
                  <a:pt x="4778124" y="6129215"/>
                  <a:pt x="4393283" y="6094372"/>
                  <a:pt x="4048277" y="6107837"/>
                </a:cubicBezTo>
                <a:cubicBezTo>
                  <a:pt x="3703271" y="6121302"/>
                  <a:pt x="3797416" y="6118242"/>
                  <a:pt x="3604630" y="6107837"/>
                </a:cubicBezTo>
                <a:cubicBezTo>
                  <a:pt x="3411844" y="6097432"/>
                  <a:pt x="3302738" y="6129423"/>
                  <a:pt x="3077799" y="6107837"/>
                </a:cubicBezTo>
                <a:cubicBezTo>
                  <a:pt x="2852860" y="6086251"/>
                  <a:pt x="2553997" y="6145669"/>
                  <a:pt x="2301418" y="6107837"/>
                </a:cubicBezTo>
                <a:cubicBezTo>
                  <a:pt x="2048839" y="6070005"/>
                  <a:pt x="1769144" y="6076045"/>
                  <a:pt x="1608220" y="6107837"/>
                </a:cubicBezTo>
                <a:cubicBezTo>
                  <a:pt x="1447296" y="6139629"/>
                  <a:pt x="1263297" y="6129696"/>
                  <a:pt x="1164573" y="6107837"/>
                </a:cubicBezTo>
                <a:cubicBezTo>
                  <a:pt x="1065849" y="6085978"/>
                  <a:pt x="837277" y="6097335"/>
                  <a:pt x="720926" y="6107837"/>
                </a:cubicBezTo>
                <a:cubicBezTo>
                  <a:pt x="604575" y="6118339"/>
                  <a:pt x="308759" y="6129161"/>
                  <a:pt x="0" y="6107837"/>
                </a:cubicBezTo>
                <a:cubicBezTo>
                  <a:pt x="858" y="5906907"/>
                  <a:pt x="-12509" y="5700746"/>
                  <a:pt x="0" y="5551345"/>
                </a:cubicBezTo>
                <a:cubicBezTo>
                  <a:pt x="12509" y="5401944"/>
                  <a:pt x="4422" y="5064216"/>
                  <a:pt x="0" y="4933775"/>
                </a:cubicBezTo>
                <a:cubicBezTo>
                  <a:pt x="-4422" y="4803334"/>
                  <a:pt x="10077" y="4500050"/>
                  <a:pt x="0" y="4132970"/>
                </a:cubicBezTo>
                <a:cubicBezTo>
                  <a:pt x="-10077" y="3765890"/>
                  <a:pt x="-11363" y="3738594"/>
                  <a:pt x="0" y="3637556"/>
                </a:cubicBezTo>
                <a:cubicBezTo>
                  <a:pt x="11363" y="3536518"/>
                  <a:pt x="12811" y="3171721"/>
                  <a:pt x="0" y="3019986"/>
                </a:cubicBezTo>
                <a:cubicBezTo>
                  <a:pt x="-12811" y="2868251"/>
                  <a:pt x="-6903" y="2682336"/>
                  <a:pt x="0" y="2402416"/>
                </a:cubicBezTo>
                <a:cubicBezTo>
                  <a:pt x="6903" y="2122496"/>
                  <a:pt x="-2687" y="1975169"/>
                  <a:pt x="0" y="1723767"/>
                </a:cubicBezTo>
                <a:cubicBezTo>
                  <a:pt x="2687" y="1472365"/>
                  <a:pt x="10911" y="1347375"/>
                  <a:pt x="0" y="1167276"/>
                </a:cubicBezTo>
                <a:cubicBezTo>
                  <a:pt x="-10911" y="987177"/>
                  <a:pt x="-21939" y="362765"/>
                  <a:pt x="0" y="0"/>
                </a:cubicBezTo>
                <a:close/>
                <a:moveTo>
                  <a:pt x="763480" y="763480"/>
                </a:moveTo>
                <a:cubicBezTo>
                  <a:pt x="979335" y="737487"/>
                  <a:pt x="1409693" y="729395"/>
                  <a:pt x="1578450" y="763480"/>
                </a:cubicBezTo>
                <a:cubicBezTo>
                  <a:pt x="1747207" y="797566"/>
                  <a:pt x="2016724" y="776194"/>
                  <a:pt x="2189678" y="763480"/>
                </a:cubicBezTo>
                <a:cubicBezTo>
                  <a:pt x="2362632" y="750766"/>
                  <a:pt x="2624627" y="801645"/>
                  <a:pt x="3004648" y="763480"/>
                </a:cubicBezTo>
                <a:cubicBezTo>
                  <a:pt x="3384669" y="725316"/>
                  <a:pt x="3352509" y="774808"/>
                  <a:pt x="3615875" y="763480"/>
                </a:cubicBezTo>
                <a:cubicBezTo>
                  <a:pt x="3879241" y="752152"/>
                  <a:pt x="4125339" y="751217"/>
                  <a:pt x="4362931" y="763480"/>
                </a:cubicBezTo>
                <a:cubicBezTo>
                  <a:pt x="4600523" y="775743"/>
                  <a:pt x="4905264" y="770502"/>
                  <a:pt x="5177901" y="763480"/>
                </a:cubicBezTo>
                <a:cubicBezTo>
                  <a:pt x="5450538" y="756459"/>
                  <a:pt x="5491482" y="759011"/>
                  <a:pt x="5721214" y="763480"/>
                </a:cubicBezTo>
                <a:cubicBezTo>
                  <a:pt x="5950946" y="767949"/>
                  <a:pt x="6191185" y="781339"/>
                  <a:pt x="6468270" y="763480"/>
                </a:cubicBezTo>
                <a:cubicBezTo>
                  <a:pt x="6745355" y="745621"/>
                  <a:pt x="7033386" y="800543"/>
                  <a:pt x="7554897" y="763480"/>
                </a:cubicBezTo>
                <a:cubicBezTo>
                  <a:pt x="7563149" y="963953"/>
                  <a:pt x="7534594" y="1166565"/>
                  <a:pt x="7554897" y="1280465"/>
                </a:cubicBezTo>
                <a:cubicBezTo>
                  <a:pt x="7575200" y="1394366"/>
                  <a:pt x="7528839" y="1654707"/>
                  <a:pt x="7554897" y="2026493"/>
                </a:cubicBezTo>
                <a:cubicBezTo>
                  <a:pt x="7580955" y="2398279"/>
                  <a:pt x="7577243" y="2570285"/>
                  <a:pt x="7554897" y="2726713"/>
                </a:cubicBezTo>
                <a:cubicBezTo>
                  <a:pt x="7532551" y="2883141"/>
                  <a:pt x="7569798" y="3086638"/>
                  <a:pt x="7554897" y="3426933"/>
                </a:cubicBezTo>
                <a:cubicBezTo>
                  <a:pt x="7539996" y="3767228"/>
                  <a:pt x="7541779" y="3901891"/>
                  <a:pt x="7554897" y="4172961"/>
                </a:cubicBezTo>
                <a:cubicBezTo>
                  <a:pt x="7568015" y="4444031"/>
                  <a:pt x="7536901" y="4548601"/>
                  <a:pt x="7554897" y="4689946"/>
                </a:cubicBezTo>
                <a:cubicBezTo>
                  <a:pt x="7572893" y="4831291"/>
                  <a:pt x="7534930" y="5026498"/>
                  <a:pt x="7554897" y="5344357"/>
                </a:cubicBezTo>
                <a:cubicBezTo>
                  <a:pt x="7307218" y="5338843"/>
                  <a:pt x="6988038" y="5312677"/>
                  <a:pt x="6807841" y="5344357"/>
                </a:cubicBezTo>
                <a:cubicBezTo>
                  <a:pt x="6627644" y="5376037"/>
                  <a:pt x="6441263" y="5347082"/>
                  <a:pt x="6196614" y="5344357"/>
                </a:cubicBezTo>
                <a:cubicBezTo>
                  <a:pt x="5951965" y="5341632"/>
                  <a:pt x="5737929" y="5346134"/>
                  <a:pt x="5517472" y="5344357"/>
                </a:cubicBezTo>
                <a:cubicBezTo>
                  <a:pt x="5297015" y="5342580"/>
                  <a:pt x="5065410" y="5331295"/>
                  <a:pt x="4770416" y="5344357"/>
                </a:cubicBezTo>
                <a:cubicBezTo>
                  <a:pt x="4475422" y="5357419"/>
                  <a:pt x="4328344" y="5350902"/>
                  <a:pt x="4091274" y="5344357"/>
                </a:cubicBezTo>
                <a:cubicBezTo>
                  <a:pt x="3854204" y="5337812"/>
                  <a:pt x="3647450" y="5341372"/>
                  <a:pt x="3480047" y="5344357"/>
                </a:cubicBezTo>
                <a:cubicBezTo>
                  <a:pt x="3312644" y="5347342"/>
                  <a:pt x="3195209" y="5344312"/>
                  <a:pt x="2936733" y="5344357"/>
                </a:cubicBezTo>
                <a:cubicBezTo>
                  <a:pt x="2678257" y="5344402"/>
                  <a:pt x="2646467" y="5327640"/>
                  <a:pt x="2393420" y="5344357"/>
                </a:cubicBezTo>
                <a:cubicBezTo>
                  <a:pt x="2140373" y="5361074"/>
                  <a:pt x="1970850" y="5320245"/>
                  <a:pt x="1850107" y="5344357"/>
                </a:cubicBezTo>
                <a:cubicBezTo>
                  <a:pt x="1729364" y="5368469"/>
                  <a:pt x="1228751" y="5371488"/>
                  <a:pt x="763480" y="5344357"/>
                </a:cubicBezTo>
                <a:cubicBezTo>
                  <a:pt x="765145" y="5140126"/>
                  <a:pt x="757483" y="4978855"/>
                  <a:pt x="763480" y="4735755"/>
                </a:cubicBezTo>
                <a:cubicBezTo>
                  <a:pt x="769477" y="4492655"/>
                  <a:pt x="765197" y="4225217"/>
                  <a:pt x="763480" y="4081344"/>
                </a:cubicBezTo>
                <a:cubicBezTo>
                  <a:pt x="761763" y="3937471"/>
                  <a:pt x="746006" y="3785087"/>
                  <a:pt x="763480" y="3564359"/>
                </a:cubicBezTo>
                <a:cubicBezTo>
                  <a:pt x="780954" y="3343631"/>
                  <a:pt x="751487" y="3209137"/>
                  <a:pt x="763480" y="3047374"/>
                </a:cubicBezTo>
                <a:cubicBezTo>
                  <a:pt x="775473" y="2885612"/>
                  <a:pt x="748609" y="2573025"/>
                  <a:pt x="763480" y="2347155"/>
                </a:cubicBezTo>
                <a:cubicBezTo>
                  <a:pt x="778351" y="2121285"/>
                  <a:pt x="765094" y="1980369"/>
                  <a:pt x="763480" y="1692744"/>
                </a:cubicBezTo>
                <a:cubicBezTo>
                  <a:pt x="761866" y="1405119"/>
                  <a:pt x="732961" y="950263"/>
                  <a:pt x="763480" y="763480"/>
                </a:cubicBezTo>
                <a:close/>
                <a:moveTo>
                  <a:pt x="0" y="0"/>
                </a:moveTo>
                <a:cubicBezTo>
                  <a:pt x="106660" y="88928"/>
                  <a:pt x="237439" y="205591"/>
                  <a:pt x="381740" y="381740"/>
                </a:cubicBezTo>
                <a:cubicBezTo>
                  <a:pt x="526041" y="557889"/>
                  <a:pt x="658752" y="648360"/>
                  <a:pt x="763480" y="763480"/>
                </a:cubicBezTo>
                <a:moveTo>
                  <a:pt x="0" y="6107837"/>
                </a:moveTo>
                <a:cubicBezTo>
                  <a:pt x="119667" y="5975224"/>
                  <a:pt x="285817" y="5811395"/>
                  <a:pt x="366470" y="5741367"/>
                </a:cubicBezTo>
                <a:cubicBezTo>
                  <a:pt x="447123" y="5671339"/>
                  <a:pt x="673690" y="5451648"/>
                  <a:pt x="763480" y="5344357"/>
                </a:cubicBezTo>
                <a:moveTo>
                  <a:pt x="8318377" y="0"/>
                </a:moveTo>
                <a:cubicBezTo>
                  <a:pt x="8177653" y="179631"/>
                  <a:pt x="8068658" y="248872"/>
                  <a:pt x="7921367" y="397010"/>
                </a:cubicBezTo>
                <a:cubicBezTo>
                  <a:pt x="7774076" y="545148"/>
                  <a:pt x="7663272" y="682001"/>
                  <a:pt x="7554897" y="763480"/>
                </a:cubicBezTo>
                <a:moveTo>
                  <a:pt x="8318377" y="6107837"/>
                </a:moveTo>
                <a:cubicBezTo>
                  <a:pt x="8138354" y="5900871"/>
                  <a:pt x="8091876" y="5909786"/>
                  <a:pt x="7929002" y="5718462"/>
                </a:cubicBezTo>
                <a:cubicBezTo>
                  <a:pt x="7766128" y="5527138"/>
                  <a:pt x="7750682" y="5509658"/>
                  <a:pt x="7554897" y="5344357"/>
                </a:cubicBezTo>
              </a:path>
              <a:path w="8318377" h="6107837" fill="none" stroke="0" extrusionOk="0">
                <a:moveTo>
                  <a:pt x="0" y="0"/>
                </a:moveTo>
                <a:cubicBezTo>
                  <a:pt x="246526" y="20242"/>
                  <a:pt x="390759" y="6886"/>
                  <a:pt x="526831" y="0"/>
                </a:cubicBezTo>
                <a:cubicBezTo>
                  <a:pt x="662903" y="-6886"/>
                  <a:pt x="1168910" y="39741"/>
                  <a:pt x="1386396" y="0"/>
                </a:cubicBezTo>
                <a:cubicBezTo>
                  <a:pt x="1603882" y="-39741"/>
                  <a:pt x="1663810" y="-14876"/>
                  <a:pt x="1830043" y="0"/>
                </a:cubicBezTo>
                <a:cubicBezTo>
                  <a:pt x="1996276" y="14876"/>
                  <a:pt x="2187942" y="2605"/>
                  <a:pt x="2523241" y="0"/>
                </a:cubicBezTo>
                <a:cubicBezTo>
                  <a:pt x="2858540" y="-2605"/>
                  <a:pt x="3041074" y="3273"/>
                  <a:pt x="3382807" y="0"/>
                </a:cubicBezTo>
                <a:cubicBezTo>
                  <a:pt x="3724540" y="-3273"/>
                  <a:pt x="3916371" y="32584"/>
                  <a:pt x="4076005" y="0"/>
                </a:cubicBezTo>
                <a:cubicBezTo>
                  <a:pt x="4235639" y="-32584"/>
                  <a:pt x="4579681" y="-7372"/>
                  <a:pt x="4769203" y="0"/>
                </a:cubicBezTo>
                <a:cubicBezTo>
                  <a:pt x="4958725" y="7372"/>
                  <a:pt x="5096741" y="2953"/>
                  <a:pt x="5212850" y="0"/>
                </a:cubicBezTo>
                <a:cubicBezTo>
                  <a:pt x="5328959" y="-2953"/>
                  <a:pt x="5798026" y="-27188"/>
                  <a:pt x="6072415" y="0"/>
                </a:cubicBezTo>
                <a:cubicBezTo>
                  <a:pt x="6346804" y="27188"/>
                  <a:pt x="6606776" y="11365"/>
                  <a:pt x="6848797" y="0"/>
                </a:cubicBezTo>
                <a:cubicBezTo>
                  <a:pt x="7090818" y="-11365"/>
                  <a:pt x="7327230" y="-27964"/>
                  <a:pt x="7541995" y="0"/>
                </a:cubicBezTo>
                <a:cubicBezTo>
                  <a:pt x="7756760" y="27964"/>
                  <a:pt x="8015680" y="16350"/>
                  <a:pt x="8318377" y="0"/>
                </a:cubicBezTo>
                <a:cubicBezTo>
                  <a:pt x="8302462" y="305739"/>
                  <a:pt x="8345742" y="610574"/>
                  <a:pt x="8318377" y="800805"/>
                </a:cubicBezTo>
                <a:cubicBezTo>
                  <a:pt x="8291012" y="991037"/>
                  <a:pt x="8293217" y="1202263"/>
                  <a:pt x="8318377" y="1479454"/>
                </a:cubicBezTo>
                <a:cubicBezTo>
                  <a:pt x="8343537" y="1756645"/>
                  <a:pt x="8318024" y="1855601"/>
                  <a:pt x="8318377" y="2035946"/>
                </a:cubicBezTo>
                <a:cubicBezTo>
                  <a:pt x="8318730" y="2216291"/>
                  <a:pt x="8350983" y="2513963"/>
                  <a:pt x="8318377" y="2775673"/>
                </a:cubicBezTo>
                <a:cubicBezTo>
                  <a:pt x="8285771" y="3037383"/>
                  <a:pt x="8335648" y="3409356"/>
                  <a:pt x="8318377" y="3576478"/>
                </a:cubicBezTo>
                <a:cubicBezTo>
                  <a:pt x="8301106" y="3743601"/>
                  <a:pt x="8337976" y="3868101"/>
                  <a:pt x="8318377" y="4071891"/>
                </a:cubicBezTo>
                <a:cubicBezTo>
                  <a:pt x="8298778" y="4275681"/>
                  <a:pt x="8332179" y="4553630"/>
                  <a:pt x="8318377" y="4750540"/>
                </a:cubicBezTo>
                <a:cubicBezTo>
                  <a:pt x="8304575" y="4947450"/>
                  <a:pt x="8318165" y="5160039"/>
                  <a:pt x="8318377" y="5307032"/>
                </a:cubicBezTo>
                <a:cubicBezTo>
                  <a:pt x="8318589" y="5454025"/>
                  <a:pt x="8349729" y="5904006"/>
                  <a:pt x="8318377" y="6107837"/>
                </a:cubicBezTo>
                <a:cubicBezTo>
                  <a:pt x="8187269" y="6122955"/>
                  <a:pt x="8031627" y="6090086"/>
                  <a:pt x="7874730" y="6107837"/>
                </a:cubicBezTo>
                <a:cubicBezTo>
                  <a:pt x="7717833" y="6125588"/>
                  <a:pt x="7395809" y="6078636"/>
                  <a:pt x="7098348" y="6107837"/>
                </a:cubicBezTo>
                <a:cubicBezTo>
                  <a:pt x="6800887" y="6137038"/>
                  <a:pt x="6762958" y="6115542"/>
                  <a:pt x="6571518" y="6107837"/>
                </a:cubicBezTo>
                <a:cubicBezTo>
                  <a:pt x="6380078" y="6100133"/>
                  <a:pt x="6138107" y="6086663"/>
                  <a:pt x="5795136" y="6107837"/>
                </a:cubicBezTo>
                <a:cubicBezTo>
                  <a:pt x="5452165" y="6129011"/>
                  <a:pt x="5126463" y="6117851"/>
                  <a:pt x="4935570" y="6107837"/>
                </a:cubicBezTo>
                <a:cubicBezTo>
                  <a:pt x="4744677" y="6097823"/>
                  <a:pt x="4366839" y="6090191"/>
                  <a:pt x="4159189" y="6107837"/>
                </a:cubicBezTo>
                <a:cubicBezTo>
                  <a:pt x="3951539" y="6125483"/>
                  <a:pt x="3710612" y="6084082"/>
                  <a:pt x="3549174" y="6107837"/>
                </a:cubicBezTo>
                <a:cubicBezTo>
                  <a:pt x="3387737" y="6131592"/>
                  <a:pt x="3095352" y="6138788"/>
                  <a:pt x="2772792" y="6107837"/>
                </a:cubicBezTo>
                <a:cubicBezTo>
                  <a:pt x="2450232" y="6076886"/>
                  <a:pt x="2409446" y="6120386"/>
                  <a:pt x="2079594" y="6107837"/>
                </a:cubicBezTo>
                <a:cubicBezTo>
                  <a:pt x="1749742" y="6095288"/>
                  <a:pt x="1728897" y="6130185"/>
                  <a:pt x="1469580" y="6107837"/>
                </a:cubicBezTo>
                <a:cubicBezTo>
                  <a:pt x="1210263" y="6085489"/>
                  <a:pt x="891563" y="6131998"/>
                  <a:pt x="610014" y="6107837"/>
                </a:cubicBezTo>
                <a:cubicBezTo>
                  <a:pt x="328465" y="6083676"/>
                  <a:pt x="236877" y="6082504"/>
                  <a:pt x="0" y="6107837"/>
                </a:cubicBezTo>
                <a:cubicBezTo>
                  <a:pt x="-25317" y="5826238"/>
                  <a:pt x="13767" y="5590663"/>
                  <a:pt x="0" y="5307032"/>
                </a:cubicBezTo>
                <a:cubicBezTo>
                  <a:pt x="-13767" y="5023402"/>
                  <a:pt x="25252" y="4844808"/>
                  <a:pt x="0" y="4506226"/>
                </a:cubicBezTo>
                <a:cubicBezTo>
                  <a:pt x="-25252" y="4167644"/>
                  <a:pt x="15152" y="4253435"/>
                  <a:pt x="0" y="4010813"/>
                </a:cubicBezTo>
                <a:cubicBezTo>
                  <a:pt x="-15152" y="3768191"/>
                  <a:pt x="-20882" y="3708543"/>
                  <a:pt x="0" y="3515400"/>
                </a:cubicBezTo>
                <a:cubicBezTo>
                  <a:pt x="20882" y="3322257"/>
                  <a:pt x="15553" y="3178427"/>
                  <a:pt x="0" y="2897829"/>
                </a:cubicBezTo>
                <a:cubicBezTo>
                  <a:pt x="-15553" y="2617231"/>
                  <a:pt x="18209" y="2457997"/>
                  <a:pt x="0" y="2219181"/>
                </a:cubicBezTo>
                <a:cubicBezTo>
                  <a:pt x="-18209" y="1980365"/>
                  <a:pt x="-22694" y="1839346"/>
                  <a:pt x="0" y="1723767"/>
                </a:cubicBezTo>
                <a:cubicBezTo>
                  <a:pt x="22694" y="1608188"/>
                  <a:pt x="-24856" y="1321418"/>
                  <a:pt x="0" y="1045119"/>
                </a:cubicBezTo>
                <a:cubicBezTo>
                  <a:pt x="24856" y="768820"/>
                  <a:pt x="-44495" y="462558"/>
                  <a:pt x="0" y="0"/>
                </a:cubicBezTo>
                <a:close/>
                <a:moveTo>
                  <a:pt x="763480" y="763480"/>
                </a:moveTo>
                <a:cubicBezTo>
                  <a:pt x="1044421" y="745168"/>
                  <a:pt x="1236895" y="787455"/>
                  <a:pt x="1374708" y="763480"/>
                </a:cubicBezTo>
                <a:cubicBezTo>
                  <a:pt x="1512521" y="739505"/>
                  <a:pt x="1689161" y="776876"/>
                  <a:pt x="1985935" y="763480"/>
                </a:cubicBezTo>
                <a:cubicBezTo>
                  <a:pt x="2282709" y="750084"/>
                  <a:pt x="2468343" y="744198"/>
                  <a:pt x="2597163" y="763480"/>
                </a:cubicBezTo>
                <a:cubicBezTo>
                  <a:pt x="2725983" y="782762"/>
                  <a:pt x="2990280" y="758332"/>
                  <a:pt x="3140476" y="763480"/>
                </a:cubicBezTo>
                <a:cubicBezTo>
                  <a:pt x="3290672" y="768628"/>
                  <a:pt x="3499659" y="793836"/>
                  <a:pt x="3819618" y="763480"/>
                </a:cubicBezTo>
                <a:cubicBezTo>
                  <a:pt x="4139577" y="733124"/>
                  <a:pt x="4315919" y="761437"/>
                  <a:pt x="4498759" y="763480"/>
                </a:cubicBezTo>
                <a:cubicBezTo>
                  <a:pt x="4681599" y="765523"/>
                  <a:pt x="4847996" y="768015"/>
                  <a:pt x="5177901" y="763480"/>
                </a:cubicBezTo>
                <a:cubicBezTo>
                  <a:pt x="5507806" y="758945"/>
                  <a:pt x="5582646" y="748301"/>
                  <a:pt x="5789129" y="763480"/>
                </a:cubicBezTo>
                <a:cubicBezTo>
                  <a:pt x="5995612" y="778659"/>
                  <a:pt x="6278450" y="791549"/>
                  <a:pt x="6604099" y="763480"/>
                </a:cubicBezTo>
                <a:cubicBezTo>
                  <a:pt x="6929748" y="735412"/>
                  <a:pt x="7349737" y="801253"/>
                  <a:pt x="7554897" y="763480"/>
                </a:cubicBezTo>
                <a:cubicBezTo>
                  <a:pt x="7555184" y="868793"/>
                  <a:pt x="7558516" y="1136659"/>
                  <a:pt x="7554897" y="1280465"/>
                </a:cubicBezTo>
                <a:cubicBezTo>
                  <a:pt x="7551278" y="1424272"/>
                  <a:pt x="7576843" y="1664572"/>
                  <a:pt x="7554897" y="1889067"/>
                </a:cubicBezTo>
                <a:cubicBezTo>
                  <a:pt x="7532951" y="2113562"/>
                  <a:pt x="7563033" y="2360479"/>
                  <a:pt x="7554897" y="2635095"/>
                </a:cubicBezTo>
                <a:cubicBezTo>
                  <a:pt x="7546761" y="2909711"/>
                  <a:pt x="7573238" y="2961079"/>
                  <a:pt x="7554897" y="3243698"/>
                </a:cubicBezTo>
                <a:cubicBezTo>
                  <a:pt x="7536556" y="3526317"/>
                  <a:pt x="7572979" y="3673393"/>
                  <a:pt x="7554897" y="3806491"/>
                </a:cubicBezTo>
                <a:cubicBezTo>
                  <a:pt x="7536815" y="3939589"/>
                  <a:pt x="7559749" y="4113649"/>
                  <a:pt x="7554897" y="4415093"/>
                </a:cubicBezTo>
                <a:cubicBezTo>
                  <a:pt x="7550045" y="4716537"/>
                  <a:pt x="7522387" y="4995681"/>
                  <a:pt x="7554897" y="5344357"/>
                </a:cubicBezTo>
                <a:cubicBezTo>
                  <a:pt x="7447163" y="5353790"/>
                  <a:pt x="7311671" y="5359068"/>
                  <a:pt x="7079498" y="5344357"/>
                </a:cubicBezTo>
                <a:cubicBezTo>
                  <a:pt x="6847325" y="5329646"/>
                  <a:pt x="6659642" y="5352106"/>
                  <a:pt x="6400356" y="5344357"/>
                </a:cubicBezTo>
                <a:cubicBezTo>
                  <a:pt x="6141070" y="5336608"/>
                  <a:pt x="6108586" y="5366206"/>
                  <a:pt x="5924957" y="5344357"/>
                </a:cubicBezTo>
                <a:cubicBezTo>
                  <a:pt x="5741328" y="5322508"/>
                  <a:pt x="5471317" y="5364010"/>
                  <a:pt x="5245815" y="5344357"/>
                </a:cubicBezTo>
                <a:cubicBezTo>
                  <a:pt x="5020313" y="5324704"/>
                  <a:pt x="4853664" y="5374859"/>
                  <a:pt x="4498759" y="5344357"/>
                </a:cubicBezTo>
                <a:cubicBezTo>
                  <a:pt x="4143854" y="5313855"/>
                  <a:pt x="4084471" y="5357740"/>
                  <a:pt x="3887532" y="5344357"/>
                </a:cubicBezTo>
                <a:cubicBezTo>
                  <a:pt x="3690593" y="5330974"/>
                  <a:pt x="3445597" y="5316098"/>
                  <a:pt x="3140476" y="5344357"/>
                </a:cubicBezTo>
                <a:cubicBezTo>
                  <a:pt x="2835355" y="5372616"/>
                  <a:pt x="2864570" y="5334386"/>
                  <a:pt x="2665077" y="5344357"/>
                </a:cubicBezTo>
                <a:cubicBezTo>
                  <a:pt x="2465584" y="5354328"/>
                  <a:pt x="2317885" y="5366817"/>
                  <a:pt x="2121763" y="5344357"/>
                </a:cubicBezTo>
                <a:cubicBezTo>
                  <a:pt x="1925641" y="5321897"/>
                  <a:pt x="1828241" y="5329583"/>
                  <a:pt x="1578450" y="5344357"/>
                </a:cubicBezTo>
                <a:cubicBezTo>
                  <a:pt x="1328659" y="5359131"/>
                  <a:pt x="1098901" y="5365759"/>
                  <a:pt x="763480" y="5344357"/>
                </a:cubicBezTo>
                <a:cubicBezTo>
                  <a:pt x="751576" y="5154159"/>
                  <a:pt x="751539" y="4956560"/>
                  <a:pt x="763480" y="4735755"/>
                </a:cubicBezTo>
                <a:cubicBezTo>
                  <a:pt x="775421" y="4514950"/>
                  <a:pt x="791453" y="4422742"/>
                  <a:pt x="763480" y="4127153"/>
                </a:cubicBezTo>
                <a:cubicBezTo>
                  <a:pt x="735507" y="3831564"/>
                  <a:pt x="780767" y="3700132"/>
                  <a:pt x="763480" y="3426933"/>
                </a:cubicBezTo>
                <a:cubicBezTo>
                  <a:pt x="746193" y="3153734"/>
                  <a:pt x="785368" y="3049303"/>
                  <a:pt x="763480" y="2818331"/>
                </a:cubicBezTo>
                <a:cubicBezTo>
                  <a:pt x="741592" y="2587359"/>
                  <a:pt x="774228" y="2453014"/>
                  <a:pt x="763480" y="2301346"/>
                </a:cubicBezTo>
                <a:cubicBezTo>
                  <a:pt x="752732" y="2149678"/>
                  <a:pt x="797211" y="1936158"/>
                  <a:pt x="763480" y="1601126"/>
                </a:cubicBezTo>
                <a:cubicBezTo>
                  <a:pt x="729749" y="1266094"/>
                  <a:pt x="776610" y="1042036"/>
                  <a:pt x="763480" y="763480"/>
                </a:cubicBezTo>
                <a:close/>
                <a:moveTo>
                  <a:pt x="0" y="0"/>
                </a:moveTo>
                <a:cubicBezTo>
                  <a:pt x="150050" y="123323"/>
                  <a:pt x="269872" y="282744"/>
                  <a:pt x="366470" y="366470"/>
                </a:cubicBezTo>
                <a:cubicBezTo>
                  <a:pt x="463068" y="450196"/>
                  <a:pt x="597187" y="601460"/>
                  <a:pt x="763480" y="763480"/>
                </a:cubicBezTo>
                <a:moveTo>
                  <a:pt x="0" y="6107837"/>
                </a:moveTo>
                <a:cubicBezTo>
                  <a:pt x="99337" y="5984320"/>
                  <a:pt x="296471" y="5844850"/>
                  <a:pt x="389375" y="5718462"/>
                </a:cubicBezTo>
                <a:cubicBezTo>
                  <a:pt x="482279" y="5592074"/>
                  <a:pt x="597923" y="5482255"/>
                  <a:pt x="763480" y="5344357"/>
                </a:cubicBezTo>
                <a:moveTo>
                  <a:pt x="8318377" y="0"/>
                </a:moveTo>
                <a:cubicBezTo>
                  <a:pt x="8130599" y="178111"/>
                  <a:pt x="8056864" y="228342"/>
                  <a:pt x="7951907" y="366470"/>
                </a:cubicBezTo>
                <a:cubicBezTo>
                  <a:pt x="7846950" y="504598"/>
                  <a:pt x="7640790" y="667649"/>
                  <a:pt x="7554897" y="763480"/>
                </a:cubicBezTo>
                <a:moveTo>
                  <a:pt x="8318377" y="6107837"/>
                </a:moveTo>
                <a:cubicBezTo>
                  <a:pt x="8145865" y="5926300"/>
                  <a:pt x="8131612" y="5892683"/>
                  <a:pt x="7921367" y="5710827"/>
                </a:cubicBezTo>
                <a:cubicBezTo>
                  <a:pt x="7711122" y="5528971"/>
                  <a:pt x="7685609" y="5510194"/>
                  <a:pt x="7554897" y="5344357"/>
                </a:cubicBezTo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accent2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3227455271">
                  <a:prstGeom prst="bevel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7200" b="1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End</a:t>
            </a:r>
            <a:endParaRPr lang="en-US" sz="7200" b="1" dirty="0">
              <a:solidFill>
                <a:schemeClr val="accent2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00758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235</TotalTime>
  <Words>1512</Words>
  <Application>Microsoft Office PowerPoint</Application>
  <PresentationFormat>On-screen Show (4:3)</PresentationFormat>
  <Paragraphs>21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Times New Roman</vt:lpstr>
      <vt:lpstr>Office Theme</vt:lpstr>
      <vt:lpstr>PowerPoint Presentation</vt:lpstr>
      <vt:lpstr>                              The Girl from Megara, 1870-77, Oil on Canvas, 60x50 cm, National Gallery, E. Koutlidis Foundation Collection, Athens, Greece https://www.nationalgallery.gr/en/all-collections/collection/collections/the-girl-from-megara.html  </vt:lpstr>
      <vt:lpstr>                              Italian Boy Laughing, 1882, Oil on Canvas, 18x14 cm, National Gallery, E. Koutlidis Foundation Collection, Athens, Greece https://www.nationalgallery.gr/en/all-collections/collection/collections/italian-boy-laughing-or-the-little-chestnut-seller.html </vt:lpstr>
      <vt:lpstr>                               Girl Reading, circa 1882, Oil on Canvas, 53x40 cm, Private Collection, Athens, Greece https://commons.wikimedia.org/wiki/File:Georgios_Jakobides_Girl_reading_c1882.jpg  </vt:lpstr>
      <vt:lpstr>                                Greedy, 1884, Oil on Panel, 29,6x24 cm, National Gallery, Athens, Greece https://www.nationalgallery.gr/en/all-collections/collection/collections/greedy.html   </vt:lpstr>
      <vt:lpstr>                        First Steps, 1883, Oil on Canvas, 64x50 cm, Averoff Museum of Neo-Hellenic Art, Metsovo, Greece https://www.averoffmuseum.gr/%cf%84%ce%b1-%cf%80%cf%81%cf%8e%cf%84%ce%b1-%ce%b2%ce%ae%ce%bc%ce%b1%cf%84%ce%b1/  </vt:lpstr>
      <vt:lpstr>                                    Naughty grandson, 1884, Oil on Canvas, 38.5x30 cm, Private Collection, Athens, Greece https://commons.wikimedia.org/wiki/File:%CE%93%CE%B5%CF%8E%CF%81%CE%B3%CE%B9%CE%BF%CF%82_%CE%99%CE%B1%CE%BA%CF%89%CE%B2%CE%AF%CE%B4%CE%B7%CF%82_-_%CE%9F_%CE%9A%CE%B1%CE%BA%CF%8C%CF%82_%CE%95%CE%B3%CE%B3%CE%BF%CE%BD%CF%8C%CF%82_(%CE%BC%CE%B5%CF%84%CE%AC_%CF%84%CE%BF_1884).jpg </vt:lpstr>
      <vt:lpstr>                                 Naughty grandson, 1884, Oil on Canvas, 38.5x30 cm, Museum Wiesbaden, Germany https://upload.wikimedia.org/wikipedia/commons/9/99/The_Naughty_Grandson.jpg </vt:lpstr>
      <vt:lpstr>                             Portrait of Vasilakis Melas, 1885, Oil on Canvas, 41x34 cm, National Gallery, E. Koutlidis Foundation Collection, Athens, Greece https://www.nationalgallery.gr/en/all-collections/collection/collections/portrait-of-vasilakis-melas.html   </vt:lpstr>
      <vt:lpstr>The Artist’s Son in the Carden, 1890, Oil on Canvas, 25x35 cm, National Gallery, E. Koutlidis Foundation Collection, Athens, Greece https://www.nationalgallery.gr/en/all-collections/collection/collections/the-artist-s-son-in-the-garden.html </vt:lpstr>
      <vt:lpstr>                              Maternal affection, 1890s, Oil on Canvas, 28x22 cm, Private Collection, Athens, Greece https://upload.wikimedia.org/wikipedia/commons/c/c9/%CE%93%CE%B5%CF%8E%CF%81%CE%B3%CE%B9%CE%BF%CF%82_%CE%99%CE%B1%CE%BA%CF%89%CE%B2%CE%AF%CE%B4%CE%B7%CF%82_-_%CE%9C%CE%B7%CF%84%CF%81%CE%B9%CE%BA%CE%AE_%CF%83%CF%84%CE%BF%CF%81%CE%B3%CE%AE.jpg  </vt:lpstr>
      <vt:lpstr>Play Time, 1890s, Oil on Canvas, 22x28 cm, Private Collection, Unknown Location https://commons.wikimedia.org/wiki/Category:Georgios_Jakobides#/media/File:Georgios_Jakobides-Playtime.jpg </vt:lpstr>
      <vt:lpstr>Georgios Iakovidis, 1853-1932                               First Steps, 1892, Oil on canvas, 140x110 cm, National Gallery, E. Koutlidis Foundation Collection, Athens, Greece https://www.nationalgallery.gr/en/painting-permanent-exhibition/painting/the-bourgeois-class-and-its-painters/genre-painting/first-steps.html </vt:lpstr>
      <vt:lpstr>                                  Grandma’s Favourite, 1893, Oil on Canvas, 78,5x60,3 cm, National Gallery, Athens, Greece https://www.nationalgallery.gr/en/painting-permanent-exhibition/painting/the-bourgeois-class-and-its-painters/genre-painting/grandma-s-favourite.html </vt:lpstr>
      <vt:lpstr>                                   Kou-Kou, 1895, Oil on Canvas, 115x90 cm, Private Collection, Unknown Location https://upload.wikimedia.org/wikipedia/commons/7/74/Georgios_Jakobides_-_Peek_a_boo_%28ca.1896%29.jpg   </vt:lpstr>
      <vt:lpstr>                             The Artist’s Wife with their Son, 1895, Oil on Canvas, 109x75 cm, National Gallery, E. Koutlidis Foundation Collection, Athens, Greece https://www.nationalgallery.gr/en/painting-permanent-exhibition/painting/around-1900/impressionistic-remnants/the-artist-s-wife-with-their-son.html </vt:lpstr>
      <vt:lpstr>Cold Shower, 1898, Oil on Canvas, 89x100 cm, National Gallery, E. Koutlidis Foundation Collection, Athens, Greece https://www.nationalgallery.gr/en/painting-permanent-exhibition/painting/the-bourgeois-class-and-its-painters/genre-painting/cold-shower.html </vt:lpstr>
      <vt:lpstr>Children’s Concert, 1900, Oil on Canvas, 176x250 cm, National Gallery, Athens, Greece https://www.nationalgallery.gr/en/painting-permanent-exhibition/painting/around-1900/impressionistic-remnants/children-s-concert.html </vt:lpstr>
      <vt:lpstr>                             Mother and Little Girl, 1919, Oil on Canvas, 91x45 cm, National Gallery, Apostolos Chatziargyris Bequest, Athens, Greece https://www.nationalgallery.gr/en/all-collections/collection/collections/mother-and-little-girl.html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2021-09-29T06:08:24Z</dcterms:created>
  <dcterms:modified xsi:type="dcterms:W3CDTF">2021-09-29T10:04:22Z</dcterms:modified>
</cp:coreProperties>
</file>