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7" r:id="rId3"/>
    <p:sldId id="263" r:id="rId4"/>
    <p:sldId id="264" r:id="rId5"/>
    <p:sldId id="260" r:id="rId6"/>
    <p:sldId id="258" r:id="rId7"/>
    <p:sldId id="267" r:id="rId8"/>
    <p:sldId id="262" r:id="rId9"/>
    <p:sldId id="270" r:id="rId10"/>
    <p:sldId id="271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7"/>
    <a:srgbClr val="EDEFF3"/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4F6900-C7E3-4B9F-AD09-45884C665792}" v="14" dt="2021-09-19T11:50:01.2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694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4E2591B0-72D4-4250-8FDE-68073B4DE369}"/>
    <pc:docChg chg="custSel addSld delSld modSld sldOrd">
      <pc:chgData name="Amalia Spiliakou" userId="f4bd6b91a0b5818a" providerId="LiveId" clId="{4E2591B0-72D4-4250-8FDE-68073B4DE369}" dt="2021-09-11T12:51:36.800" v="522"/>
      <pc:docMkLst>
        <pc:docMk/>
      </pc:docMkLst>
      <pc:sldChg chg="addSp modSp del mod modClrScheme chgLayout">
        <pc:chgData name="Amalia Spiliakou" userId="f4bd6b91a0b5818a" providerId="LiveId" clId="{4E2591B0-72D4-4250-8FDE-68073B4DE369}" dt="2021-09-11T12:44:41.157" v="477" actId="47"/>
        <pc:sldMkLst>
          <pc:docMk/>
          <pc:sldMk cId="3828609433" sldId="256"/>
        </pc:sldMkLst>
        <pc:spChg chg="add mod ord">
          <ac:chgData name="Amalia Spiliakou" userId="f4bd6b91a0b5818a" providerId="LiveId" clId="{4E2591B0-72D4-4250-8FDE-68073B4DE369}" dt="2021-09-11T12:20:28.137" v="115" actId="700"/>
          <ac:spMkLst>
            <pc:docMk/>
            <pc:sldMk cId="3828609433" sldId="256"/>
            <ac:spMk id="2" creationId="{10229624-E834-4438-A17C-72410D938BC8}"/>
          </ac:spMkLst>
        </pc:spChg>
        <pc:picChg chg="mod">
          <ac:chgData name="Amalia Spiliakou" userId="f4bd6b91a0b5818a" providerId="LiveId" clId="{4E2591B0-72D4-4250-8FDE-68073B4DE369}" dt="2021-09-11T12:19:41.832" v="76" actId="1076"/>
          <ac:picMkLst>
            <pc:docMk/>
            <pc:sldMk cId="3828609433" sldId="256"/>
            <ac:picMk id="1026" creationId="{35AAB413-F6BB-4A6B-85DF-D8F082A0DF3E}"/>
          </ac:picMkLst>
        </pc:picChg>
      </pc:sldChg>
      <pc:sldChg chg="addSp modSp mod setBg modClrScheme chgLayout">
        <pc:chgData name="Amalia Spiliakou" userId="f4bd6b91a0b5818a" providerId="LiveId" clId="{4E2591B0-72D4-4250-8FDE-68073B4DE369}" dt="2021-09-11T12:44:31.836" v="476" actId="6549"/>
        <pc:sldMkLst>
          <pc:docMk/>
          <pc:sldMk cId="4224659735" sldId="257"/>
        </pc:sldMkLst>
        <pc:spChg chg="add mod ord">
          <ac:chgData name="Amalia Spiliakou" userId="f4bd6b91a0b5818a" providerId="LiveId" clId="{4E2591B0-72D4-4250-8FDE-68073B4DE369}" dt="2021-09-11T12:44:31.836" v="476" actId="6549"/>
          <ac:spMkLst>
            <pc:docMk/>
            <pc:sldMk cId="4224659735" sldId="257"/>
            <ac:spMk id="2" creationId="{5789221F-8886-41F7-962F-06A78C484479}"/>
          </ac:spMkLst>
        </pc:spChg>
        <pc:picChg chg="mod">
          <ac:chgData name="Amalia Spiliakou" userId="f4bd6b91a0b5818a" providerId="LiveId" clId="{4E2591B0-72D4-4250-8FDE-68073B4DE369}" dt="2021-09-11T12:16:51.849" v="9" actId="1076"/>
          <ac:picMkLst>
            <pc:docMk/>
            <pc:sldMk cId="4224659735" sldId="257"/>
            <ac:picMk id="2050" creationId="{82563248-29D0-41FB-8650-2E660B021B00}"/>
          </ac:picMkLst>
        </pc:picChg>
      </pc:sldChg>
      <pc:sldChg chg="addSp modSp mod ord setBg modClrScheme chgLayout">
        <pc:chgData name="Amalia Spiliakou" userId="f4bd6b91a0b5818a" providerId="LiveId" clId="{4E2591B0-72D4-4250-8FDE-68073B4DE369}" dt="2021-09-11T12:49:59.862" v="512"/>
        <pc:sldMkLst>
          <pc:docMk/>
          <pc:sldMk cId="3874557888" sldId="258"/>
        </pc:sldMkLst>
        <pc:spChg chg="add mod ord">
          <ac:chgData name="Amalia Spiliakou" userId="f4bd6b91a0b5818a" providerId="LiveId" clId="{4E2591B0-72D4-4250-8FDE-68073B4DE369}" dt="2021-09-11T12:45:20.075" v="480" actId="207"/>
          <ac:spMkLst>
            <pc:docMk/>
            <pc:sldMk cId="3874557888" sldId="258"/>
            <ac:spMk id="2" creationId="{4F6FDC2C-56BA-46D7-A596-FB17A5030134}"/>
          </ac:spMkLst>
        </pc:spChg>
        <pc:picChg chg="mod">
          <ac:chgData name="Amalia Spiliakou" userId="f4bd6b91a0b5818a" providerId="LiveId" clId="{4E2591B0-72D4-4250-8FDE-68073B4DE369}" dt="2021-09-11T12:23:58.484" v="182" actId="1076"/>
          <ac:picMkLst>
            <pc:docMk/>
            <pc:sldMk cId="3874557888" sldId="258"/>
            <ac:picMk id="3074" creationId="{10374F1C-0330-4685-AD15-470C34883312}"/>
          </ac:picMkLst>
        </pc:picChg>
      </pc:sldChg>
      <pc:sldChg chg="addSp modSp mod ord setBg modClrScheme chgLayout">
        <pc:chgData name="Amalia Spiliakou" userId="f4bd6b91a0b5818a" providerId="LiveId" clId="{4E2591B0-72D4-4250-8FDE-68073B4DE369}" dt="2021-09-11T12:50:13.713" v="514"/>
        <pc:sldMkLst>
          <pc:docMk/>
          <pc:sldMk cId="2459561585" sldId="260"/>
        </pc:sldMkLst>
        <pc:spChg chg="add mod ord">
          <ac:chgData name="Amalia Spiliakou" userId="f4bd6b91a0b5818a" providerId="LiveId" clId="{4E2591B0-72D4-4250-8FDE-68073B4DE369}" dt="2021-09-11T12:45:42.704" v="482" actId="207"/>
          <ac:spMkLst>
            <pc:docMk/>
            <pc:sldMk cId="2459561585" sldId="260"/>
            <ac:spMk id="2" creationId="{425832A9-2016-4750-B5F4-90162B10E696}"/>
          </ac:spMkLst>
        </pc:spChg>
        <pc:picChg chg="add mod">
          <ac:chgData name="Amalia Spiliakou" userId="f4bd6b91a0b5818a" providerId="LiveId" clId="{4E2591B0-72D4-4250-8FDE-68073B4DE369}" dt="2021-09-11T12:26:13.646" v="228" actId="1076"/>
          <ac:picMkLst>
            <pc:docMk/>
            <pc:sldMk cId="2459561585" sldId="260"/>
            <ac:picMk id="7170" creationId="{AF0BB869-DE0F-4840-A4B3-E683D6FB19AB}"/>
          </ac:picMkLst>
        </pc:picChg>
      </pc:sldChg>
      <pc:sldChg chg="addSp delSp modSp mod ord setBg modClrScheme chgLayout">
        <pc:chgData name="Amalia Spiliakou" userId="f4bd6b91a0b5818a" providerId="LiveId" clId="{4E2591B0-72D4-4250-8FDE-68073B4DE369}" dt="2021-09-11T12:50:39.699" v="516"/>
        <pc:sldMkLst>
          <pc:docMk/>
          <pc:sldMk cId="973160778" sldId="262"/>
        </pc:sldMkLst>
        <pc:spChg chg="add mod ord">
          <ac:chgData name="Amalia Spiliakou" userId="f4bd6b91a0b5818a" providerId="LiveId" clId="{4E2591B0-72D4-4250-8FDE-68073B4DE369}" dt="2021-09-11T12:46:06.104" v="484" actId="207"/>
          <ac:spMkLst>
            <pc:docMk/>
            <pc:sldMk cId="973160778" sldId="262"/>
            <ac:spMk id="2" creationId="{3AB2588E-58D6-4C48-A1A2-E12999118D41}"/>
          </ac:spMkLst>
        </pc:spChg>
        <pc:picChg chg="del">
          <ac:chgData name="Amalia Spiliakou" userId="f4bd6b91a0b5818a" providerId="LiveId" clId="{4E2591B0-72D4-4250-8FDE-68073B4DE369}" dt="2021-09-08T05:42:01.886" v="1" actId="478"/>
          <ac:picMkLst>
            <pc:docMk/>
            <pc:sldMk cId="973160778" sldId="262"/>
            <ac:picMk id="6146" creationId="{0473267B-594C-4FCF-89BC-09B73A8B7B9E}"/>
          </ac:picMkLst>
        </pc:picChg>
        <pc:picChg chg="add mod">
          <ac:chgData name="Amalia Spiliakou" userId="f4bd6b91a0b5818a" providerId="LiveId" clId="{4E2591B0-72D4-4250-8FDE-68073B4DE369}" dt="2021-09-11T12:28:34.413" v="273" actId="1076"/>
          <ac:picMkLst>
            <pc:docMk/>
            <pc:sldMk cId="973160778" sldId="262"/>
            <ac:picMk id="6148" creationId="{CA8554CA-D856-4EB4-A23D-C59E1141C2FD}"/>
          </ac:picMkLst>
        </pc:picChg>
      </pc:sldChg>
      <pc:sldChg chg="addSp modSp mod ord setBg modClrScheme chgLayout">
        <pc:chgData name="Amalia Spiliakou" userId="f4bd6b91a0b5818a" providerId="LiveId" clId="{4E2591B0-72D4-4250-8FDE-68073B4DE369}" dt="2021-09-11T12:51:36.800" v="522"/>
        <pc:sldMkLst>
          <pc:docMk/>
          <pc:sldMk cId="1662914467" sldId="263"/>
        </pc:sldMkLst>
        <pc:spChg chg="add mod ord">
          <ac:chgData name="Amalia Spiliakou" userId="f4bd6b91a0b5818a" providerId="LiveId" clId="{4E2591B0-72D4-4250-8FDE-68073B4DE369}" dt="2021-09-11T12:47:20.381" v="503" actId="255"/>
          <ac:spMkLst>
            <pc:docMk/>
            <pc:sldMk cId="1662914467" sldId="263"/>
            <ac:spMk id="2" creationId="{0432CD98-0687-4F1B-B167-56285C682B94}"/>
          </ac:spMkLst>
        </pc:spChg>
        <pc:picChg chg="add mod">
          <ac:chgData name="Amalia Spiliakou" userId="f4bd6b91a0b5818a" providerId="LiveId" clId="{4E2591B0-72D4-4250-8FDE-68073B4DE369}" dt="2021-09-11T12:30:57.373" v="319" actId="1076"/>
          <ac:picMkLst>
            <pc:docMk/>
            <pc:sldMk cId="1662914467" sldId="263"/>
            <ac:picMk id="8194" creationId="{B15AADB3-94C8-4426-86AD-0CCE942CABD2}"/>
          </ac:picMkLst>
        </pc:picChg>
      </pc:sldChg>
      <pc:sldChg chg="addSp modSp mod ord setBg modClrScheme chgLayout">
        <pc:chgData name="Amalia Spiliakou" userId="f4bd6b91a0b5818a" providerId="LiveId" clId="{4E2591B0-72D4-4250-8FDE-68073B4DE369}" dt="2021-09-11T12:51:03.694" v="518"/>
        <pc:sldMkLst>
          <pc:docMk/>
          <pc:sldMk cId="4203851686" sldId="264"/>
        </pc:sldMkLst>
        <pc:spChg chg="add mod ord">
          <ac:chgData name="Amalia Spiliakou" userId="f4bd6b91a0b5818a" providerId="LiveId" clId="{4E2591B0-72D4-4250-8FDE-68073B4DE369}" dt="2021-09-11T12:47:42.312" v="505" actId="207"/>
          <ac:spMkLst>
            <pc:docMk/>
            <pc:sldMk cId="4203851686" sldId="264"/>
            <ac:spMk id="2" creationId="{0BCF9212-1A7D-4A7D-9C7F-D36BCA653310}"/>
          </ac:spMkLst>
        </pc:spChg>
        <pc:picChg chg="add mod">
          <ac:chgData name="Amalia Spiliakou" userId="f4bd6b91a0b5818a" providerId="LiveId" clId="{4E2591B0-72D4-4250-8FDE-68073B4DE369}" dt="2021-09-11T12:32:56.681" v="353" actId="1076"/>
          <ac:picMkLst>
            <pc:docMk/>
            <pc:sldMk cId="4203851686" sldId="264"/>
            <ac:picMk id="9218" creationId="{06B00BED-C26B-4516-83DA-670F3B88A6AD}"/>
          </ac:picMkLst>
        </pc:picChg>
      </pc:sldChg>
      <pc:sldChg chg="del">
        <pc:chgData name="Amalia Spiliakou" userId="f4bd6b91a0b5818a" providerId="LiveId" clId="{4E2591B0-72D4-4250-8FDE-68073B4DE369}" dt="2021-09-11T12:41:26.652" v="438" actId="47"/>
        <pc:sldMkLst>
          <pc:docMk/>
          <pc:sldMk cId="1215504363" sldId="265"/>
        </pc:sldMkLst>
      </pc:sldChg>
      <pc:sldChg chg="addSp modSp new del mod ord modClrScheme chgLayout">
        <pc:chgData name="Amalia Spiliakou" userId="f4bd6b91a0b5818a" providerId="LiveId" clId="{4E2591B0-72D4-4250-8FDE-68073B4DE369}" dt="2021-09-11T12:38:04.714" v="416" actId="47"/>
        <pc:sldMkLst>
          <pc:docMk/>
          <pc:sldMk cId="3825522933" sldId="266"/>
        </pc:sldMkLst>
        <pc:spChg chg="add mod">
          <ac:chgData name="Amalia Spiliakou" userId="f4bd6b91a0b5818a" providerId="LiveId" clId="{4E2591B0-72D4-4250-8FDE-68073B4DE369}" dt="2021-09-11T12:16:35.324" v="6" actId="700"/>
          <ac:spMkLst>
            <pc:docMk/>
            <pc:sldMk cId="3825522933" sldId="266"/>
            <ac:spMk id="2" creationId="{EE975F3D-A37E-4F25-9D3D-03809F0CBB5A}"/>
          </ac:spMkLst>
        </pc:spChg>
      </pc:sldChg>
      <pc:sldChg chg="addSp delSp modSp new mod setBg chgLayout">
        <pc:chgData name="Amalia Spiliakou" userId="f4bd6b91a0b5818a" providerId="LiveId" clId="{4E2591B0-72D4-4250-8FDE-68073B4DE369}" dt="2021-09-11T12:45:03.975" v="479"/>
        <pc:sldMkLst>
          <pc:docMk/>
          <pc:sldMk cId="4249334245" sldId="267"/>
        </pc:sldMkLst>
        <pc:spChg chg="del">
          <ac:chgData name="Amalia Spiliakou" userId="f4bd6b91a0b5818a" providerId="LiveId" clId="{4E2591B0-72D4-4250-8FDE-68073B4DE369}" dt="2021-09-11T12:20:36.132" v="117" actId="700"/>
          <ac:spMkLst>
            <pc:docMk/>
            <pc:sldMk cId="4249334245" sldId="267"/>
            <ac:spMk id="2" creationId="{D0D30B28-61E3-408B-8C9C-CEF585A237EB}"/>
          </ac:spMkLst>
        </pc:spChg>
        <pc:spChg chg="add mod ord">
          <ac:chgData name="Amalia Spiliakou" userId="f4bd6b91a0b5818a" providerId="LiveId" clId="{4E2591B0-72D4-4250-8FDE-68073B4DE369}" dt="2021-09-11T12:44:54.588" v="478" actId="207"/>
          <ac:spMkLst>
            <pc:docMk/>
            <pc:sldMk cId="4249334245" sldId="267"/>
            <ac:spMk id="3" creationId="{D7C4BC55-7770-4D69-8CBD-7C2C0F056B62}"/>
          </ac:spMkLst>
        </pc:spChg>
        <pc:picChg chg="add mod">
          <ac:chgData name="Amalia Spiliakou" userId="f4bd6b91a0b5818a" providerId="LiveId" clId="{4E2591B0-72D4-4250-8FDE-68073B4DE369}" dt="2021-09-11T12:21:53.682" v="137"/>
          <ac:picMkLst>
            <pc:docMk/>
            <pc:sldMk cId="4249334245" sldId="267"/>
            <ac:picMk id="4" creationId="{43F155A5-2F52-431E-9028-4F7127222A1F}"/>
          </ac:picMkLst>
        </pc:picChg>
      </pc:sldChg>
      <pc:sldChg chg="addSp delSp modSp new mod setBg">
        <pc:chgData name="Amalia Spiliakou" userId="f4bd6b91a0b5818a" providerId="LiveId" clId="{4E2591B0-72D4-4250-8FDE-68073B4DE369}" dt="2021-09-11T12:48:49.925" v="510"/>
        <pc:sldMkLst>
          <pc:docMk/>
          <pc:sldMk cId="663006585" sldId="268"/>
        </pc:sldMkLst>
        <pc:spChg chg="del">
          <ac:chgData name="Amalia Spiliakou" userId="f4bd6b91a0b5818a" providerId="LiveId" clId="{4E2591B0-72D4-4250-8FDE-68073B4DE369}" dt="2021-09-11T12:35:30.869" v="403" actId="478"/>
          <ac:spMkLst>
            <pc:docMk/>
            <pc:sldMk cId="663006585" sldId="268"/>
            <ac:spMk id="2" creationId="{9900709A-C0BA-4D04-BDF1-8FB93FDEED21}"/>
          </ac:spMkLst>
        </pc:spChg>
        <pc:spChg chg="add mod">
          <ac:chgData name="Amalia Spiliakou" userId="f4bd6b91a0b5818a" providerId="LiveId" clId="{4E2591B0-72D4-4250-8FDE-68073B4DE369}" dt="2021-09-11T12:48:43.012" v="509" actId="207"/>
          <ac:spMkLst>
            <pc:docMk/>
            <pc:sldMk cId="663006585" sldId="268"/>
            <ac:spMk id="3" creationId="{7012C65E-49D4-4580-99E0-0C78764C9951}"/>
          </ac:spMkLst>
        </pc:spChg>
      </pc:sldChg>
      <pc:sldChg chg="modSp add mod setBg">
        <pc:chgData name="Amalia Spiliakou" userId="f4bd6b91a0b5818a" providerId="LiveId" clId="{4E2591B0-72D4-4250-8FDE-68073B4DE369}" dt="2021-09-11T12:48:31.425" v="508" actId="207"/>
        <pc:sldMkLst>
          <pc:docMk/>
          <pc:sldMk cId="2849724405" sldId="269"/>
        </pc:sldMkLst>
        <pc:spChg chg="mod">
          <ac:chgData name="Amalia Spiliakou" userId="f4bd6b91a0b5818a" providerId="LiveId" clId="{4E2591B0-72D4-4250-8FDE-68073B4DE369}" dt="2021-09-11T12:48:31.425" v="508" actId="207"/>
          <ac:spMkLst>
            <pc:docMk/>
            <pc:sldMk cId="2849724405" sldId="269"/>
            <ac:spMk id="3" creationId="{7012C65E-49D4-4580-99E0-0C78764C9951}"/>
          </ac:spMkLst>
        </pc:spChg>
      </pc:sldChg>
      <pc:sldChg chg="new del">
        <pc:chgData name="Amalia Spiliakou" userId="f4bd6b91a0b5818a" providerId="LiveId" clId="{4E2591B0-72D4-4250-8FDE-68073B4DE369}" dt="2021-09-11T12:41:24.663" v="436" actId="47"/>
        <pc:sldMkLst>
          <pc:docMk/>
          <pc:sldMk cId="3786913873" sldId="269"/>
        </pc:sldMkLst>
      </pc:sldChg>
      <pc:sldChg chg="add del">
        <pc:chgData name="Amalia Spiliakou" userId="f4bd6b91a0b5818a" providerId="LiveId" clId="{4E2591B0-72D4-4250-8FDE-68073B4DE369}" dt="2021-09-11T12:41:25.327" v="437" actId="47"/>
        <pc:sldMkLst>
          <pc:docMk/>
          <pc:sldMk cId="786602908" sldId="270"/>
        </pc:sldMkLst>
      </pc:sldChg>
    </pc:docChg>
  </pc:docChgLst>
  <pc:docChgLst>
    <pc:chgData name="Amalia Spiliakou" userId="f4bd6b91a0b5818a" providerId="LiveId" clId="{ED4F6900-C7E3-4B9F-AD09-45884C665792}"/>
    <pc:docChg chg="undo redo custSel addSld delSld modSld sldOrd">
      <pc:chgData name="Amalia Spiliakou" userId="f4bd6b91a0b5818a" providerId="LiveId" clId="{ED4F6900-C7E3-4B9F-AD09-45884C665792}" dt="2021-09-19T11:51:27.070" v="352" actId="255"/>
      <pc:docMkLst>
        <pc:docMk/>
      </pc:docMkLst>
      <pc:sldChg chg="ord">
        <pc:chgData name="Amalia Spiliakou" userId="f4bd6b91a0b5818a" providerId="LiveId" clId="{ED4F6900-C7E3-4B9F-AD09-45884C665792}" dt="2021-09-18T09:39:05.228" v="17"/>
        <pc:sldMkLst>
          <pc:docMk/>
          <pc:sldMk cId="973160778" sldId="262"/>
        </pc:sldMkLst>
      </pc:sldChg>
      <pc:sldChg chg="modSp mod ord">
        <pc:chgData name="Amalia Spiliakou" userId="f4bd6b91a0b5818a" providerId="LiveId" clId="{ED4F6900-C7E3-4B9F-AD09-45884C665792}" dt="2021-09-18T09:37:54.506" v="13"/>
        <pc:sldMkLst>
          <pc:docMk/>
          <pc:sldMk cId="1662914467" sldId="263"/>
        </pc:sldMkLst>
        <pc:spChg chg="mod">
          <ac:chgData name="Amalia Spiliakou" userId="f4bd6b91a0b5818a" providerId="LiveId" clId="{ED4F6900-C7E3-4B9F-AD09-45884C665792}" dt="2021-09-18T09:22:43.344" v="11" actId="6549"/>
          <ac:spMkLst>
            <pc:docMk/>
            <pc:sldMk cId="1662914467" sldId="263"/>
            <ac:spMk id="2" creationId="{0432CD98-0687-4F1B-B167-56285C682B94}"/>
          </ac:spMkLst>
        </pc:spChg>
      </pc:sldChg>
      <pc:sldChg chg="add del">
        <pc:chgData name="Amalia Spiliakou" userId="f4bd6b91a0b5818a" providerId="LiveId" clId="{ED4F6900-C7E3-4B9F-AD09-45884C665792}" dt="2021-09-18T08:40:53.485" v="1" actId="47"/>
        <pc:sldMkLst>
          <pc:docMk/>
          <pc:sldMk cId="4203851686" sldId="264"/>
        </pc:sldMkLst>
      </pc:sldChg>
      <pc:sldChg chg="addSp delSp modSp new mod setBg">
        <pc:chgData name="Amalia Spiliakou" userId="f4bd6b91a0b5818a" providerId="LiveId" clId="{ED4F6900-C7E3-4B9F-AD09-45884C665792}" dt="2021-09-19T10:27:07.832" v="165" actId="207"/>
        <pc:sldMkLst>
          <pc:docMk/>
          <pc:sldMk cId="1067981589" sldId="270"/>
        </pc:sldMkLst>
        <pc:spChg chg="mod">
          <ac:chgData name="Amalia Spiliakou" userId="f4bd6b91a0b5818a" providerId="LiveId" clId="{ED4F6900-C7E3-4B9F-AD09-45884C665792}" dt="2021-09-19T10:27:07.832" v="165" actId="207"/>
          <ac:spMkLst>
            <pc:docMk/>
            <pc:sldMk cId="1067981589" sldId="270"/>
            <ac:spMk id="2" creationId="{61B2B007-F3C5-4FEC-8A6A-CBC2AAD79556}"/>
          </ac:spMkLst>
        </pc:spChg>
        <pc:picChg chg="add mod">
          <ac:chgData name="Amalia Spiliakou" userId="f4bd6b91a0b5818a" providerId="LiveId" clId="{ED4F6900-C7E3-4B9F-AD09-45884C665792}" dt="2021-09-19T06:10:42.938" v="34" actId="14100"/>
          <ac:picMkLst>
            <pc:docMk/>
            <pc:sldMk cId="1067981589" sldId="270"/>
            <ac:picMk id="4" creationId="{020F58C9-9648-49D1-BB87-49EC4E3B5DD9}"/>
          </ac:picMkLst>
        </pc:picChg>
        <pc:picChg chg="add del mod">
          <ac:chgData name="Amalia Spiliakou" userId="f4bd6b91a0b5818a" providerId="LiveId" clId="{ED4F6900-C7E3-4B9F-AD09-45884C665792}" dt="2021-09-19T06:10:21.399" v="26" actId="478"/>
          <ac:picMkLst>
            <pc:docMk/>
            <pc:sldMk cId="1067981589" sldId="270"/>
            <ac:picMk id="1026" creationId="{881A1768-74ED-4ECF-972A-753047A070D7}"/>
          </ac:picMkLst>
        </pc:picChg>
      </pc:sldChg>
      <pc:sldChg chg="addSp delSp modSp new mod setBg">
        <pc:chgData name="Amalia Spiliakou" userId="f4bd6b91a0b5818a" providerId="LiveId" clId="{ED4F6900-C7E3-4B9F-AD09-45884C665792}" dt="2021-09-19T11:51:27.070" v="352" actId="255"/>
        <pc:sldMkLst>
          <pc:docMk/>
          <pc:sldMk cId="665481908" sldId="271"/>
        </pc:sldMkLst>
        <pc:spChg chg="mod">
          <ac:chgData name="Amalia Spiliakou" userId="f4bd6b91a0b5818a" providerId="LiveId" clId="{ED4F6900-C7E3-4B9F-AD09-45884C665792}" dt="2021-09-19T11:51:27.070" v="352" actId="255"/>
          <ac:spMkLst>
            <pc:docMk/>
            <pc:sldMk cId="665481908" sldId="271"/>
            <ac:spMk id="2" creationId="{DF8ABF65-9D4B-4FD8-AAF9-B7EA06B1626F}"/>
          </ac:spMkLst>
        </pc:spChg>
        <pc:spChg chg="add del">
          <ac:chgData name="Amalia Spiliakou" userId="f4bd6b91a0b5818a" providerId="LiveId" clId="{ED4F6900-C7E3-4B9F-AD09-45884C665792}" dt="2021-09-19T11:39:32.173" v="170"/>
          <ac:spMkLst>
            <pc:docMk/>
            <pc:sldMk cId="665481908" sldId="271"/>
            <ac:spMk id="3" creationId="{1952436C-2DAD-46AE-9123-E75B5E080158}"/>
          </ac:spMkLst>
        </pc:spChg>
        <pc:picChg chg="add mod">
          <ac:chgData name="Amalia Spiliakou" userId="f4bd6b91a0b5818a" providerId="LiveId" clId="{ED4F6900-C7E3-4B9F-AD09-45884C665792}" dt="2021-09-19T11:42:18.276" v="261" actId="1076"/>
          <ac:picMkLst>
            <pc:docMk/>
            <pc:sldMk cId="665481908" sldId="271"/>
            <ac:picMk id="4" creationId="{60C3B497-881C-45CF-B19D-AFC5D1FE57A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17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13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64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9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2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50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1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8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7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51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84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28F07-667B-4E10-BC4E-C31B3F2921C8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6F8AC-81C4-4926-A874-FFC00A553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5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e/ec/Philip_II_portrait_by_Titian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7/77/Wellington_Danae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d/d9/Venus_prado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a/a9/Titian_-_Diana_and_Actaeon_-_Google_Art_ProjectFXD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7/72/Titian_-_Diana_and_Callisto_-_WGA22885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upload.wikimedia.org/wikipedia/commons/a/a3/L%27Enl%C3%A8vement_d%27Europe_Rubens.jpe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archive/7/75/20180802141150%21Perseo_y_Andr%C3%B3meda%2C_por_Tiziano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nationalgallery.org.uk/paintings/titian-the-death-of-actaeon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twitter.com/gardnermuseum/status/1434509876898717699/photo/1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Striped Right 2">
            <a:extLst>
              <a:ext uri="{FF2B5EF4-FFF2-40B4-BE49-F238E27FC236}">
                <a16:creationId xmlns:a16="http://schemas.microsoft.com/office/drawing/2014/main" id="{7012C65E-49D4-4580-99E0-0C78764C9951}"/>
              </a:ext>
            </a:extLst>
          </p:cNvPr>
          <p:cNvSpPr/>
          <p:nvPr/>
        </p:nvSpPr>
        <p:spPr>
          <a:xfrm>
            <a:off x="443883" y="379520"/>
            <a:ext cx="8256233" cy="6098959"/>
          </a:xfrm>
          <a:custGeom>
            <a:avLst/>
            <a:gdLst>
              <a:gd name="connsiteX0" fmla="*/ 0 w 8256233"/>
              <a:gd name="connsiteY0" fmla="*/ 1524740 h 6098959"/>
              <a:gd name="connsiteX1" fmla="*/ 190592 w 8256233"/>
              <a:gd name="connsiteY1" fmla="*/ 1524740 h 6098959"/>
              <a:gd name="connsiteX2" fmla="*/ 190592 w 8256233"/>
              <a:gd name="connsiteY2" fmla="*/ 4574219 h 6098959"/>
              <a:gd name="connsiteX3" fmla="*/ 0 w 8256233"/>
              <a:gd name="connsiteY3" fmla="*/ 4574219 h 6098959"/>
              <a:gd name="connsiteX4" fmla="*/ 0 w 8256233"/>
              <a:gd name="connsiteY4" fmla="*/ 1524740 h 6098959"/>
              <a:gd name="connsiteX5" fmla="*/ 381185 w 8256233"/>
              <a:gd name="connsiteY5" fmla="*/ 1524740 h 6098959"/>
              <a:gd name="connsiteX6" fmla="*/ 762370 w 8256233"/>
              <a:gd name="connsiteY6" fmla="*/ 1524740 h 6098959"/>
              <a:gd name="connsiteX7" fmla="*/ 762370 w 8256233"/>
              <a:gd name="connsiteY7" fmla="*/ 4574219 h 6098959"/>
              <a:gd name="connsiteX8" fmla="*/ 381185 w 8256233"/>
              <a:gd name="connsiteY8" fmla="*/ 4574219 h 6098959"/>
              <a:gd name="connsiteX9" fmla="*/ 381185 w 8256233"/>
              <a:gd name="connsiteY9" fmla="*/ 1524740 h 6098959"/>
              <a:gd name="connsiteX10" fmla="*/ 952962 w 8256233"/>
              <a:gd name="connsiteY10" fmla="*/ 1524740 h 6098959"/>
              <a:gd name="connsiteX11" fmla="*/ 5206754 w 8256233"/>
              <a:gd name="connsiteY11" fmla="*/ 1524740 h 6098959"/>
              <a:gd name="connsiteX12" fmla="*/ 5206754 w 8256233"/>
              <a:gd name="connsiteY12" fmla="*/ 0 h 6098959"/>
              <a:gd name="connsiteX13" fmla="*/ 8256233 w 8256233"/>
              <a:gd name="connsiteY13" fmla="*/ 3049480 h 6098959"/>
              <a:gd name="connsiteX14" fmla="*/ 5206754 w 8256233"/>
              <a:gd name="connsiteY14" fmla="*/ 6098959 h 6098959"/>
              <a:gd name="connsiteX15" fmla="*/ 5206754 w 8256233"/>
              <a:gd name="connsiteY15" fmla="*/ 4574219 h 6098959"/>
              <a:gd name="connsiteX16" fmla="*/ 952962 w 8256233"/>
              <a:gd name="connsiteY16" fmla="*/ 4574219 h 6098959"/>
              <a:gd name="connsiteX17" fmla="*/ 952962 w 8256233"/>
              <a:gd name="connsiteY17" fmla="*/ 1524740 h 609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256233" h="6098959" fill="none" extrusionOk="0">
                <a:moveTo>
                  <a:pt x="0" y="1524740"/>
                </a:moveTo>
                <a:cubicBezTo>
                  <a:pt x="86076" y="1522160"/>
                  <a:pt x="139957" y="1535638"/>
                  <a:pt x="190592" y="1524740"/>
                </a:cubicBezTo>
                <a:cubicBezTo>
                  <a:pt x="96975" y="2070122"/>
                  <a:pt x="97544" y="3997383"/>
                  <a:pt x="190592" y="4574219"/>
                </a:cubicBezTo>
                <a:cubicBezTo>
                  <a:pt x="108275" y="4567744"/>
                  <a:pt x="35295" y="4560227"/>
                  <a:pt x="0" y="4574219"/>
                </a:cubicBezTo>
                <a:cubicBezTo>
                  <a:pt x="43812" y="3753251"/>
                  <a:pt x="-160618" y="2567477"/>
                  <a:pt x="0" y="1524740"/>
                </a:cubicBezTo>
                <a:close/>
                <a:moveTo>
                  <a:pt x="381185" y="1524740"/>
                </a:moveTo>
                <a:cubicBezTo>
                  <a:pt x="433856" y="1532812"/>
                  <a:pt x="689402" y="1500805"/>
                  <a:pt x="762370" y="1524740"/>
                </a:cubicBezTo>
                <a:cubicBezTo>
                  <a:pt x="710161" y="2657329"/>
                  <a:pt x="839700" y="3296724"/>
                  <a:pt x="762370" y="4574219"/>
                </a:cubicBezTo>
                <a:cubicBezTo>
                  <a:pt x="648966" y="4555357"/>
                  <a:pt x="492742" y="4577623"/>
                  <a:pt x="381185" y="4574219"/>
                </a:cubicBezTo>
                <a:cubicBezTo>
                  <a:pt x="542703" y="4032731"/>
                  <a:pt x="549730" y="2956102"/>
                  <a:pt x="381185" y="1524740"/>
                </a:cubicBezTo>
                <a:close/>
                <a:moveTo>
                  <a:pt x="952962" y="1524740"/>
                </a:moveTo>
                <a:cubicBezTo>
                  <a:pt x="1496603" y="1586829"/>
                  <a:pt x="3599859" y="1673238"/>
                  <a:pt x="5206754" y="1524740"/>
                </a:cubicBezTo>
                <a:cubicBezTo>
                  <a:pt x="5208671" y="1279266"/>
                  <a:pt x="5242463" y="171245"/>
                  <a:pt x="5206754" y="0"/>
                </a:cubicBezTo>
                <a:cubicBezTo>
                  <a:pt x="5805900" y="618429"/>
                  <a:pt x="6841119" y="1821439"/>
                  <a:pt x="8256233" y="3049480"/>
                </a:cubicBezTo>
                <a:cubicBezTo>
                  <a:pt x="6945267" y="4219396"/>
                  <a:pt x="6625648" y="4602569"/>
                  <a:pt x="5206754" y="6098959"/>
                </a:cubicBezTo>
                <a:cubicBezTo>
                  <a:pt x="5289233" y="5564935"/>
                  <a:pt x="5270325" y="5287091"/>
                  <a:pt x="5206754" y="4574219"/>
                </a:cubicBezTo>
                <a:cubicBezTo>
                  <a:pt x="3237474" y="4698284"/>
                  <a:pt x="2196961" y="4646338"/>
                  <a:pt x="952962" y="4574219"/>
                </a:cubicBezTo>
                <a:cubicBezTo>
                  <a:pt x="949087" y="3520794"/>
                  <a:pt x="823004" y="2427839"/>
                  <a:pt x="952962" y="1524740"/>
                </a:cubicBezTo>
                <a:close/>
              </a:path>
              <a:path w="8256233" h="6098959" stroke="0" extrusionOk="0">
                <a:moveTo>
                  <a:pt x="0" y="1524740"/>
                </a:moveTo>
                <a:cubicBezTo>
                  <a:pt x="77100" y="1520205"/>
                  <a:pt x="106065" y="1514814"/>
                  <a:pt x="190592" y="1524740"/>
                </a:cubicBezTo>
                <a:cubicBezTo>
                  <a:pt x="177393" y="2847054"/>
                  <a:pt x="210232" y="3735745"/>
                  <a:pt x="190592" y="4574219"/>
                </a:cubicBezTo>
                <a:cubicBezTo>
                  <a:pt x="104130" y="4566427"/>
                  <a:pt x="23770" y="4589290"/>
                  <a:pt x="0" y="4574219"/>
                </a:cubicBezTo>
                <a:cubicBezTo>
                  <a:pt x="-37683" y="3487926"/>
                  <a:pt x="88200" y="2434342"/>
                  <a:pt x="0" y="1524740"/>
                </a:cubicBezTo>
                <a:close/>
                <a:moveTo>
                  <a:pt x="381185" y="1524740"/>
                </a:moveTo>
                <a:cubicBezTo>
                  <a:pt x="549525" y="1501456"/>
                  <a:pt x="609347" y="1547510"/>
                  <a:pt x="762370" y="1524740"/>
                </a:cubicBezTo>
                <a:cubicBezTo>
                  <a:pt x="630675" y="1987867"/>
                  <a:pt x="879842" y="3712150"/>
                  <a:pt x="762370" y="4574219"/>
                </a:cubicBezTo>
                <a:cubicBezTo>
                  <a:pt x="649761" y="4564531"/>
                  <a:pt x="465715" y="4571767"/>
                  <a:pt x="381185" y="4574219"/>
                </a:cubicBezTo>
                <a:cubicBezTo>
                  <a:pt x="317037" y="3319019"/>
                  <a:pt x="228761" y="2007732"/>
                  <a:pt x="381185" y="1524740"/>
                </a:cubicBezTo>
                <a:close/>
                <a:moveTo>
                  <a:pt x="952962" y="1524740"/>
                </a:moveTo>
                <a:cubicBezTo>
                  <a:pt x="1383348" y="1376823"/>
                  <a:pt x="4692212" y="1561605"/>
                  <a:pt x="5206754" y="1524740"/>
                </a:cubicBezTo>
                <a:cubicBezTo>
                  <a:pt x="5113596" y="1331427"/>
                  <a:pt x="5109179" y="197331"/>
                  <a:pt x="5206754" y="0"/>
                </a:cubicBezTo>
                <a:cubicBezTo>
                  <a:pt x="6082084" y="732027"/>
                  <a:pt x="7675475" y="2708132"/>
                  <a:pt x="8256233" y="3049480"/>
                </a:cubicBezTo>
                <a:cubicBezTo>
                  <a:pt x="7836032" y="3641945"/>
                  <a:pt x="5765225" y="5755455"/>
                  <a:pt x="5206754" y="6098959"/>
                </a:cubicBezTo>
                <a:cubicBezTo>
                  <a:pt x="5135942" y="5460205"/>
                  <a:pt x="5255937" y="4967210"/>
                  <a:pt x="5206754" y="4574219"/>
                </a:cubicBezTo>
                <a:cubicBezTo>
                  <a:pt x="3546369" y="4641943"/>
                  <a:pt x="2355411" y="4409492"/>
                  <a:pt x="952962" y="4574219"/>
                </a:cubicBezTo>
                <a:cubicBezTo>
                  <a:pt x="1050280" y="3601544"/>
                  <a:pt x="1080274" y="2963238"/>
                  <a:pt x="952962" y="152474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133262925">
                  <a:prstGeom prst="striped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Titian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500" b="1" dirty="0">
                <a:solidFill>
                  <a:schemeClr val="bg2">
                    <a:lumMod val="1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Women, Myth &amp; Power</a:t>
            </a:r>
          </a:p>
        </p:txBody>
      </p:sp>
    </p:spTree>
    <p:extLst>
      <p:ext uri="{BB962C8B-B14F-4D97-AF65-F5344CB8AC3E}">
        <p14:creationId xmlns:p14="http://schemas.microsoft.com/office/powerpoint/2010/main" val="663006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2563248-29D0-41FB-8650-2E660B021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564" y="0"/>
            <a:ext cx="5400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9221F-8886-41F7-962F-06A78C484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61" y="365126"/>
            <a:ext cx="3383919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Tiziano</a:t>
            </a:r>
            <a:r>
              <a:rPr lang="en-US" sz="22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Vecelli</a:t>
            </a:r>
            <a:r>
              <a:rPr lang="en-US" sz="22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200" b="1" dirty="0">
                <a:solidFill>
                  <a:srgbClr val="FFF9E7"/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Titian </a:t>
            </a:r>
            <a:r>
              <a:rPr lang="en-US" sz="22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 English), c. 1488/90-1576</a:t>
            </a:r>
            <a:br>
              <a:rPr lang="en-US" sz="22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Philip II of Spain, </a:t>
            </a:r>
            <a:r>
              <a:rPr lang="en-US" sz="22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between 1549 and 1550, Oil on Canvas, 103x82 cm, Museo del Prado, Madrid, Spain</a:t>
            </a:r>
            <a:br>
              <a:rPr lang="en-US" sz="22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</a:t>
            </a:r>
            <a:br>
              <a:rPr lang="en-US" sz="22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https://upload.wikimedia.org/wikipedia/commons/e/ec/Philip_II_portrait_by_Titian.jpg</a:t>
            </a:r>
            <a:br>
              <a:rPr lang="en-US" sz="1800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659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B15AADB3-94C8-4426-86AD-0CCE942CA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67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32CD98-0687-4F1B-B167-56285C682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" y="365126"/>
            <a:ext cx="8975325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800" dirty="0"/>
            </a:br>
            <a:br>
              <a:rPr lang="en-US" sz="800" dirty="0"/>
            </a:br>
            <a:br>
              <a:rPr lang="en-US" sz="800" dirty="0"/>
            </a:br>
            <a:r>
              <a:rPr lang="en-US" sz="18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Tiziano</a:t>
            </a: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Vecelli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Titian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in English), c. 1488/90-1576</a:t>
            </a:r>
            <a:b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Danaë, probably 1554–6, Oil on Canvas, 114.6 × 192.5 cm, Wellington Collection, Apsley House © </a:t>
            </a:r>
            <a:r>
              <a:rPr lang="en-US" sz="1800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Stratfield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Saye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Preservation Trust</a:t>
            </a:r>
            <a:b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https://upload.wikimedia.org/wikipedia/commons/7/77/Wellington_Danae.jpg</a:t>
            </a:r>
            <a:endParaRPr lang="en-US" sz="1300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914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6B00BED-C26B-4516-83DA-670F3B88A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5" y="0"/>
            <a:ext cx="7540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CF9212-1A7D-4A7D-9C7F-D36BCA653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603375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Tiziano</a:t>
            </a: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Vecelli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Titian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in English), c. 1488/90-1576</a:t>
            </a:r>
            <a:b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Aphrodite and Adonis, 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1554, Oil on Canvas, 186x207 cm, Museo del Prado, Madrid, Spain</a:t>
            </a:r>
            <a:b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https://upload.wikimedia.org/wikipedia/commons/d/d9/Venus_prado.jpg</a:t>
            </a:r>
            <a:br>
              <a:rPr lang="en-US" sz="1300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851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AF0BB869-DE0F-4840-A4B3-E683D6FB1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81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5832A9-2016-4750-B5F4-90162B10E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1886" y="365126"/>
            <a:ext cx="1662113" cy="1325563"/>
          </a:xfrm>
        </p:spPr>
        <p:txBody>
          <a:bodyPr>
            <a:normAutofit fontScale="90000"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 err="1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Tiziano</a:t>
            </a:r>
            <a:r>
              <a:rPr lang="en-US" sz="1800" b="1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Vecelli</a:t>
            </a:r>
            <a: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Titian</a:t>
            </a:r>
            <a: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in English), c. 1488/90-1576</a:t>
            </a:r>
            <a:b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Artemis and Actaeon, </a:t>
            </a:r>
            <a: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circa 1556-1559, Oil on Canvas, 184.5 × 202.2 cm, Scottish National Gallery, Edinburgh, UK</a:t>
            </a:r>
            <a:b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https://upload.wikimedia.org/wikipedia/commons/a/a9/Titian_-_Diana_and_Actaeon_-_Google_Art_ProjectFXD.jpg</a:t>
            </a:r>
            <a:endParaRPr lang="en-US" sz="1300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561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0374F1C-0330-4685-AD15-470C34883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0"/>
            <a:ext cx="7413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6FDC2C-56BA-46D7-A596-FB17A5030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730375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Tiziano</a:t>
            </a: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Vecelli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Titian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in English), c. 1488/90-1576</a:t>
            </a:r>
            <a:b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Artemis and </a:t>
            </a:r>
            <a:r>
              <a:rPr lang="en-US" sz="18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Callisto</a:t>
            </a: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circa 1556-1559, Oil on Canvas, 187 × 205 cm, Scottish National Gallery, Edinburgh, UK</a:t>
            </a:r>
            <a:b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https://upload.wikimedia.org/wikipedia/commons/7/72/Titian_-_Diana_and_Callisto_-_WGA22885.jpg</a:t>
            </a:r>
            <a:endParaRPr lang="en-US" sz="1300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557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C4BC55-7770-4D69-8CBD-7C2C0F056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5875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 err="1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Tiziano</a:t>
            </a:r>
            <a:r>
              <a:rPr lang="en-US" sz="1800" b="1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Vecelli</a:t>
            </a:r>
            <a: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Titian</a:t>
            </a:r>
            <a: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in English), c. 1488/90-1576</a:t>
            </a:r>
            <a:b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Rape of Europa, </a:t>
            </a:r>
            <a: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between 1560 and 1562, Oil on Canvas, </a:t>
            </a:r>
            <a:b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178 ×205 cm, Isabella Stewart Gardner Museum, Boston, USA</a:t>
            </a:r>
            <a:br>
              <a:rPr lang="en-US" sz="18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EDEFF3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https://upload.wikimedia.org/wikipedia/commons/a/a3/L%27Enl%C3%A8vement_d%27Europe_Rubens.jpeg</a:t>
            </a:r>
            <a:br>
              <a:rPr lang="en-US" sz="1300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Lucida Calligraphy" panose="03010101010101010101" pitchFamily="66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3F155A5-2F52-431E-9028-4F7127222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7556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334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CA8554CA-D856-4EB4-A23D-C59E1141C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" y="52387"/>
            <a:ext cx="7400925" cy="675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B2588E-58D6-4C48-A1A2-E12999118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3473" y="365126"/>
            <a:ext cx="1597979" cy="1325563"/>
          </a:xfrm>
        </p:spPr>
        <p:txBody>
          <a:bodyPr>
            <a:normAutofit fontScale="90000"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18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Tiziano</a:t>
            </a: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Vecelli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Titian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in English), c. 1488/90-1576</a:t>
            </a:r>
            <a:b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Perseus and Andromeda, </a:t>
            </a:r>
            <a: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between 1554 and 1556, Oil on Canvas, 185x199 cm, Wallace Collection, London, UK</a:t>
            </a:r>
            <a:br>
              <a:rPr lang="en-US" sz="18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https://upload.wikimedia.org/wikipedia/commons/archive/7/75/20180802141150%21Perseo_y_Andr%C3%B3meda%2C_por_Tiziano.jpg</a:t>
            </a:r>
            <a:r>
              <a:rPr lang="en-US" sz="1300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160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2B007-F3C5-4FEC-8A6A-CBC2AAD79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96" y="365126"/>
            <a:ext cx="1513403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Tiziano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Vecelli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Titian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in English), c. 1488/90-1576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Death of  Actaeon,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between 1559 and 1575, Oil on Canvas, 178.8 x 197.8 cm, National Gallery, London, UK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https://www.nationalgallery.org.uk/paintings/titian-the-death-of-actaeon</a:t>
            </a:r>
            <a:r>
              <a:rPr lang="en-US" sz="1300" dirty="0">
                <a:solidFill>
                  <a:srgbClr val="FFF9E7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300" dirty="0"/>
          </a:p>
        </p:txBody>
      </p:sp>
      <p:pic>
        <p:nvPicPr>
          <p:cNvPr id="4" name="Picture 3" descr="A picture containing painting&#10;&#10;Description automatically generated">
            <a:extLst>
              <a:ext uri="{FF2B5EF4-FFF2-40B4-BE49-F238E27FC236}">
                <a16:creationId xmlns:a16="http://schemas.microsoft.com/office/drawing/2014/main" id="{020F58C9-9648-49D1-BB87-49EC4E3B5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630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81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ABF65-9D4B-4FD8-AAF9-B7EA06B16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3999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Titian - Women, Myth &amp; Power Exhibition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(Installation View)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Isabella Stewart Gardner Museum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- August 12 to January 2, 2022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Photo Credit: 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https://twitter.com/gardnermuseum/status/1434509876898717699/photo/1</a:t>
            </a:r>
            <a:r>
              <a:rPr lang="en-US" sz="1300" cap="all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000" cap="all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b="1" dirty="0">
              <a:solidFill>
                <a:schemeClr val="accent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C3B497-881C-45CF-B19D-AFC5D1FE5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3403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8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Striped Right 2">
            <a:extLst>
              <a:ext uri="{FF2B5EF4-FFF2-40B4-BE49-F238E27FC236}">
                <a16:creationId xmlns:a16="http://schemas.microsoft.com/office/drawing/2014/main" id="{7012C65E-49D4-4580-99E0-0C78764C9951}"/>
              </a:ext>
            </a:extLst>
          </p:cNvPr>
          <p:cNvSpPr/>
          <p:nvPr/>
        </p:nvSpPr>
        <p:spPr>
          <a:xfrm>
            <a:off x="443883" y="379520"/>
            <a:ext cx="8256233" cy="6098959"/>
          </a:xfrm>
          <a:custGeom>
            <a:avLst/>
            <a:gdLst>
              <a:gd name="connsiteX0" fmla="*/ 0 w 8256233"/>
              <a:gd name="connsiteY0" fmla="*/ 1524740 h 6098959"/>
              <a:gd name="connsiteX1" fmla="*/ 190592 w 8256233"/>
              <a:gd name="connsiteY1" fmla="*/ 1524740 h 6098959"/>
              <a:gd name="connsiteX2" fmla="*/ 190592 w 8256233"/>
              <a:gd name="connsiteY2" fmla="*/ 4574219 h 6098959"/>
              <a:gd name="connsiteX3" fmla="*/ 0 w 8256233"/>
              <a:gd name="connsiteY3" fmla="*/ 4574219 h 6098959"/>
              <a:gd name="connsiteX4" fmla="*/ 0 w 8256233"/>
              <a:gd name="connsiteY4" fmla="*/ 1524740 h 6098959"/>
              <a:gd name="connsiteX5" fmla="*/ 381185 w 8256233"/>
              <a:gd name="connsiteY5" fmla="*/ 1524740 h 6098959"/>
              <a:gd name="connsiteX6" fmla="*/ 762370 w 8256233"/>
              <a:gd name="connsiteY6" fmla="*/ 1524740 h 6098959"/>
              <a:gd name="connsiteX7" fmla="*/ 762370 w 8256233"/>
              <a:gd name="connsiteY7" fmla="*/ 4574219 h 6098959"/>
              <a:gd name="connsiteX8" fmla="*/ 381185 w 8256233"/>
              <a:gd name="connsiteY8" fmla="*/ 4574219 h 6098959"/>
              <a:gd name="connsiteX9" fmla="*/ 381185 w 8256233"/>
              <a:gd name="connsiteY9" fmla="*/ 1524740 h 6098959"/>
              <a:gd name="connsiteX10" fmla="*/ 952962 w 8256233"/>
              <a:gd name="connsiteY10" fmla="*/ 1524740 h 6098959"/>
              <a:gd name="connsiteX11" fmla="*/ 5206754 w 8256233"/>
              <a:gd name="connsiteY11" fmla="*/ 1524740 h 6098959"/>
              <a:gd name="connsiteX12" fmla="*/ 5206754 w 8256233"/>
              <a:gd name="connsiteY12" fmla="*/ 0 h 6098959"/>
              <a:gd name="connsiteX13" fmla="*/ 8256233 w 8256233"/>
              <a:gd name="connsiteY13" fmla="*/ 3049480 h 6098959"/>
              <a:gd name="connsiteX14" fmla="*/ 5206754 w 8256233"/>
              <a:gd name="connsiteY14" fmla="*/ 6098959 h 6098959"/>
              <a:gd name="connsiteX15" fmla="*/ 5206754 w 8256233"/>
              <a:gd name="connsiteY15" fmla="*/ 4574219 h 6098959"/>
              <a:gd name="connsiteX16" fmla="*/ 952962 w 8256233"/>
              <a:gd name="connsiteY16" fmla="*/ 4574219 h 6098959"/>
              <a:gd name="connsiteX17" fmla="*/ 952962 w 8256233"/>
              <a:gd name="connsiteY17" fmla="*/ 1524740 h 609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256233" h="6098959" fill="none" extrusionOk="0">
                <a:moveTo>
                  <a:pt x="0" y="1524740"/>
                </a:moveTo>
                <a:cubicBezTo>
                  <a:pt x="86076" y="1522160"/>
                  <a:pt x="139957" y="1535638"/>
                  <a:pt x="190592" y="1524740"/>
                </a:cubicBezTo>
                <a:cubicBezTo>
                  <a:pt x="96975" y="2070122"/>
                  <a:pt x="97544" y="3997383"/>
                  <a:pt x="190592" y="4574219"/>
                </a:cubicBezTo>
                <a:cubicBezTo>
                  <a:pt x="108275" y="4567744"/>
                  <a:pt x="35295" y="4560227"/>
                  <a:pt x="0" y="4574219"/>
                </a:cubicBezTo>
                <a:cubicBezTo>
                  <a:pt x="43812" y="3753251"/>
                  <a:pt x="-160618" y="2567477"/>
                  <a:pt x="0" y="1524740"/>
                </a:cubicBezTo>
                <a:close/>
                <a:moveTo>
                  <a:pt x="381185" y="1524740"/>
                </a:moveTo>
                <a:cubicBezTo>
                  <a:pt x="433856" y="1532812"/>
                  <a:pt x="689402" y="1500805"/>
                  <a:pt x="762370" y="1524740"/>
                </a:cubicBezTo>
                <a:cubicBezTo>
                  <a:pt x="710161" y="2657329"/>
                  <a:pt x="839700" y="3296724"/>
                  <a:pt x="762370" y="4574219"/>
                </a:cubicBezTo>
                <a:cubicBezTo>
                  <a:pt x="648966" y="4555357"/>
                  <a:pt x="492742" y="4577623"/>
                  <a:pt x="381185" y="4574219"/>
                </a:cubicBezTo>
                <a:cubicBezTo>
                  <a:pt x="542703" y="4032731"/>
                  <a:pt x="549730" y="2956102"/>
                  <a:pt x="381185" y="1524740"/>
                </a:cubicBezTo>
                <a:close/>
                <a:moveTo>
                  <a:pt x="952962" y="1524740"/>
                </a:moveTo>
                <a:cubicBezTo>
                  <a:pt x="1496603" y="1586829"/>
                  <a:pt x="3599859" y="1673238"/>
                  <a:pt x="5206754" y="1524740"/>
                </a:cubicBezTo>
                <a:cubicBezTo>
                  <a:pt x="5208671" y="1279266"/>
                  <a:pt x="5242463" y="171245"/>
                  <a:pt x="5206754" y="0"/>
                </a:cubicBezTo>
                <a:cubicBezTo>
                  <a:pt x="5805900" y="618429"/>
                  <a:pt x="6841119" y="1821439"/>
                  <a:pt x="8256233" y="3049480"/>
                </a:cubicBezTo>
                <a:cubicBezTo>
                  <a:pt x="6945267" y="4219396"/>
                  <a:pt x="6625648" y="4602569"/>
                  <a:pt x="5206754" y="6098959"/>
                </a:cubicBezTo>
                <a:cubicBezTo>
                  <a:pt x="5289233" y="5564935"/>
                  <a:pt x="5270325" y="5287091"/>
                  <a:pt x="5206754" y="4574219"/>
                </a:cubicBezTo>
                <a:cubicBezTo>
                  <a:pt x="3237474" y="4698284"/>
                  <a:pt x="2196961" y="4646338"/>
                  <a:pt x="952962" y="4574219"/>
                </a:cubicBezTo>
                <a:cubicBezTo>
                  <a:pt x="949087" y="3520794"/>
                  <a:pt x="823004" y="2427839"/>
                  <a:pt x="952962" y="1524740"/>
                </a:cubicBezTo>
                <a:close/>
              </a:path>
              <a:path w="8256233" h="6098959" stroke="0" extrusionOk="0">
                <a:moveTo>
                  <a:pt x="0" y="1524740"/>
                </a:moveTo>
                <a:cubicBezTo>
                  <a:pt x="77100" y="1520205"/>
                  <a:pt x="106065" y="1514814"/>
                  <a:pt x="190592" y="1524740"/>
                </a:cubicBezTo>
                <a:cubicBezTo>
                  <a:pt x="177393" y="2847054"/>
                  <a:pt x="210232" y="3735745"/>
                  <a:pt x="190592" y="4574219"/>
                </a:cubicBezTo>
                <a:cubicBezTo>
                  <a:pt x="104130" y="4566427"/>
                  <a:pt x="23770" y="4589290"/>
                  <a:pt x="0" y="4574219"/>
                </a:cubicBezTo>
                <a:cubicBezTo>
                  <a:pt x="-37683" y="3487926"/>
                  <a:pt x="88200" y="2434342"/>
                  <a:pt x="0" y="1524740"/>
                </a:cubicBezTo>
                <a:close/>
                <a:moveTo>
                  <a:pt x="381185" y="1524740"/>
                </a:moveTo>
                <a:cubicBezTo>
                  <a:pt x="549525" y="1501456"/>
                  <a:pt x="609347" y="1547510"/>
                  <a:pt x="762370" y="1524740"/>
                </a:cubicBezTo>
                <a:cubicBezTo>
                  <a:pt x="630675" y="1987867"/>
                  <a:pt x="879842" y="3712150"/>
                  <a:pt x="762370" y="4574219"/>
                </a:cubicBezTo>
                <a:cubicBezTo>
                  <a:pt x="649761" y="4564531"/>
                  <a:pt x="465715" y="4571767"/>
                  <a:pt x="381185" y="4574219"/>
                </a:cubicBezTo>
                <a:cubicBezTo>
                  <a:pt x="317037" y="3319019"/>
                  <a:pt x="228761" y="2007732"/>
                  <a:pt x="381185" y="1524740"/>
                </a:cubicBezTo>
                <a:close/>
                <a:moveTo>
                  <a:pt x="952962" y="1524740"/>
                </a:moveTo>
                <a:cubicBezTo>
                  <a:pt x="1383348" y="1376823"/>
                  <a:pt x="4692212" y="1561605"/>
                  <a:pt x="5206754" y="1524740"/>
                </a:cubicBezTo>
                <a:cubicBezTo>
                  <a:pt x="5113596" y="1331427"/>
                  <a:pt x="5109179" y="197331"/>
                  <a:pt x="5206754" y="0"/>
                </a:cubicBezTo>
                <a:cubicBezTo>
                  <a:pt x="6082084" y="732027"/>
                  <a:pt x="7675475" y="2708132"/>
                  <a:pt x="8256233" y="3049480"/>
                </a:cubicBezTo>
                <a:cubicBezTo>
                  <a:pt x="7836032" y="3641945"/>
                  <a:pt x="5765225" y="5755455"/>
                  <a:pt x="5206754" y="6098959"/>
                </a:cubicBezTo>
                <a:cubicBezTo>
                  <a:pt x="5135942" y="5460205"/>
                  <a:pt x="5255937" y="4967210"/>
                  <a:pt x="5206754" y="4574219"/>
                </a:cubicBezTo>
                <a:cubicBezTo>
                  <a:pt x="3546369" y="4641943"/>
                  <a:pt x="2355411" y="4409492"/>
                  <a:pt x="952962" y="4574219"/>
                </a:cubicBezTo>
                <a:cubicBezTo>
                  <a:pt x="1050280" y="3601544"/>
                  <a:pt x="1080274" y="2963238"/>
                  <a:pt x="952962" y="152474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133262925">
                  <a:prstGeom prst="striped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4800" b="1" dirty="0">
              <a:solidFill>
                <a:schemeClr val="tx2">
                  <a:lumMod val="50000"/>
                </a:schemeClr>
              </a:solidFill>
              <a:effectLst/>
              <a:latin typeface="Lucida Calligraphy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End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3500" b="1" dirty="0">
              <a:solidFill>
                <a:schemeClr val="tx2">
                  <a:lumMod val="50000"/>
                </a:schemeClr>
              </a:solidFill>
              <a:effectLst/>
              <a:latin typeface="Lucida Calligraphy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724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</TotalTime>
  <Words>774</Words>
  <Application>Microsoft Office PowerPoint</Application>
  <PresentationFormat>On-screen Show (4:3)</PresentationFormat>
  <Paragraphs>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Lucida Calligraphy</vt:lpstr>
      <vt:lpstr>Times New Roman</vt:lpstr>
      <vt:lpstr>Office Theme</vt:lpstr>
      <vt:lpstr>PowerPoint Presentation</vt:lpstr>
      <vt:lpstr>                           Tiziano Vecelli (Titian in English), c. 1488/90-1576 Philip II of Spain, between 1549 and 1550, Oil on Canvas, 103x82 cm, Museo del Prado, Madrid, Spain Photo Credit: https://upload.wikimedia.org/wikipedia/commons/e/ec/Philip_II_portrait_by_Titian.jpg </vt:lpstr>
      <vt:lpstr>                  Tiziano Vecelli (Titian in English), c. 1488/90-1576 Danaë, probably 1554–6, Oil on Canvas, 114.6 × 192.5 cm, Wellington Collection, Apsley House © Stratfield Saye Preservation Trust Photo Credit: https://upload.wikimedia.org/wikipedia/commons/7/77/Wellington_Danae.jpg</vt:lpstr>
      <vt:lpstr>                      Tiziano Vecelli (Titian in English), c. 1488/90-1576 Aphrodite and Adonis, 1554, Oil on Canvas, 186x207 cm, Museo del Prado, Madrid, Spain Photo Credit: https://upload.wikimedia.org/wikipedia/commons/d/d9/Venus_prado.jpg </vt:lpstr>
      <vt:lpstr>                   Tiziano Vecelli (Titian in English), c. 1488/90-1576 Artemis and Actaeon, circa 1556-1559, Oil on Canvas, 184.5 × 202.2 cm, Scottish National Gallery, Edinburgh, UK Photo Credit: https://upload.wikimedia.org/wikipedia/commons/a/a9/Titian_-_Diana_and_Actaeon_-_Google_Art_ProjectFXD.jpg</vt:lpstr>
      <vt:lpstr>                      Tiziano Vecelli (Titian in English), c. 1488/90-1576 Artemis and Callisto, circa 1556-1559, Oil on Canvas, 187 × 205 cm, Scottish National Gallery, Edinburgh, UK Photo Credit: https://upload.wikimedia.org/wikipedia/commons/7/72/Titian_-_Diana_and_Callisto_-_WGA22885.jpg</vt:lpstr>
      <vt:lpstr>                    Tiziano Vecelli (Titian in English), c. 1488/90-1576 The Rape of Europa, between 1560 and 1562, Oil on Canvas,  178 ×205 cm, Isabella Stewart Gardner Museum, Boston, USA Photo Credit: https://upload.wikimedia.org/wikipedia/commons/a/a3/L%27Enl%C3%A8vement_d%27Europe_Rubens.jpeg </vt:lpstr>
      <vt:lpstr>                   Tiziano Vecelli (Titian in English), c. 1488/90-1576 Perseus and Andromeda, between 1554 and 1556, Oil on Canvas, 185x199 cm, Wallace Collection, London, UK Photo Credit: https://upload.wikimedia.org/wikipedia/commons/archive/7/75/20180802141150%21Perseo_y_Andr%C3%B3meda%2C_por_Tiziano.jpg  </vt:lpstr>
      <vt:lpstr>                     Tiziano Vecelli (Titian in English), c. 1488/90-1576  Death of  Actaeon, between 1559 and 1575, Oil on Canvas, 178.8 x 197.8 cm, National Gallery, London, UK Photo Credit: https://www.nationalgallery.org.uk/paintings/titian-the-death-of-actaeon </vt:lpstr>
      <vt:lpstr>                                         Titian - Women, Myth &amp; Power Exhibition (Installation View) Isabella Stewart Gardner Museum  - August 12 to January 2, 2022 Photo Credit: https://twitter.com/gardnermuseum/status/1434509876898717699/photo/1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2021-09-08T05:22:18Z</dcterms:created>
  <dcterms:modified xsi:type="dcterms:W3CDTF">2021-09-19T11:51:37Z</dcterms:modified>
</cp:coreProperties>
</file>