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4" r:id="rId6"/>
    <p:sldId id="265" r:id="rId7"/>
    <p:sldId id="261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8F4"/>
    <a:srgbClr val="FDF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104827-BFD9-4F6D-9B01-59F3FA191225}" v="150" dt="2021-08-29T07:23:28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E104827-BFD9-4F6D-9B01-59F3FA191225}"/>
    <pc:docChg chg="undo redo custSel addSld delSld modSld sldOrd">
      <pc:chgData name="Amalia Spiliakou" userId="f4bd6b91a0b5818a" providerId="LiveId" clId="{DE104827-BFD9-4F6D-9B01-59F3FA191225}" dt="2021-08-29T07:23:28.668" v="1392"/>
      <pc:docMkLst>
        <pc:docMk/>
      </pc:docMkLst>
      <pc:sldChg chg="delSp del">
        <pc:chgData name="Amalia Spiliakou" userId="f4bd6b91a0b5818a" providerId="LiveId" clId="{DE104827-BFD9-4F6D-9B01-59F3FA191225}" dt="2021-08-29T05:09:47.771" v="55" actId="47"/>
        <pc:sldMkLst>
          <pc:docMk/>
          <pc:sldMk cId="4194782434" sldId="257"/>
        </pc:sldMkLst>
        <pc:picChg chg="del">
          <ac:chgData name="Amalia Spiliakou" userId="f4bd6b91a0b5818a" providerId="LiveId" clId="{DE104827-BFD9-4F6D-9B01-59F3FA191225}" dt="2021-08-29T05:07:21.783" v="25" actId="478"/>
          <ac:picMkLst>
            <pc:docMk/>
            <pc:sldMk cId="4194782434" sldId="257"/>
            <ac:picMk id="3076" creationId="{B23B1A66-3693-44B0-8F1D-8987D55FD8E2}"/>
          </ac:picMkLst>
        </pc:picChg>
      </pc:sldChg>
      <pc:sldChg chg="addSp delSp modSp new mod setBg">
        <pc:chgData name="Amalia Spiliakou" userId="f4bd6b91a0b5818a" providerId="LiveId" clId="{DE104827-BFD9-4F6D-9B01-59F3FA191225}" dt="2021-08-29T05:07:04.929" v="24" actId="20577"/>
        <pc:sldMkLst>
          <pc:docMk/>
          <pc:sldMk cId="3999715806" sldId="258"/>
        </pc:sldMkLst>
        <pc:spChg chg="mod ord">
          <ac:chgData name="Amalia Spiliakou" userId="f4bd6b91a0b5818a" providerId="LiveId" clId="{DE104827-BFD9-4F6D-9B01-59F3FA191225}" dt="2021-08-29T05:07:04.929" v="24" actId="20577"/>
          <ac:spMkLst>
            <pc:docMk/>
            <pc:sldMk cId="3999715806" sldId="258"/>
            <ac:spMk id="2" creationId="{2E0CE370-7B2B-4D63-BAC6-C6E20339750A}"/>
          </ac:spMkLst>
        </pc:spChg>
        <pc:spChg chg="add del">
          <ac:chgData name="Amalia Spiliakou" userId="f4bd6b91a0b5818a" providerId="LiveId" clId="{DE104827-BFD9-4F6D-9B01-59F3FA191225}" dt="2021-08-29T05:02:38.740" v="2" actId="478"/>
          <ac:spMkLst>
            <pc:docMk/>
            <pc:sldMk cId="3999715806" sldId="258"/>
            <ac:spMk id="4" creationId="{5F836057-0C7D-410D-83C8-321E0712F4A8}"/>
          </ac:spMkLst>
        </pc:spChg>
        <pc:spChg chg="add">
          <ac:chgData name="Amalia Spiliakou" userId="f4bd6b91a0b5818a" providerId="LiveId" clId="{DE104827-BFD9-4F6D-9B01-59F3FA191225}" dt="2021-08-29T05:05:19.984" v="4" actId="26606"/>
          <ac:spMkLst>
            <pc:docMk/>
            <pc:sldMk cId="3999715806" sldId="258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5:05:19.984" v="4" actId="26606"/>
          <ac:spMkLst>
            <pc:docMk/>
            <pc:sldMk cId="3999715806" sldId="258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5:05:19.984" v="4" actId="26606"/>
          <ac:picMkLst>
            <pc:docMk/>
            <pc:sldMk cId="3999715806" sldId="258"/>
            <ac:picMk id="1026" creationId="{97C063AA-54AC-4BE5-938E-5DC4CB77CB39}"/>
          </ac:picMkLst>
        </pc:picChg>
      </pc:sldChg>
      <pc:sldChg chg="addSp modSp new mod setBg">
        <pc:chgData name="Amalia Spiliakou" userId="f4bd6b91a0b5818a" providerId="LiveId" clId="{DE104827-BFD9-4F6D-9B01-59F3FA191225}" dt="2021-08-29T05:09:42.809" v="54" actId="20577"/>
        <pc:sldMkLst>
          <pc:docMk/>
          <pc:sldMk cId="2509708786" sldId="259"/>
        </pc:sldMkLst>
        <pc:spChg chg="mod ord">
          <ac:chgData name="Amalia Spiliakou" userId="f4bd6b91a0b5818a" providerId="LiveId" clId="{DE104827-BFD9-4F6D-9B01-59F3FA191225}" dt="2021-08-29T05:09:42.809" v="54" actId="20577"/>
          <ac:spMkLst>
            <pc:docMk/>
            <pc:sldMk cId="2509708786" sldId="259"/>
            <ac:spMk id="2" creationId="{1BA57F40-9F2B-4870-8AA6-BAE2638D1536}"/>
          </ac:spMkLst>
        </pc:spChg>
        <pc:spChg chg="add">
          <ac:chgData name="Amalia Spiliakou" userId="f4bd6b91a0b5818a" providerId="LiveId" clId="{DE104827-BFD9-4F6D-9B01-59F3FA191225}" dt="2021-08-29T05:07:50.718" v="28" actId="26606"/>
          <ac:spMkLst>
            <pc:docMk/>
            <pc:sldMk cId="2509708786" sldId="259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5:07:50.718" v="28" actId="26606"/>
          <ac:spMkLst>
            <pc:docMk/>
            <pc:sldMk cId="2509708786" sldId="259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5:07:50.718" v="28" actId="26606"/>
          <ac:picMkLst>
            <pc:docMk/>
            <pc:sldMk cId="2509708786" sldId="259"/>
            <ac:picMk id="2050" creationId="{31572FC5-9185-4CD7-BAC1-F940D259F409}"/>
          </ac:picMkLst>
        </pc:picChg>
      </pc:sldChg>
      <pc:sldChg chg="addSp modSp new mod setBg">
        <pc:chgData name="Amalia Spiliakou" userId="f4bd6b91a0b5818a" providerId="LiveId" clId="{DE104827-BFD9-4F6D-9B01-59F3FA191225}" dt="2021-08-29T05:19:38.614" v="207"/>
        <pc:sldMkLst>
          <pc:docMk/>
          <pc:sldMk cId="1994790224" sldId="260"/>
        </pc:sldMkLst>
        <pc:spChg chg="mod">
          <ac:chgData name="Amalia Spiliakou" userId="f4bd6b91a0b5818a" providerId="LiveId" clId="{DE104827-BFD9-4F6D-9B01-59F3FA191225}" dt="2021-08-29T05:19:30.150" v="206" actId="207"/>
          <ac:spMkLst>
            <pc:docMk/>
            <pc:sldMk cId="1994790224" sldId="260"/>
            <ac:spMk id="2" creationId="{A2CF8068-679D-49DD-9A03-D0EB0F2CA767}"/>
          </ac:spMkLst>
        </pc:spChg>
        <pc:picChg chg="add mod">
          <ac:chgData name="Amalia Spiliakou" userId="f4bd6b91a0b5818a" providerId="LiveId" clId="{DE104827-BFD9-4F6D-9B01-59F3FA191225}" dt="2021-08-29T05:14:16.895" v="60" actId="1076"/>
          <ac:picMkLst>
            <pc:docMk/>
            <pc:sldMk cId="1994790224" sldId="260"/>
            <ac:picMk id="3074" creationId="{370A9778-26DF-478A-9D4E-35A6B6598537}"/>
          </ac:picMkLst>
        </pc:picChg>
        <pc:picChg chg="add mod">
          <ac:chgData name="Amalia Spiliakou" userId="f4bd6b91a0b5818a" providerId="LiveId" clId="{DE104827-BFD9-4F6D-9B01-59F3FA191225}" dt="2021-08-29T05:14:13.679" v="59" actId="1076"/>
          <ac:picMkLst>
            <pc:docMk/>
            <pc:sldMk cId="1994790224" sldId="260"/>
            <ac:picMk id="3076" creationId="{095E788C-0D64-4759-B06F-41B0456F0E5B}"/>
          </ac:picMkLst>
        </pc:picChg>
      </pc:sldChg>
      <pc:sldChg chg="addSp delSp modSp new mod setBg addAnim">
        <pc:chgData name="Amalia Spiliakou" userId="f4bd6b91a0b5818a" providerId="LiveId" clId="{DE104827-BFD9-4F6D-9B01-59F3FA191225}" dt="2021-08-29T05:38:32.472" v="282" actId="207"/>
        <pc:sldMkLst>
          <pc:docMk/>
          <pc:sldMk cId="3830904809" sldId="261"/>
        </pc:sldMkLst>
        <pc:spChg chg="mod ord">
          <ac:chgData name="Amalia Spiliakou" userId="f4bd6b91a0b5818a" providerId="LiveId" clId="{DE104827-BFD9-4F6D-9B01-59F3FA191225}" dt="2021-08-29T05:38:32.472" v="282" actId="207"/>
          <ac:spMkLst>
            <pc:docMk/>
            <pc:sldMk cId="3830904809" sldId="261"/>
            <ac:spMk id="2" creationId="{1FFE87D1-B4D1-45F4-A308-2F77A33CB498}"/>
          </ac:spMkLst>
        </pc:spChg>
        <pc:spChg chg="add del">
          <ac:chgData name="Amalia Spiliakou" userId="f4bd6b91a0b5818a" providerId="LiveId" clId="{DE104827-BFD9-4F6D-9B01-59F3FA191225}" dt="2021-08-29T05:35:56.752" v="236" actId="478"/>
          <ac:spMkLst>
            <pc:docMk/>
            <pc:sldMk cId="3830904809" sldId="261"/>
            <ac:spMk id="4" creationId="{863A2857-14CC-47EB-8F73-A754A549068A}"/>
          </ac:spMkLst>
        </pc:spChg>
        <pc:spChg chg="add">
          <ac:chgData name="Amalia Spiliakou" userId="f4bd6b91a0b5818a" providerId="LiveId" clId="{DE104827-BFD9-4F6D-9B01-59F3FA191225}" dt="2021-08-29T05:36:26.140" v="238" actId="26606"/>
          <ac:spMkLst>
            <pc:docMk/>
            <pc:sldMk cId="3830904809" sldId="261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5:36:26.140" v="238" actId="26606"/>
          <ac:spMkLst>
            <pc:docMk/>
            <pc:sldMk cId="3830904809" sldId="261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5:36:26.140" v="238" actId="26606"/>
          <ac:picMkLst>
            <pc:docMk/>
            <pc:sldMk cId="3830904809" sldId="261"/>
            <ac:picMk id="4098" creationId="{20C66812-CC3D-49A4-B58A-E1EC7DDFD07E}"/>
          </ac:picMkLst>
        </pc:picChg>
      </pc:sldChg>
      <pc:sldChg chg="addSp modSp new mod setBg addAnim">
        <pc:chgData name="Amalia Spiliakou" userId="f4bd6b91a0b5818a" providerId="LiveId" clId="{DE104827-BFD9-4F6D-9B01-59F3FA191225}" dt="2021-08-29T06:08:57.841" v="535" actId="207"/>
        <pc:sldMkLst>
          <pc:docMk/>
          <pc:sldMk cId="1163986816" sldId="262"/>
        </pc:sldMkLst>
        <pc:spChg chg="mod ord">
          <ac:chgData name="Amalia Spiliakou" userId="f4bd6b91a0b5818a" providerId="LiveId" clId="{DE104827-BFD9-4F6D-9B01-59F3FA191225}" dt="2021-08-29T06:08:57.841" v="535" actId="207"/>
          <ac:spMkLst>
            <pc:docMk/>
            <pc:sldMk cId="1163986816" sldId="262"/>
            <ac:spMk id="2" creationId="{97A99C37-E114-40C1-80CF-61D64C3401D6}"/>
          </ac:spMkLst>
        </pc:spChg>
        <pc:spChg chg="add">
          <ac:chgData name="Amalia Spiliakou" userId="f4bd6b91a0b5818a" providerId="LiveId" clId="{DE104827-BFD9-4F6D-9B01-59F3FA191225}" dt="2021-08-29T06:07:56.915" v="525" actId="26606"/>
          <ac:spMkLst>
            <pc:docMk/>
            <pc:sldMk cId="1163986816" sldId="262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6:07:56.915" v="525" actId="26606"/>
          <ac:spMkLst>
            <pc:docMk/>
            <pc:sldMk cId="1163986816" sldId="262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6:07:56.915" v="525" actId="26606"/>
          <ac:picMkLst>
            <pc:docMk/>
            <pc:sldMk cId="1163986816" sldId="262"/>
            <ac:picMk id="3074" creationId="{35330921-D2A1-4D3F-AA10-C99CBAD6838C}"/>
          </ac:picMkLst>
        </pc:picChg>
      </pc:sldChg>
      <pc:sldChg chg="addSp delSp modSp new del mod setBg">
        <pc:chgData name="Amalia Spiliakou" userId="f4bd6b91a0b5818a" providerId="LiveId" clId="{DE104827-BFD9-4F6D-9B01-59F3FA191225}" dt="2021-08-29T05:53:47.440" v="383" actId="47"/>
        <pc:sldMkLst>
          <pc:docMk/>
          <pc:sldMk cId="1892534436" sldId="263"/>
        </pc:sldMkLst>
        <pc:spChg chg="mod ord">
          <ac:chgData name="Amalia Spiliakou" userId="f4bd6b91a0b5818a" providerId="LiveId" clId="{DE104827-BFD9-4F6D-9B01-59F3FA191225}" dt="2021-08-29T05:47:17.427" v="285" actId="26606"/>
          <ac:spMkLst>
            <pc:docMk/>
            <pc:sldMk cId="1892534436" sldId="263"/>
            <ac:spMk id="2" creationId="{FB68538D-E0B1-42C9-9A81-779664C1E6FD}"/>
          </ac:spMkLst>
        </pc:spChg>
        <pc:spChg chg="add">
          <ac:chgData name="Amalia Spiliakou" userId="f4bd6b91a0b5818a" providerId="LiveId" clId="{DE104827-BFD9-4F6D-9B01-59F3FA191225}" dt="2021-08-29T05:47:17.427" v="285" actId="26606"/>
          <ac:spMkLst>
            <pc:docMk/>
            <pc:sldMk cId="1892534436" sldId="263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5:47:17.427" v="285" actId="26606"/>
          <ac:spMkLst>
            <pc:docMk/>
            <pc:sldMk cId="1892534436" sldId="263"/>
            <ac:spMk id="73" creationId="{007891EC-4501-44ED-A8C8-B11B6DB767AB}"/>
          </ac:spMkLst>
        </pc:spChg>
        <pc:picChg chg="add del mod">
          <ac:chgData name="Amalia Spiliakou" userId="f4bd6b91a0b5818a" providerId="LiveId" clId="{DE104827-BFD9-4F6D-9B01-59F3FA191225}" dt="2021-08-29T05:47:24.458" v="286" actId="478"/>
          <ac:picMkLst>
            <pc:docMk/>
            <pc:sldMk cId="1892534436" sldId="263"/>
            <ac:picMk id="5122" creationId="{A04A4477-5070-4E0E-8E1C-40743A03E214}"/>
          </ac:picMkLst>
        </pc:picChg>
      </pc:sldChg>
      <pc:sldChg chg="addSp delSp modSp new mod ord setBg">
        <pc:chgData name="Amalia Spiliakou" userId="f4bd6b91a0b5818a" providerId="LiveId" clId="{DE104827-BFD9-4F6D-9B01-59F3FA191225}" dt="2021-08-29T05:55:56.325" v="386"/>
        <pc:sldMkLst>
          <pc:docMk/>
          <pc:sldMk cId="1715662300" sldId="264"/>
        </pc:sldMkLst>
        <pc:spChg chg="mod">
          <ac:chgData name="Amalia Spiliakou" userId="f4bd6b91a0b5818a" providerId="LiveId" clId="{DE104827-BFD9-4F6D-9B01-59F3FA191225}" dt="2021-08-29T05:52:57.656" v="375" actId="14100"/>
          <ac:spMkLst>
            <pc:docMk/>
            <pc:sldMk cId="1715662300" sldId="264"/>
            <ac:spMk id="2" creationId="{BE6389BA-54A7-4978-8AB9-9031D4B29968}"/>
          </ac:spMkLst>
        </pc:spChg>
        <pc:picChg chg="add del mod">
          <ac:chgData name="Amalia Spiliakou" userId="f4bd6b91a0b5818a" providerId="LiveId" clId="{DE104827-BFD9-4F6D-9B01-59F3FA191225}" dt="2021-08-29T05:49:41.610" v="336" actId="478"/>
          <ac:picMkLst>
            <pc:docMk/>
            <pc:sldMk cId="1715662300" sldId="264"/>
            <ac:picMk id="1026" creationId="{27C6BD85-3361-4E5F-8D5F-1341DC69E7A6}"/>
          </ac:picMkLst>
        </pc:picChg>
        <pc:picChg chg="add mod">
          <ac:chgData name="Amalia Spiliakou" userId="f4bd6b91a0b5818a" providerId="LiveId" clId="{DE104827-BFD9-4F6D-9B01-59F3FA191225}" dt="2021-08-29T05:53:40.922" v="382" actId="1036"/>
          <ac:picMkLst>
            <pc:docMk/>
            <pc:sldMk cId="1715662300" sldId="264"/>
            <ac:picMk id="1028" creationId="{19AE759D-BE7D-485C-AAFF-FC3060360D97}"/>
          </ac:picMkLst>
        </pc:picChg>
      </pc:sldChg>
      <pc:sldChg chg="addSp modSp new mod ord setBg">
        <pc:chgData name="Amalia Spiliakou" userId="f4bd6b91a0b5818a" providerId="LiveId" clId="{DE104827-BFD9-4F6D-9B01-59F3FA191225}" dt="2021-08-29T05:59:12.586" v="482"/>
        <pc:sldMkLst>
          <pc:docMk/>
          <pc:sldMk cId="2360898627" sldId="265"/>
        </pc:sldMkLst>
        <pc:spChg chg="mod">
          <ac:chgData name="Amalia Spiliakou" userId="f4bd6b91a0b5818a" providerId="LiveId" clId="{DE104827-BFD9-4F6D-9B01-59F3FA191225}" dt="2021-08-29T05:59:07.532" v="481" actId="207"/>
          <ac:spMkLst>
            <pc:docMk/>
            <pc:sldMk cId="2360898627" sldId="265"/>
            <ac:spMk id="2" creationId="{09C3CCA3-5CF6-4BB9-B392-B12613F305CC}"/>
          </ac:spMkLst>
        </pc:spChg>
        <pc:picChg chg="add mod">
          <ac:chgData name="Amalia Spiliakou" userId="f4bd6b91a0b5818a" providerId="LiveId" clId="{DE104827-BFD9-4F6D-9B01-59F3FA191225}" dt="2021-08-29T05:56:35.464" v="392" actId="1076"/>
          <ac:picMkLst>
            <pc:docMk/>
            <pc:sldMk cId="2360898627" sldId="265"/>
            <ac:picMk id="2050" creationId="{7C3BE829-5410-4D5B-912D-68E4D78B2FF3}"/>
          </ac:picMkLst>
        </pc:picChg>
      </pc:sldChg>
      <pc:sldChg chg="addSp modSp new mod setBg addAnim">
        <pc:chgData name="Amalia Spiliakou" userId="f4bd6b91a0b5818a" providerId="LiveId" clId="{DE104827-BFD9-4F6D-9B01-59F3FA191225}" dt="2021-08-29T06:18:23.675" v="615" actId="6549"/>
        <pc:sldMkLst>
          <pc:docMk/>
          <pc:sldMk cId="4122435713" sldId="266"/>
        </pc:sldMkLst>
        <pc:spChg chg="mod ord">
          <ac:chgData name="Amalia Spiliakou" userId="f4bd6b91a0b5818a" providerId="LiveId" clId="{DE104827-BFD9-4F6D-9B01-59F3FA191225}" dt="2021-08-29T06:18:23.675" v="615" actId="6549"/>
          <ac:spMkLst>
            <pc:docMk/>
            <pc:sldMk cId="4122435713" sldId="266"/>
            <ac:spMk id="2" creationId="{1BEC8BFA-7C71-44BE-BB4C-A3BB3184B789}"/>
          </ac:spMkLst>
        </pc:spChg>
        <pc:spChg chg="add">
          <ac:chgData name="Amalia Spiliakou" userId="f4bd6b91a0b5818a" providerId="LiveId" clId="{DE104827-BFD9-4F6D-9B01-59F3FA191225}" dt="2021-08-29T06:16:42.775" v="600" actId="26606"/>
          <ac:spMkLst>
            <pc:docMk/>
            <pc:sldMk cId="4122435713" sldId="266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6:16:42.775" v="600" actId="26606"/>
          <ac:spMkLst>
            <pc:docMk/>
            <pc:sldMk cId="4122435713" sldId="266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6:16:42.775" v="600" actId="26606"/>
          <ac:picMkLst>
            <pc:docMk/>
            <pc:sldMk cId="4122435713" sldId="266"/>
            <ac:picMk id="4098" creationId="{800DA48F-9433-4548-BF85-B7B0C50CDAB6}"/>
          </ac:picMkLst>
        </pc:picChg>
      </pc:sldChg>
      <pc:sldChg chg="addSp new del">
        <pc:chgData name="Amalia Spiliakou" userId="f4bd6b91a0b5818a" providerId="LiveId" clId="{DE104827-BFD9-4F6D-9B01-59F3FA191225}" dt="2021-08-29T06:19:21.831" v="617" actId="47"/>
        <pc:sldMkLst>
          <pc:docMk/>
          <pc:sldMk cId="166247724" sldId="267"/>
        </pc:sldMkLst>
        <pc:picChg chg="add">
          <ac:chgData name="Amalia Spiliakou" userId="f4bd6b91a0b5818a" providerId="LiveId" clId="{DE104827-BFD9-4F6D-9B01-59F3FA191225}" dt="2021-08-29T06:19:16.282" v="616"/>
          <ac:picMkLst>
            <pc:docMk/>
            <pc:sldMk cId="166247724" sldId="267"/>
            <ac:picMk id="5122" creationId="{4B279827-A70B-48EA-BCB8-260363EE5FF7}"/>
          </ac:picMkLst>
        </pc:picChg>
      </pc:sldChg>
      <pc:sldChg chg="addSp modSp new mod setBg">
        <pc:chgData name="Amalia Spiliakou" userId="f4bd6b91a0b5818a" providerId="LiveId" clId="{DE104827-BFD9-4F6D-9B01-59F3FA191225}" dt="2021-08-29T06:21:18.794" v="640" actId="6549"/>
        <pc:sldMkLst>
          <pc:docMk/>
          <pc:sldMk cId="2402868773" sldId="267"/>
        </pc:sldMkLst>
        <pc:spChg chg="mod ord">
          <ac:chgData name="Amalia Spiliakou" userId="f4bd6b91a0b5818a" providerId="LiveId" clId="{DE104827-BFD9-4F6D-9B01-59F3FA191225}" dt="2021-08-29T06:21:18.794" v="640" actId="6549"/>
          <ac:spMkLst>
            <pc:docMk/>
            <pc:sldMk cId="2402868773" sldId="267"/>
            <ac:spMk id="2" creationId="{0F0AFACE-5AED-4091-BBDC-5399DB4E3596}"/>
          </ac:spMkLst>
        </pc:spChg>
        <pc:spChg chg="add">
          <ac:chgData name="Amalia Spiliakou" userId="f4bd6b91a0b5818a" providerId="LiveId" clId="{DE104827-BFD9-4F6D-9B01-59F3FA191225}" dt="2021-08-29T06:19:47.899" v="620" actId="26606"/>
          <ac:spMkLst>
            <pc:docMk/>
            <pc:sldMk cId="2402868773" sldId="267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6:19:47.899" v="620" actId="26606"/>
          <ac:spMkLst>
            <pc:docMk/>
            <pc:sldMk cId="2402868773" sldId="267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6:19:47.899" v="620" actId="26606"/>
          <ac:picMkLst>
            <pc:docMk/>
            <pc:sldMk cId="2402868773" sldId="267"/>
            <ac:picMk id="6146" creationId="{1DDA1DC1-CD4A-4037-A251-D600BECAAA5A}"/>
          </ac:picMkLst>
        </pc:picChg>
      </pc:sldChg>
      <pc:sldChg chg="addSp modSp new mod setBg">
        <pc:chgData name="Amalia Spiliakou" userId="f4bd6b91a0b5818a" providerId="LiveId" clId="{DE104827-BFD9-4F6D-9B01-59F3FA191225}" dt="2021-08-29T06:34:52.516" v="826" actId="20577"/>
        <pc:sldMkLst>
          <pc:docMk/>
          <pc:sldMk cId="517278973" sldId="268"/>
        </pc:sldMkLst>
        <pc:spChg chg="mod">
          <ac:chgData name="Amalia Spiliakou" userId="f4bd6b91a0b5818a" providerId="LiveId" clId="{DE104827-BFD9-4F6D-9B01-59F3FA191225}" dt="2021-08-29T06:34:52.516" v="826" actId="20577"/>
          <ac:spMkLst>
            <pc:docMk/>
            <pc:sldMk cId="517278973" sldId="268"/>
            <ac:spMk id="2" creationId="{3E26B589-1F5A-4A43-9CD8-FB0DAE895BD8}"/>
          </ac:spMkLst>
        </pc:spChg>
        <pc:picChg chg="add mod">
          <ac:chgData name="Amalia Spiliakou" userId="f4bd6b91a0b5818a" providerId="LiveId" clId="{DE104827-BFD9-4F6D-9B01-59F3FA191225}" dt="2021-08-29T06:31:57.166" v="735" actId="1076"/>
          <ac:picMkLst>
            <pc:docMk/>
            <pc:sldMk cId="517278973" sldId="268"/>
            <ac:picMk id="7170" creationId="{EC78A0C8-CF44-49B9-B0F4-C70CA76C29A2}"/>
          </ac:picMkLst>
        </pc:picChg>
        <pc:picChg chg="add mod">
          <ac:chgData name="Amalia Spiliakou" userId="f4bd6b91a0b5818a" providerId="LiveId" clId="{DE104827-BFD9-4F6D-9B01-59F3FA191225}" dt="2021-08-29T06:31:49.356" v="734" actId="1076"/>
          <ac:picMkLst>
            <pc:docMk/>
            <pc:sldMk cId="517278973" sldId="268"/>
            <ac:picMk id="7172" creationId="{38A8A27F-7B7A-4829-AD32-4C22438F70C7}"/>
          </ac:picMkLst>
        </pc:picChg>
      </pc:sldChg>
      <pc:sldChg chg="addSp modSp new mod setBg">
        <pc:chgData name="Amalia Spiliakou" userId="f4bd6b91a0b5818a" providerId="LiveId" clId="{DE104827-BFD9-4F6D-9B01-59F3FA191225}" dt="2021-08-29T06:41:21.141" v="922"/>
        <pc:sldMkLst>
          <pc:docMk/>
          <pc:sldMk cId="1411402007" sldId="269"/>
        </pc:sldMkLst>
        <pc:spChg chg="mod">
          <ac:chgData name="Amalia Spiliakou" userId="f4bd6b91a0b5818a" providerId="LiveId" clId="{DE104827-BFD9-4F6D-9B01-59F3FA191225}" dt="2021-08-29T06:41:15.267" v="921" actId="207"/>
          <ac:spMkLst>
            <pc:docMk/>
            <pc:sldMk cId="1411402007" sldId="269"/>
            <ac:spMk id="2" creationId="{01FAE97F-89AC-430C-8F47-8731868759EF}"/>
          </ac:spMkLst>
        </pc:spChg>
        <pc:picChg chg="add mod">
          <ac:chgData name="Amalia Spiliakou" userId="f4bd6b91a0b5818a" providerId="LiveId" clId="{DE104827-BFD9-4F6D-9B01-59F3FA191225}" dt="2021-08-29T06:40:11.056" v="909" actId="1076"/>
          <ac:picMkLst>
            <pc:docMk/>
            <pc:sldMk cId="1411402007" sldId="269"/>
            <ac:picMk id="8194" creationId="{EB95FEC0-2ECF-4B4E-85D7-5E866781E860}"/>
          </ac:picMkLst>
        </pc:picChg>
        <pc:picChg chg="add mod">
          <ac:chgData name="Amalia Spiliakou" userId="f4bd6b91a0b5818a" providerId="LiveId" clId="{DE104827-BFD9-4F6D-9B01-59F3FA191225}" dt="2021-08-29T06:40:02.146" v="907" actId="1076"/>
          <ac:picMkLst>
            <pc:docMk/>
            <pc:sldMk cId="1411402007" sldId="269"/>
            <ac:picMk id="8196" creationId="{BF02F765-EBB5-48BA-AC42-3ECC87F19C3C}"/>
          </ac:picMkLst>
        </pc:picChg>
      </pc:sldChg>
      <pc:sldChg chg="addSp modSp new mod setBg">
        <pc:chgData name="Amalia Spiliakou" userId="f4bd6b91a0b5818a" providerId="LiveId" clId="{DE104827-BFD9-4F6D-9B01-59F3FA191225}" dt="2021-08-29T06:56:50.486" v="1087"/>
        <pc:sldMkLst>
          <pc:docMk/>
          <pc:sldMk cId="4080716117" sldId="270"/>
        </pc:sldMkLst>
        <pc:spChg chg="mod">
          <ac:chgData name="Amalia Spiliakou" userId="f4bd6b91a0b5818a" providerId="LiveId" clId="{DE104827-BFD9-4F6D-9B01-59F3FA191225}" dt="2021-08-29T06:56:46.605" v="1086" actId="207"/>
          <ac:spMkLst>
            <pc:docMk/>
            <pc:sldMk cId="4080716117" sldId="270"/>
            <ac:spMk id="2" creationId="{AAF65B11-5E94-4E45-BB2A-E8734885AA98}"/>
          </ac:spMkLst>
        </pc:spChg>
        <pc:picChg chg="add mod">
          <ac:chgData name="Amalia Spiliakou" userId="f4bd6b91a0b5818a" providerId="LiveId" clId="{DE104827-BFD9-4F6D-9B01-59F3FA191225}" dt="2021-08-29T06:44:47.487" v="927" actId="1076"/>
          <ac:picMkLst>
            <pc:docMk/>
            <pc:sldMk cId="4080716117" sldId="270"/>
            <ac:picMk id="9218" creationId="{BBC57AFC-0360-4AA7-A6C9-DBECDDEF822A}"/>
          </ac:picMkLst>
        </pc:picChg>
        <pc:picChg chg="add mod">
          <ac:chgData name="Amalia Spiliakou" userId="f4bd6b91a0b5818a" providerId="LiveId" clId="{DE104827-BFD9-4F6D-9B01-59F3FA191225}" dt="2021-08-29T06:45:52.844" v="929" actId="1076"/>
          <ac:picMkLst>
            <pc:docMk/>
            <pc:sldMk cId="4080716117" sldId="270"/>
            <ac:picMk id="9220" creationId="{8402DF8B-7645-44AF-A93F-21B75012CA40}"/>
          </ac:picMkLst>
        </pc:picChg>
      </pc:sldChg>
      <pc:sldChg chg="addSp delSp modSp new mod setBg">
        <pc:chgData name="Amalia Spiliakou" userId="f4bd6b91a0b5818a" providerId="LiveId" clId="{DE104827-BFD9-4F6D-9B01-59F3FA191225}" dt="2021-08-29T07:05:20.911" v="1189" actId="20577"/>
        <pc:sldMkLst>
          <pc:docMk/>
          <pc:sldMk cId="459645711" sldId="271"/>
        </pc:sldMkLst>
        <pc:spChg chg="mod">
          <ac:chgData name="Amalia Spiliakou" userId="f4bd6b91a0b5818a" providerId="LiveId" clId="{DE104827-BFD9-4F6D-9B01-59F3FA191225}" dt="2021-08-29T07:05:20.911" v="1189" actId="20577"/>
          <ac:spMkLst>
            <pc:docMk/>
            <pc:sldMk cId="459645711" sldId="271"/>
            <ac:spMk id="2" creationId="{223705FF-6A09-4B9E-ABC8-35448F6EE559}"/>
          </ac:spMkLst>
        </pc:spChg>
        <pc:picChg chg="add del mod">
          <ac:chgData name="Amalia Spiliakou" userId="f4bd6b91a0b5818a" providerId="LiveId" clId="{DE104827-BFD9-4F6D-9B01-59F3FA191225}" dt="2021-08-29T07:02:31.868" v="1144" actId="478"/>
          <ac:picMkLst>
            <pc:docMk/>
            <pc:sldMk cId="459645711" sldId="271"/>
            <ac:picMk id="10242" creationId="{D959EB7C-6C61-4438-93B4-4916145987BE}"/>
          </ac:picMkLst>
        </pc:picChg>
        <pc:picChg chg="add del mod">
          <ac:chgData name="Amalia Spiliakou" userId="f4bd6b91a0b5818a" providerId="LiveId" clId="{DE104827-BFD9-4F6D-9B01-59F3FA191225}" dt="2021-08-29T07:02:02.320" v="1141" actId="478"/>
          <ac:picMkLst>
            <pc:docMk/>
            <pc:sldMk cId="459645711" sldId="271"/>
            <ac:picMk id="10244" creationId="{6A96B1DD-FC2C-4012-9A13-E3E6DC14A97F}"/>
          </ac:picMkLst>
        </pc:picChg>
        <pc:picChg chg="add mod">
          <ac:chgData name="Amalia Spiliakou" userId="f4bd6b91a0b5818a" providerId="LiveId" clId="{DE104827-BFD9-4F6D-9B01-59F3FA191225}" dt="2021-08-29T07:02:29.464" v="1143" actId="1076"/>
          <ac:picMkLst>
            <pc:docMk/>
            <pc:sldMk cId="459645711" sldId="271"/>
            <ac:picMk id="10246" creationId="{30A16D58-0F47-4003-9418-6A70BB9E50BF}"/>
          </ac:picMkLst>
        </pc:picChg>
        <pc:picChg chg="add mod">
          <ac:chgData name="Amalia Spiliakou" userId="f4bd6b91a0b5818a" providerId="LiveId" clId="{DE104827-BFD9-4F6D-9B01-59F3FA191225}" dt="2021-08-29T07:03:18.851" v="1153" actId="1076"/>
          <ac:picMkLst>
            <pc:docMk/>
            <pc:sldMk cId="459645711" sldId="271"/>
            <ac:picMk id="10248" creationId="{D521A46E-BEE8-4DC8-B998-9B41C9CEED86}"/>
          </ac:picMkLst>
        </pc:picChg>
      </pc:sldChg>
      <pc:sldChg chg="addSp delSp modSp new mod setBg">
        <pc:chgData name="Amalia Spiliakou" userId="f4bd6b91a0b5818a" providerId="LiveId" clId="{DE104827-BFD9-4F6D-9B01-59F3FA191225}" dt="2021-08-29T07:15:56.163" v="1316"/>
        <pc:sldMkLst>
          <pc:docMk/>
          <pc:sldMk cId="2145651387" sldId="272"/>
        </pc:sldMkLst>
        <pc:spChg chg="mod">
          <ac:chgData name="Amalia Spiliakou" userId="f4bd6b91a0b5818a" providerId="LiveId" clId="{DE104827-BFD9-4F6D-9B01-59F3FA191225}" dt="2021-08-29T07:15:51.927" v="1315" actId="207"/>
          <ac:spMkLst>
            <pc:docMk/>
            <pc:sldMk cId="2145651387" sldId="272"/>
            <ac:spMk id="2" creationId="{60A0DB02-F9B6-40D3-A6C1-5123EDBEA547}"/>
          </ac:spMkLst>
        </pc:spChg>
        <pc:picChg chg="add del mod">
          <ac:chgData name="Amalia Spiliakou" userId="f4bd6b91a0b5818a" providerId="LiveId" clId="{DE104827-BFD9-4F6D-9B01-59F3FA191225}" dt="2021-08-29T07:13:17.524" v="1224" actId="478"/>
          <ac:picMkLst>
            <pc:docMk/>
            <pc:sldMk cId="2145651387" sldId="272"/>
            <ac:picMk id="11266" creationId="{B4311E6E-3DE8-4D61-81AA-5C43A0C35B3D}"/>
          </ac:picMkLst>
        </pc:picChg>
        <pc:picChg chg="add mod">
          <ac:chgData name="Amalia Spiliakou" userId="f4bd6b91a0b5818a" providerId="LiveId" clId="{DE104827-BFD9-4F6D-9B01-59F3FA191225}" dt="2021-08-29T07:13:23.201" v="1226" actId="1076"/>
          <ac:picMkLst>
            <pc:docMk/>
            <pc:sldMk cId="2145651387" sldId="272"/>
            <ac:picMk id="11268" creationId="{1707A9D9-B2AB-4989-B3BD-668A80ACD287}"/>
          </ac:picMkLst>
        </pc:picChg>
      </pc:sldChg>
      <pc:sldChg chg="addSp modSp new mod setBg addAnim">
        <pc:chgData name="Amalia Spiliakou" userId="f4bd6b91a0b5818a" providerId="LiveId" clId="{DE104827-BFD9-4F6D-9B01-59F3FA191225}" dt="2021-08-29T07:11:26.513" v="1223" actId="14100"/>
        <pc:sldMkLst>
          <pc:docMk/>
          <pc:sldMk cId="768070513" sldId="273"/>
        </pc:sldMkLst>
        <pc:spChg chg="mod ord">
          <ac:chgData name="Amalia Spiliakou" userId="f4bd6b91a0b5818a" providerId="LiveId" clId="{DE104827-BFD9-4F6D-9B01-59F3FA191225}" dt="2021-08-29T07:11:26.513" v="1223" actId="14100"/>
          <ac:spMkLst>
            <pc:docMk/>
            <pc:sldMk cId="768070513" sldId="273"/>
            <ac:spMk id="2" creationId="{E6332F55-F031-4774-923C-2D6AF6AF65B7}"/>
          </ac:spMkLst>
        </pc:spChg>
        <pc:spChg chg="add">
          <ac:chgData name="Amalia Spiliakou" userId="f4bd6b91a0b5818a" providerId="LiveId" clId="{DE104827-BFD9-4F6D-9B01-59F3FA191225}" dt="2021-08-29T07:10:42.465" v="1215" actId="26606"/>
          <ac:spMkLst>
            <pc:docMk/>
            <pc:sldMk cId="768070513" sldId="273"/>
            <ac:spMk id="71" creationId="{C1DD1A8A-57D5-4A81-AD04-532B043C5611}"/>
          </ac:spMkLst>
        </pc:spChg>
        <pc:spChg chg="add">
          <ac:chgData name="Amalia Spiliakou" userId="f4bd6b91a0b5818a" providerId="LiveId" clId="{DE104827-BFD9-4F6D-9B01-59F3FA191225}" dt="2021-08-29T07:10:42.465" v="1215" actId="26606"/>
          <ac:spMkLst>
            <pc:docMk/>
            <pc:sldMk cId="768070513" sldId="273"/>
            <ac:spMk id="73" creationId="{007891EC-4501-44ED-A8C8-B11B6DB767AB}"/>
          </ac:spMkLst>
        </pc:spChg>
        <pc:picChg chg="add mod">
          <ac:chgData name="Amalia Spiliakou" userId="f4bd6b91a0b5818a" providerId="LiveId" clId="{DE104827-BFD9-4F6D-9B01-59F3FA191225}" dt="2021-08-29T07:10:42.465" v="1215" actId="26606"/>
          <ac:picMkLst>
            <pc:docMk/>
            <pc:sldMk cId="768070513" sldId="273"/>
            <ac:picMk id="12290" creationId="{98B824BA-99AD-4BFB-A76E-ABDA84054893}"/>
          </ac:picMkLst>
        </pc:picChg>
      </pc:sldChg>
      <pc:sldChg chg="addSp modSp new mod setBg">
        <pc:chgData name="Amalia Spiliakou" userId="f4bd6b91a0b5818a" providerId="LiveId" clId="{DE104827-BFD9-4F6D-9B01-59F3FA191225}" dt="2021-08-29T07:23:28.668" v="1392"/>
        <pc:sldMkLst>
          <pc:docMk/>
          <pc:sldMk cId="1188553405" sldId="274"/>
        </pc:sldMkLst>
        <pc:spChg chg="mod">
          <ac:chgData name="Amalia Spiliakou" userId="f4bd6b91a0b5818a" providerId="LiveId" clId="{DE104827-BFD9-4F6D-9B01-59F3FA191225}" dt="2021-08-29T07:23:25.010" v="1391" actId="207"/>
          <ac:spMkLst>
            <pc:docMk/>
            <pc:sldMk cId="1188553405" sldId="274"/>
            <ac:spMk id="2" creationId="{ADF1A588-7674-402C-BE40-C6265F4C3A51}"/>
          </ac:spMkLst>
        </pc:spChg>
        <pc:picChg chg="add mod">
          <ac:chgData name="Amalia Spiliakou" userId="f4bd6b91a0b5818a" providerId="LiveId" clId="{DE104827-BFD9-4F6D-9B01-59F3FA191225}" dt="2021-08-29T07:17:53.675" v="1321" actId="1076"/>
          <ac:picMkLst>
            <pc:docMk/>
            <pc:sldMk cId="1188553405" sldId="274"/>
            <ac:picMk id="13314" creationId="{88B2BBBA-A443-4A18-A2E8-43A465F53A9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0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3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1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4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6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9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39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7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6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8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B6941-382E-49B2-8FC3-ECF705383E52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0F537-2B45-4F3F-8CD1-EEB952213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2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Portrait_of_Giambologna.jpg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Fontana_del_Nettuno_(Bologna)#/media/File:Piazza_di_Nettuno_a_Bologna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Fontana_del_Nettuno_(Bologna)#/media/File:Nettuno_with_Palazzo_Re_Enzo_in_the_background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6/65/Giambologna%2C_mercurio%2C_1585_ca._%28vienna%2C_khm%29_01.jpg" TargetMode="External"/><Relationship Id="rId2" Type="http://schemas.openxmlformats.org/officeDocument/2006/relationships/hyperlink" Target="https://commons.wikimedia.org/wiki/Category:Mercurius_by_Giambologna#/media/File:Giambologna,_mercurio,_1585_ca._(vienna,_khm)_02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Category:Birds_sculptures_by_Giambologna_(Museo_del_Bargello)#/media/File:Giambologna,_aquila_reale,_1567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Category:Allegory_of_Architecture_by_Giambologna#/media/File:Allegorie_de_l'architecture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Bathing_Venus_by_Giambologna#/media/File:Bathing_Venus_statue_in_Buontalenti_Grotto,_Boboli_Gardens,_Florence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Fountain_of_Oceanus_by_Giambologna#/media/File:Boboli_isolotto_(165453369)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emidoff_01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b/b0/Gigante_dell%27Appennino_del_Giambologna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b/ba/Herkules_%28Giambologna_1578%29.jpg" TargetMode="External"/><Relationship Id="rId2" Type="http://schemas.openxmlformats.org/officeDocument/2006/relationships/hyperlink" Target="https://commons.wikimedia.org/wiki/File:Herkules_(Giambologna_1575)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Altar_of_Freedom#/media/File:Giambologna,_altare_della_libert%C3%A0,_1579,_01.JPG" TargetMode="External"/><Relationship Id="rId2" Type="http://schemas.openxmlformats.org/officeDocument/2006/relationships/hyperlink" Target="https://upload.wikimedia.org/wikipedia/commons/6/62/Giambologna%2C_altare_della_libert%C3%A0%2C_1579%2C_05_cristo_salvatore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iambologna,_mercurio_volante,_01.JPG" TargetMode="External"/><Relationship Id="rId2" Type="http://schemas.openxmlformats.org/officeDocument/2006/relationships/hyperlink" Target="https://commons.wikimedia.org/wiki/Category:Mercurius_by_Giambologna_(Louvre)#/media/File:Mercurius_by_Giambologna_(Louvre)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Rape_of_the_Sabine_Women_at_Loggia_dei_Lanzi#/media/File:Giambologna,_ratto_delle_sabine_05.JPG" TargetMode="External"/><Relationship Id="rId2" Type="http://schemas.openxmlformats.org/officeDocument/2006/relationships/hyperlink" Target="https://commons.wikimedia.org/wiki/Category:Rape_of_the_Sabine_Women_at_Loggia_dei_Lanzi#/media/File:Giambologna,_ratto_delle_sabine_01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commons.wikimedia.org/wiki/Category:Statue_to_Cosimo_I_by_Giambologna#/media/File:2016_Statue_to_Cosimo_I_by_Giambologna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Statue_to_Cosimo_I_by_Giambologna#/media/File:Florence_-_Cosme_de_M%C3%A9dicis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commons.wikimedia.org/wiki/File:16th-century_unknown_painters_-_Portrait_of_Giambologna_in_his_Studio_-_WGA23628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076FEE-10FF-4FD2-8FC2-23D5022CF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3" y="365126"/>
            <a:ext cx="3582378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br>
              <a:rPr lang="en-US" sz="3200" dirty="0">
                <a:latin typeface="Lucida Calligraphy" panose="03010101010101010101" pitchFamily="66" charset="0"/>
              </a:rPr>
            </a:br>
            <a:r>
              <a:rPr lang="en-US" sz="4000" b="1" dirty="0" err="1">
                <a:solidFill>
                  <a:srgbClr val="FDF0E7"/>
                </a:solidFill>
                <a:latin typeface="Lucida Calligraphy" panose="03010101010101010101" pitchFamily="66" charset="0"/>
              </a:rPr>
              <a:t>Giambologna</a:t>
            </a:r>
            <a:r>
              <a:rPr lang="en-US" sz="4000" b="1" dirty="0">
                <a:solidFill>
                  <a:srgbClr val="FDF0E7"/>
                </a:solidFill>
                <a:latin typeface="Lucida Calligraphy" panose="03010101010101010101" pitchFamily="66" charset="0"/>
              </a:rPr>
              <a:t>, </a:t>
            </a:r>
            <a:br>
              <a:rPr lang="en-US" sz="4000" b="1" dirty="0">
                <a:solidFill>
                  <a:srgbClr val="FDF0E7"/>
                </a:solidFill>
                <a:latin typeface="Lucida Calligraphy" panose="03010101010101010101" pitchFamily="66" charset="0"/>
              </a:rPr>
            </a:br>
            <a:r>
              <a:rPr lang="en-US" sz="4000" b="1" dirty="0">
                <a:solidFill>
                  <a:srgbClr val="FDF0E7"/>
                </a:solidFill>
                <a:latin typeface="Lucida Calligraphy" panose="03010101010101010101" pitchFamily="66" charset="0"/>
              </a:rPr>
              <a:t>1529-1608</a:t>
            </a:r>
            <a:br>
              <a:rPr lang="en-US" sz="3600" b="1" dirty="0">
                <a:solidFill>
                  <a:srgbClr val="FDF0E7"/>
                </a:solidFill>
                <a:latin typeface="Lucida Calligraphy" panose="03010101010101010101" pitchFamily="66" charset="0"/>
              </a:rPr>
            </a:br>
            <a:br>
              <a:rPr lang="en-US" sz="3600" b="1" dirty="0">
                <a:solidFill>
                  <a:srgbClr val="FDF0E7"/>
                </a:solidFill>
                <a:latin typeface="Lucida Calligraphy" panose="03010101010101010101" pitchFamily="66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Hendrick </a:t>
            </a:r>
            <a:r>
              <a:rPr lang="en-US" sz="1800" b="1" dirty="0" err="1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Goltzius</a:t>
            </a:r>
            <a:r>
              <a:rPr lang="en-US" sz="1800" b="1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or Hendrik,</a:t>
            </a:r>
            <a: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1558-1617</a:t>
            </a:r>
            <a:b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</a:t>
            </a:r>
            <a:r>
              <a:rPr lang="en-US" sz="1800" b="1" dirty="0" err="1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Giambologna</a:t>
            </a:r>
            <a:r>
              <a:rPr lang="en-US" sz="1800" b="1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1591, chalk, 37x30 cm, </a:t>
            </a:r>
            <a:r>
              <a:rPr lang="en-US" sz="1800" dirty="0" err="1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Teylers</a:t>
            </a:r>
            <a: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Museum, Netherlands</a:t>
            </a:r>
            <a:b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</a:t>
            </a:r>
            <a:br>
              <a:rPr lang="en-US" sz="180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https://commons.wikimedia.org/wiki/File:Portrait_of_Giambologna.jpg</a:t>
            </a:r>
            <a:r>
              <a:rPr lang="en-US" sz="18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b="1" dirty="0">
              <a:latin typeface="Lucida Calligraphy" panose="03010101010101010101" pitchFamily="66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169EE12-9A1A-40A6-B6C6-6426D1658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151" y="90996"/>
            <a:ext cx="5384077" cy="667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09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1572FC5-9185-4CD7-BAC1-F940D259F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9089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A57F40-9F2B-4870-8AA6-BAE2638D1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530788"/>
            <a:ext cx="7543800" cy="11097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FDF0E7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DF0E7"/>
                </a:solidFill>
                <a:latin typeface="Lucida Calligraphy" panose="03010101010101010101" pitchFamily="66" charset="0"/>
              </a:rPr>
              <a:t>Foun</a:t>
            </a:r>
            <a:r>
              <a:rPr lang="en-US" sz="2000" b="1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</a:rPr>
              <a:t>tain of Neptune, </a:t>
            </a:r>
            <a:r>
              <a:rPr lang="en-US" sz="2000" b="0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</a:rPr>
              <a:t>1563-66, Bronze and marble, 335 cm (central figure)</a:t>
            </a:r>
            <a:br>
              <a:rPr lang="en-US" sz="2000" dirty="0">
                <a:solidFill>
                  <a:srgbClr val="FDF0E7"/>
                </a:solidFill>
                <a:latin typeface="Lucida Calligraphy" panose="03010101010101010101" pitchFamily="66" charset="0"/>
              </a:rPr>
            </a:br>
            <a:r>
              <a:rPr lang="en-US" sz="2000" b="0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</a:rPr>
              <a:t>Piazza Maggiore, Bologna, Italy</a:t>
            </a:r>
            <a:br>
              <a:rPr lang="en-US" sz="2000" b="0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600" b="0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</a:rPr>
              <a:t>Photo Credit: </a:t>
            </a:r>
            <a:r>
              <a:rPr lang="en-US" sz="1600" b="0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  <a:hlinkClick r:id="rId3"/>
              </a:rPr>
              <a:t>https://commons.wikimedia.org/wiki/Category:Fontana_del_Nettuno_(Bologna)#/media/File:Piazza_di_Nettuno_a_Bologna.JPG</a:t>
            </a:r>
            <a:r>
              <a:rPr lang="en-US" sz="1600" b="0" i="0" dirty="0">
                <a:solidFill>
                  <a:srgbClr val="FDF0E7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n-US" sz="1600" dirty="0">
              <a:solidFill>
                <a:srgbClr val="FDF0E7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708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C063AA-54AC-4BE5-938E-5DC4CB77C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" r="9860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0CE370-7B2B-4D63-BAC6-C6E203397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346" y="325550"/>
            <a:ext cx="4429956" cy="63327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Lucida Calligraphy" panose="03010101010101010101" pitchFamily="66" charset="0"/>
              </a:rPr>
              <a:t>Poto</a:t>
            </a:r>
            <a:r>
              <a:rPr lang="en-US" sz="1600" dirty="0">
                <a:solidFill>
                  <a:srgbClr val="FFFFFF"/>
                </a:solidFill>
                <a:latin typeface="Lucida Calligraphy" panose="03010101010101010101" pitchFamily="66" charset="0"/>
              </a:rPr>
              <a:t> Credit: </a:t>
            </a:r>
            <a:r>
              <a:rPr lang="en-US" sz="16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https://commons.wikimedia.org/wiki/Category:Fontana_del_Nettuno_(Bologna)#/media/File:Nettuno_with_Palazzo_Re_Enzo_in_the_background.jpg</a:t>
            </a:r>
            <a:r>
              <a:rPr lang="en-US" sz="16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971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F8068-679D-49DD-9A03-D0EB0F2C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28" y="365126"/>
            <a:ext cx="256594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Mercury,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1585, Bronze, 73,5×21×26,5 cm, </a:t>
            </a:r>
            <a:r>
              <a:rPr lang="en-US" sz="2000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Kunsthistorisches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 Museum, Vienna, Austria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Credits: </a:t>
            </a: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  <a:hlinkClick r:id="rId2"/>
              </a:rPr>
              <a:t>https://commons.wikimedia.org/wiki/Category:Mercurius_by_Giambologna#/media/File:Giambologna,_mercurio,_1585_ca._(vienna,_khm)_02.jpg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  <a:hlinkClick r:id="rId3"/>
              </a:rPr>
              <a:t>https://upload.wikimedia.org/wikipedia/commons/6/65/Giambologna%2C_mercurio%2C_1585_ca._%28vienna%2C_khm%29_01.jpg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latin typeface="Lucida Calligraphy" panose="03010101010101010101" pitchFamily="66" charset="0"/>
              </a:rPr>
            </a:br>
            <a:endParaRPr lang="en-US" sz="1600" dirty="0">
              <a:latin typeface="Lucida Calligraphy" panose="03010101010101010101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70A9778-26DF-478A-9D4E-35A6B6598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101" y="0"/>
            <a:ext cx="4178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95E788C-0D64-4759-B06F-41B0456F0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498" y="0"/>
            <a:ext cx="1793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79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389BA-54A7-4978-8AB9-9031D4B29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97" y="365126"/>
            <a:ext cx="885103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Eagle,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1567, Bronze, Museo Nazionale del Bargello, Florence, Italy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  <a:hlinkClick r:id="rId2"/>
              </a:rPr>
              <a:t>ttps://commons.wikimedia.org/wiki/Category:Birds_sculptures_by_Giambologna_(Museo_del_Bargello)#/media/File:Giambologna,_aquila_reale,_1567.JPG</a:t>
            </a: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9AE759D-BE7D-485C-AAFF-FC3060360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45" y="1608341"/>
            <a:ext cx="7786540" cy="511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66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3CCA3-5CF6-4BB9-B392-B12613F30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0" y="365126"/>
            <a:ext cx="359457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Architecture, </a:t>
            </a:r>
            <a:r>
              <a:rPr lang="en-US" sz="22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1560s, Bronze, H. 45 cm, Museum of Fine Arts, Boston, USA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latin typeface="Lucida Calligraphy" panose="03010101010101010101" pitchFamily="66" charset="0"/>
                <a:hlinkClick r:id="rId2"/>
              </a:rPr>
              <a:t>https://commons.wikimedia.org/wiki/Category:Allegory_of_Architecture_by_Giambologna#/media/File:Allegorie_de_l'architecture.jpg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3BE829-5410-4D5B-912D-68E4D78B2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003" y="86448"/>
            <a:ext cx="5253687" cy="668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89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0C66812-CC3D-49A4-B58A-E1EC7DDFD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E87D1-B4D1-45F4-A308-2F77A33C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" y="5211192"/>
            <a:ext cx="8824404" cy="16467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Venus,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1573, Marble, Grotto </a:t>
            </a:r>
            <a:r>
              <a:rPr lang="en-US" sz="2000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Buontalenti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, Boboli Gardens, Florence, Italy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https://commons.wikimedia.org/wiki/Category:Bathing_Venus_by_Giambologna#/media/File:Bathing_Venus_statue_in_Buontalenti_Grotto,_Boboli_Gardens,_Florence.jpg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  <a:b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rgbClr val="FFFFFF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90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5330921-D2A1-4D3F-AA10-C99CBAD68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 r="760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A99C37-E114-40C1-80CF-61D64C340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15" y="5369748"/>
            <a:ext cx="8748075" cy="13515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The Fountain of Oceanus,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1576, Marble, Boboli Gardens, Florence, Italy</a:t>
            </a:r>
            <a:br>
              <a:rPr lang="en-US" sz="3500" dirty="0">
                <a:solidFill>
                  <a:srgbClr val="FEF8F4"/>
                </a:solidFill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https://commons.wikimedia.org/wiki/Category:Fountain_of_Oceanus_by_Giambologna#/media/File:Boboli_isolotto_(165453369).jpg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98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00DA48F-9433-4548-BF85-B7B0C50CDA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6" r="1852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EC8BFA-7C71-44BE-BB4C-A3BB3184B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69" y="5369748"/>
            <a:ext cx="8663233" cy="139869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000" b="1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r>
              <a:rPr lang="en-US" sz="2000" b="1" i="0" dirty="0" err="1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Colosso</a:t>
            </a:r>
            <a:r>
              <a:rPr lang="en-US" sz="2000" b="1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 </a:t>
            </a:r>
            <a:r>
              <a:rPr lang="en-US" sz="2000" b="1" i="0" dirty="0" err="1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del’Appenino</a:t>
            </a:r>
            <a:r>
              <a:rPr lang="en-US" sz="2000" b="1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, </a:t>
            </a:r>
            <a:r>
              <a:rPr lang="en-US" sz="2000" b="0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1570s, Rock, lava, brick, etc., H. 10 m, Garden of the Villa Medici, </a:t>
            </a:r>
            <a:r>
              <a:rPr lang="en-US" sz="2000" b="0" i="0" dirty="0" err="1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Pratolino</a:t>
            </a:r>
            <a:r>
              <a:rPr lang="en-US" sz="2000" b="0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, Italy</a:t>
            </a:r>
            <a:br>
              <a:rPr lang="en-US" sz="2000" b="0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400" b="0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Photo Credit: </a:t>
            </a:r>
            <a:r>
              <a:rPr lang="en-US" sz="1400" b="0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  <a:hlinkClick r:id="rId3"/>
              </a:rPr>
              <a:t>https://commons.wikimedia.org/wiki/File:Demidoff_01.jpg</a:t>
            </a:r>
            <a:r>
              <a:rPr lang="en-US" sz="1400" b="0" i="0" dirty="0">
                <a:solidFill>
                  <a:srgbClr val="FFFFFF"/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</a:br>
            <a:endParaRPr lang="en-US" sz="1400" dirty="0">
              <a:solidFill>
                <a:srgbClr val="FFFFFF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43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DDA1DC1-CD4A-4037-A251-D600BECAA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0AFACE-5AED-4091-BBDC-5399DB4E3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07836"/>
            <a:ext cx="9141712" cy="6569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0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</a:br>
            <a:r>
              <a:rPr lang="en-US" sz="20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https://upload.wikimedia.org/wikipedia/commons/b/b0/Gigante_dell%27Appennino_del_Giambologna.jpg</a:t>
            </a:r>
            <a:r>
              <a:rPr lang="en-US" sz="20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2868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6B589-1F5A-4A43-9CD8-FB0DAE89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425" y="365126"/>
            <a:ext cx="23526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Hercules with the </a:t>
            </a:r>
            <a:r>
              <a:rPr lang="en-US" sz="2000" b="1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Erymanthian</a:t>
            </a: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 Boar,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1575-80, Bronze, H. 47 cm, </a:t>
            </a:r>
            <a:r>
              <a:rPr lang="en-US" sz="2000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Kunsthistorisches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 Museum, Vienna, Austria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600" dirty="0">
                <a:latin typeface="Lucida Calligraphy" panose="03010101010101010101" pitchFamily="66" charset="0"/>
                <a:hlinkClick r:id="rId2"/>
              </a:rPr>
              <a:t>https://commons.wikimedia.org/wiki/File:Herkules_(Giambologna_1575).jpg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Hercules and </a:t>
            </a:r>
            <a:r>
              <a:rPr lang="en-US" sz="2000" b="1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Antaeus</a:t>
            </a: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,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1578-80, Bronze, H. 51 cm,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Kunsthistorisches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 Museum, Vienna, Austria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  <a:hlinkClick r:id="rId3"/>
              </a:rPr>
              <a:t>https://upload.wikimedia.org/wikipedia/commons/b/ba/Herkules_%28Giambologna_1578%29.jpg</a:t>
            </a: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16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endParaRPr lang="en-US" sz="1600" dirty="0">
              <a:solidFill>
                <a:srgbClr val="FEF8F4"/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C78A0C8-CF44-49B9-B0F4-C70CA76C2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73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8A8A27F-7B7A-4829-AD32-4C22438F7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0"/>
            <a:ext cx="3517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27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AE97F-89AC-430C-8F47-873186875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51" y="365126"/>
            <a:ext cx="156292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Altar of Liberty,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1579, Marble, Cathedral of San Martino, Lucca, Italy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</a:rPr>
              <a:t>Photo Credits: </a:t>
            </a:r>
            <a:r>
              <a:rPr lang="en-US" sz="1600" dirty="0">
                <a:latin typeface="Lucida Calligraphy" panose="03010101010101010101" pitchFamily="66" charset="0"/>
                <a:hlinkClick r:id="rId2"/>
              </a:rPr>
              <a:t>https://upload.wikimedia.org/wikipedia/commons/6/62/Giambologna%2C_altare_della_libert%C3%A0%2C_1579%2C_05_cristo_salvatore.JPG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  <a:hlinkClick r:id="rId3"/>
              </a:rPr>
              <a:t>https://commons.wikimedia.org/wiki/Category:Altar_of_Freedom#/media/File:Giambologna,_altare_della_libert%C3%A0,_1579,_01.JPG</a:t>
            </a:r>
            <a:br>
              <a:rPr lang="en-US" sz="1600" dirty="0">
                <a:latin typeface="Lucida Calligraphy" panose="03010101010101010101" pitchFamily="66" charset="0"/>
              </a:rPr>
            </a:br>
            <a:br>
              <a:rPr lang="en-US" sz="1600" dirty="0">
                <a:latin typeface="Lucida Calligraphy" panose="03010101010101010101" pitchFamily="66" charset="0"/>
              </a:rPr>
            </a:br>
            <a:endParaRPr lang="en-US" sz="1600" dirty="0">
              <a:latin typeface="Lucida Calligraphy" panose="03010101010101010101" pitchFamily="66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B95FEC0-2ECF-4B4E-85D7-5E866781E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0"/>
            <a:ext cx="3629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BF02F765-EBB5-48BA-AC42-3ECC87F1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4" y="0"/>
            <a:ext cx="395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402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5B11-5E94-4E45-BB2A-E8734885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787" y="365126"/>
            <a:ext cx="293211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Mercury,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1580, Bronze, H. 180 cm,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the Louvre, Paris, France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Credits: </a:t>
            </a:r>
            <a:b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latin typeface="Lucida Calligraphy" panose="03010101010101010101" pitchFamily="66" charset="0"/>
                <a:hlinkClick r:id="rId2"/>
              </a:rPr>
              <a:t>https://commons.wikimedia.org/wiki/Category:Mercurius_by_Giambologna_(Louvre)#/media/File:Mercurius_by_Giambologna_(Louvre).jpg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  <a:br>
              <a:rPr lang="en-US" sz="1400" dirty="0">
                <a:latin typeface="Lucida Calligraphy" panose="03010101010101010101" pitchFamily="66" charset="0"/>
              </a:rPr>
            </a:br>
            <a:r>
              <a:rPr lang="en-US" sz="1400" dirty="0">
                <a:latin typeface="Lucida Calligraphy" panose="03010101010101010101" pitchFamily="66" charset="0"/>
                <a:hlinkClick r:id="rId3"/>
              </a:rPr>
              <a:t>https://commons.wikimedia.org/wiki/File:Giambologna,_mercurio_volante,_01.JPG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BC57AFC-0360-4AA7-A6C9-DBECDDEF8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0"/>
            <a:ext cx="3721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8402DF8B-7645-44AF-A93F-21B75012C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90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716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05FF-6A09-4B9E-ABC8-35448F6EE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464" y="365126"/>
            <a:ext cx="344487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Rape of a Sabine,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1581-83, Marble, H. 410 cm, Loggia </a:t>
            </a:r>
            <a:r>
              <a:rPr lang="en-US" sz="2000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dei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Lanzi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, Florence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latin typeface="Lucida Calligraphy" panose="03010101010101010101" pitchFamily="66" charset="0"/>
                <a:hlinkClick r:id="rId2"/>
              </a:rPr>
              <a:t>https://commons.wikimedia.org/wiki/Category:Rape_of_the_Sabine_Women_at_Loggia_dei_Lanzi#/media/File:Giambologna,_ratto_delle_sabine_01.JPG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  <a:br>
              <a:rPr lang="en-US" sz="1400" dirty="0">
                <a:latin typeface="Lucida Calligraphy" panose="03010101010101010101" pitchFamily="66" charset="0"/>
              </a:rPr>
            </a:br>
            <a:r>
              <a:rPr lang="en-US" sz="1400" dirty="0">
                <a:latin typeface="Lucida Calligraphy" panose="03010101010101010101" pitchFamily="66" charset="0"/>
                <a:hlinkClick r:id="rId3"/>
              </a:rPr>
              <a:t>https://commons.wikimedia.org/wiki/Category:Rape_of_the_Sabine_Women_at_Loggia_dei_Lanzi#/media/File:Giambologna,_ratto_delle_sabine_05.JPG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30A16D58-0F47-4003-9418-6A70BB9E5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3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D521A46E-BEE8-4DC8-B998-9B41C9CEE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7" y="0"/>
            <a:ext cx="2760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645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0DB02-F9B6-40D3-A6C1-5123EDBEA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31" y="542680"/>
            <a:ext cx="3448623" cy="1325563"/>
          </a:xfrm>
        </p:spPr>
        <p:txBody>
          <a:bodyPr>
            <a:normAutofit fontScale="90000"/>
          </a:bodyPr>
          <a:lstStyle/>
          <a:p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r>
              <a:rPr lang="it-IT" sz="22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Equestrian Portrait of Cosimo I, </a:t>
            </a:r>
            <a:r>
              <a:rPr lang="it-IT" sz="22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1587-94, Bronze, H. 450 cm, Piazza della Signoria, Florence, Italy</a:t>
            </a:r>
            <a:br>
              <a:rPr lang="it-IT" sz="22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it-IT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Phoyo Credit: </a:t>
            </a:r>
            <a:r>
              <a:rPr lang="it-IT" sz="1400" dirty="0">
                <a:latin typeface="Lucida Calligraphy" panose="03010101010101010101" pitchFamily="66" charset="0"/>
                <a:hlinkClick r:id="rId2"/>
              </a:rPr>
              <a:t>https://commons.wikimedia.org/wiki/Category:Statue_to_Cosimo_I_by_Giambologna#/media/File:2016_Statue_to_Cosimo_I_by_Giambologna.jpg</a:t>
            </a:r>
            <a:r>
              <a:rPr lang="it-IT" sz="1400" dirty="0">
                <a:latin typeface="Lucida Calligraphy" panose="03010101010101010101" pitchFamily="66" charset="0"/>
              </a:rPr>
              <a:t> </a:t>
            </a: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1707A9D9-B2AB-4989-B3BD-668A80ACD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55" y="0"/>
            <a:ext cx="514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651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8B824BA-99AD-4BFB-A76E-ABDA84054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32F55-F031-4774-923C-2D6AF6AF6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" y="5929460"/>
            <a:ext cx="8832916" cy="8107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  <a:hlinkClick r:id="rId3"/>
              </a:rPr>
              <a:t>https://commons.wikimedia.org/wiki/Category:Statue_to_Cosimo_I_by_Giambologna#/media/File:Florence_-_Cosme_de_M%C3%A9dicis.JPG</a:t>
            </a:r>
            <a:r>
              <a:rPr lang="en-US" sz="1400" dirty="0">
                <a:solidFill>
                  <a:srgbClr val="FFFFFF"/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80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1A588-7674-402C-BE40-C6265F4C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767" y="365126"/>
            <a:ext cx="395925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4900" dirty="0">
                <a:solidFill>
                  <a:srgbClr val="FEF8F4"/>
                </a:solidFill>
                <a:latin typeface="Lucida Calligraphy" panose="03010101010101010101" pitchFamily="66" charset="0"/>
              </a:rPr>
              <a:t>The End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Unknown Flemish Master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, late 16th century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Portrait of </a:t>
            </a:r>
            <a:r>
              <a:rPr lang="en-US" sz="2000" b="1" dirty="0" err="1">
                <a:solidFill>
                  <a:srgbClr val="FEF8F4"/>
                </a:solidFill>
                <a:latin typeface="Lucida Calligraphy" panose="03010101010101010101" pitchFamily="66" charset="0"/>
              </a:rPr>
              <a:t>Giambologna</a:t>
            </a:r>
            <a:r>
              <a:rPr lang="en-US" sz="2000" b="1" dirty="0">
                <a:solidFill>
                  <a:srgbClr val="FEF8F4"/>
                </a:solidFill>
                <a:latin typeface="Lucida Calligraphy" panose="03010101010101010101" pitchFamily="66" charset="0"/>
              </a:rPr>
              <a:t> in his Studio, </a:t>
            </a:r>
            <a: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  <a:t>1570s, oil on panel, 89x66 cm, Scottish National Gallery, UK</a:t>
            </a:r>
            <a:br>
              <a:rPr lang="en-US" sz="2000" dirty="0">
                <a:solidFill>
                  <a:srgbClr val="FEF8F4"/>
                </a:solidFill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EF8F4"/>
                </a:solidFill>
                <a:latin typeface="Lucida Calligraphy" panose="03010101010101010101" pitchFamily="66" charset="0"/>
              </a:rPr>
              <a:t>Photo Credit: </a:t>
            </a:r>
            <a:r>
              <a:rPr lang="en-US" sz="1400" dirty="0">
                <a:latin typeface="Lucida Calligraphy" panose="03010101010101010101" pitchFamily="66" charset="0"/>
                <a:hlinkClick r:id="rId2"/>
              </a:rPr>
              <a:t>https://commons.wikimedia.org/wiki/File:16th-century_unknown_painters_-_Portrait_of_Giambologna_in_his_Studio_-_WGA23628.jpg</a:t>
            </a:r>
            <a:r>
              <a:rPr lang="en-US" sz="1400" dirty="0"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latin typeface="Lucida Calligraphy" panose="03010101010101010101" pitchFamily="66" charset="0"/>
              </a:rPr>
            </a:b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8B2BBBA-A443-4A18-A2E8-43A465F53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75" y="119494"/>
            <a:ext cx="4804913" cy="661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553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1385</Words>
  <Application>Microsoft Office PowerPoint</Application>
  <PresentationFormat>On-screen Show (4:3)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Lucida Calligraphy</vt:lpstr>
      <vt:lpstr>Office Theme</vt:lpstr>
      <vt:lpstr>              Giambologna,  1529-1608  Hendrick Goltzius, or Hendrik, 1558-1617 Portrait of Giambologna, 1591, chalk, 37x30 cm, Teylers Museum, Netherlands Photo Credit: https://commons.wikimedia.org/wiki/File:Portrait_of_Giambologna.jpg  </vt:lpstr>
      <vt:lpstr> Fountain of Neptune, 1563-66, Bronze and marble, 335 cm (central figure) Piazza Maggiore, Bologna, Italy Photo Credit: https://commons.wikimedia.org/wiki/Category:Fontana_del_Nettuno_(Bologna)#/media/File:Piazza_di_Nettuno_a_Bologna.JPG </vt:lpstr>
      <vt:lpstr>Poto Credit: https://commons.wikimedia.org/wiki/Category:Fontana_del_Nettuno_(Bologna)#/media/File:Nettuno_with_Palazzo_Re_Enzo_in_the_background.jpg </vt:lpstr>
      <vt:lpstr>                           Mercury, 1585, Bronze, 73,5×21×26,5 cm, Kunsthistorisches Museum, Vienna, Austria Photo Credits:  https://commons.wikimedia.org/wiki/Category:Mercurius_by_Giambologna#/media/File:Giambologna,_mercurio,_1585_ca._(vienna,_khm)_02.jpg  https://upload.wikimedia.org/wikipedia/commons/6/65/Giambologna%2C_mercurio%2C_1585_ca._%28vienna%2C_khm%29_01.jpg  </vt:lpstr>
      <vt:lpstr> Eagle, 1567, Bronze, Museo Nazionale del Bargello, Florence, Italy Photo Credit: ttps://commons.wikimedia.org/wiki/Category:Birds_sculptures_by_Giambologna_(Museo_del_Bargello)#/media/File:Giambologna,_aquila_reale,_1567.JPG </vt:lpstr>
      <vt:lpstr>                                 Architecture, 1560s, Bronze, H. 45 cm, Museum of Fine Arts, Boston, USA Photo Credit: https://commons.wikimedia.org/wiki/Category:Allegory_of_Architecture_by_Giambologna#/media/File:Allegorie_de_l'architecture.jpg </vt:lpstr>
      <vt:lpstr>      Venus, 1573, Marble, Grotto Buontalenti, Boboli Gardens, Florence, Italy Photo Credit: https://commons.wikimedia.org/wiki/Category:Bathing_Venus_by_Giambologna#/media/File:Bathing_Venus_statue_in_Buontalenti_Grotto,_Boboli_Gardens,_Florence.jpg  </vt:lpstr>
      <vt:lpstr>The Fountain of Oceanus, 1576, Marble, Boboli Gardens, Florence, Italy Photo Credit: https://commons.wikimedia.org/wiki/Category:Fountain_of_Oceanus_by_Giambologna#/media/File:Boboli_isolotto_(165453369).jpg </vt:lpstr>
      <vt:lpstr>  Colosso del’Appenino, 1570s, Rock, lava, brick, etc., H. 10 m, Garden of the Villa Medici, Pratolino, Italy Photo Credit: https://commons.wikimedia.org/wiki/File:Demidoff_01.jpg  </vt:lpstr>
      <vt:lpstr> https://upload.wikimedia.org/wikipedia/commons/b/b0/Gigante_dell%27Appennino_del_Giambologna.jpg </vt:lpstr>
      <vt:lpstr>                           Hercules with the Erymanthian Boar, 1575-80, Bronze, H. 47 cm, Kunsthistorisches Museum, Vienna, Austria Photo Credit: https://commons.wikimedia.org/wiki/File:Herkules_(Giambologna_1575).jpg   Hercules and Antaeus, 1578-80, Bronze, H. 51 cm, Kunsthistorisches Museum, Vienna, Austria Photo Credit: https://upload.wikimedia.org/wikipedia/commons/b/ba/Herkules_%28Giambologna_1578%29.jpg        </vt:lpstr>
      <vt:lpstr>                      Altar of Liberty, 1579, Marble, Cathedral of San Martino, Lucca, Italy Photo Credits: https://upload.wikimedia.org/wikipedia/commons/6/62/Giambologna%2C_altare_della_libert%C3%A0%2C_1579%2C_05_cristo_salvatore.JPG  https://commons.wikimedia.org/wiki/Category:Altar_of_Freedom#/media/File:Giambologna,_altare_della_libert%C3%A0,_1579,_01.JPG  </vt:lpstr>
      <vt:lpstr>                             Mercury, 1580, Bronze, H. 180 cm, the Louvre, Paris, France Photo Credits:  https://commons.wikimedia.org/wiki/Category:Mercurius_by_Giambologna_(Louvre)#/media/File:Mercurius_by_Giambologna_(Louvre).jpg  https://commons.wikimedia.org/wiki/File:Giambologna,_mercurio_volante,_01.JPG </vt:lpstr>
      <vt:lpstr>                             Rape of a Sabine, 1581-83, Marble, H. 410 cm, Loggia dei Lanzi, Florence Photo Credit: https://commons.wikimedia.org/wiki/Category:Rape_of_the_Sabine_Women_at_Loggia_dei_Lanzi#/media/File:Giambologna,_ratto_delle_sabine_01.JPG  https://commons.wikimedia.org/wiki/Category:Rape_of_the_Sabine_Women_at_Loggia_dei_Lanzi#/media/File:Giambologna,_ratto_delle_sabine_05.JPG </vt:lpstr>
      <vt:lpstr>                                Equestrian Portrait of Cosimo I, 1587-94, Bronze, H. 450 cm, Piazza della Signoria, Florence, Italy Phoyo Credit: https://commons.wikimedia.org/wiki/Category:Statue_to_Cosimo_I_by_Giambologna#/media/File:2016_Statue_to_Cosimo_I_by_Giambologna.jpg </vt:lpstr>
      <vt:lpstr>Photo Credit: https://commons.wikimedia.org/wiki/Category:Statue_to_Cosimo_I_by_Giambologna#/media/File:Florence_-_Cosme_de_M%C3%A9dicis.JPG </vt:lpstr>
      <vt:lpstr>                          The End   Unknown Flemish Master, late 16th century Portrait of Giambologna in his Studio, 1570s, oil on panel, 89x66 cm, Scottish National Gallery, UK Photo Credit: https://commons.wikimedia.org/wiki/File:16th-century_unknown_painters_-_Portrait_of_Giambologna_in_his_Studio_-_WGA23628.jpg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Giambologna,  1529-1608  Hendrick Goltzius, or Hendrik, 1558-1617 Portrait of Giambologna, 1591, chalk, 37x30 cm, Teylers Museum, Netherlands Photo Credit: https://commons.wikimedia.org/wiki/File:Portrait_of_Giambologna.jpg  </dc:title>
  <dc:creator>Amalia Spiliakou</dc:creator>
  <cp:lastModifiedBy>Amalia Spiliakou</cp:lastModifiedBy>
  <cp:revision>1</cp:revision>
  <dcterms:created xsi:type="dcterms:W3CDTF">2021-08-29T04:17:56Z</dcterms:created>
  <dcterms:modified xsi:type="dcterms:W3CDTF">2021-08-29T07:23:35Z</dcterms:modified>
</cp:coreProperties>
</file>