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5" r:id="rId6"/>
    <p:sldId id="266" r:id="rId7"/>
    <p:sldId id="263" r:id="rId8"/>
    <p:sldId id="264" r:id="rId9"/>
    <p:sldId id="267" r:id="rId10"/>
    <p:sldId id="269" r:id="rId11"/>
    <p:sldId id="270" r:id="rId12"/>
    <p:sldId id="258" r:id="rId13"/>
    <p:sldId id="268" r:id="rId14"/>
    <p:sldId id="260" r:id="rId15"/>
    <p:sldId id="271" r:id="rId16"/>
    <p:sldId id="272" r:id="rId17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135539-B119-4E4C-A0D6-64256ACF6EAD}" v="17" dt="2021-09-16T11:04:52.0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2" d="100"/>
          <a:sy n="82" d="100"/>
        </p:scale>
        <p:origin x="174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6135539-B119-4E4C-A0D6-64256ACF6EAD}"/>
    <pc:docChg chg="custSel addSld delSld modSld sldOrd">
      <pc:chgData name="Amalia Spiliakou" userId="f4bd6b91a0b5818a" providerId="LiveId" clId="{16135539-B119-4E4C-A0D6-64256ACF6EAD}" dt="2021-09-16T11:04:52.060" v="158"/>
      <pc:docMkLst>
        <pc:docMk/>
      </pc:docMkLst>
      <pc:sldChg chg="addSp delSp del mod ord setBg">
        <pc:chgData name="Amalia Spiliakou" userId="f4bd6b91a0b5818a" providerId="LiveId" clId="{16135539-B119-4E4C-A0D6-64256ACF6EAD}" dt="2021-09-16T09:14:12.189" v="6" actId="47"/>
        <pc:sldMkLst>
          <pc:docMk/>
          <pc:sldMk cId="1439691630" sldId="259"/>
        </pc:sldMkLst>
        <pc:spChg chg="del">
          <ac:chgData name="Amalia Spiliakou" userId="f4bd6b91a0b5818a" providerId="LiveId" clId="{16135539-B119-4E4C-A0D6-64256ACF6EAD}" dt="2021-09-16T09:11:01.718" v="2" actId="478"/>
          <ac:spMkLst>
            <pc:docMk/>
            <pc:sldMk cId="1439691630" sldId="259"/>
            <ac:spMk id="2" creationId="{1E3A8D19-A99A-4CFD-B49C-B48E1E6B9A07}"/>
          </ac:spMkLst>
        </pc:spChg>
        <pc:picChg chg="add">
          <ac:chgData name="Amalia Spiliakou" userId="f4bd6b91a0b5818a" providerId="LiveId" clId="{16135539-B119-4E4C-A0D6-64256ACF6EAD}" dt="2021-09-16T09:11:03.950" v="3"/>
          <ac:picMkLst>
            <pc:docMk/>
            <pc:sldMk cId="1439691630" sldId="259"/>
            <ac:picMk id="8194" creationId="{54FAC469-0810-4EC6-AE84-88E33502FC6E}"/>
          </ac:picMkLst>
        </pc:picChg>
      </pc:sldChg>
      <pc:sldChg chg="addSp delSp modSp mod modClrScheme chgLayout">
        <pc:chgData name="Amalia Spiliakou" userId="f4bd6b91a0b5818a" providerId="LiveId" clId="{16135539-B119-4E4C-A0D6-64256ACF6EAD}" dt="2021-09-16T09:18:52.125" v="15" actId="14100"/>
        <pc:sldMkLst>
          <pc:docMk/>
          <pc:sldMk cId="362377525" sldId="260"/>
        </pc:sldMkLst>
        <pc:spChg chg="del">
          <ac:chgData name="Amalia Spiliakou" userId="f4bd6b91a0b5818a" providerId="LiveId" clId="{16135539-B119-4E4C-A0D6-64256ACF6EAD}" dt="2021-09-16T09:18:05.446" v="7" actId="700"/>
          <ac:spMkLst>
            <pc:docMk/>
            <pc:sldMk cId="362377525" sldId="260"/>
            <ac:spMk id="2" creationId="{BC968F2B-8899-4A49-BC16-4DB5B8EF77E0}"/>
          </ac:spMkLst>
        </pc:spChg>
        <pc:spChg chg="add del mod">
          <ac:chgData name="Amalia Spiliakou" userId="f4bd6b91a0b5818a" providerId="LiveId" clId="{16135539-B119-4E4C-A0D6-64256ACF6EAD}" dt="2021-09-16T09:18:17.743" v="12" actId="478"/>
          <ac:spMkLst>
            <pc:docMk/>
            <pc:sldMk cId="362377525" sldId="260"/>
            <ac:spMk id="4" creationId="{5741F0E3-380E-4DEC-952C-49F6EC4B85E0}"/>
          </ac:spMkLst>
        </pc:spChg>
        <pc:picChg chg="add mod">
          <ac:chgData name="Amalia Spiliakou" userId="f4bd6b91a0b5818a" providerId="LiveId" clId="{16135539-B119-4E4C-A0D6-64256ACF6EAD}" dt="2021-09-16T09:18:52.125" v="15" actId="14100"/>
          <ac:picMkLst>
            <pc:docMk/>
            <pc:sldMk cId="362377525" sldId="260"/>
            <ac:picMk id="9218" creationId="{4813391E-5B0A-4425-B53A-FBDAE6BA29DB}"/>
          </ac:picMkLst>
        </pc:picChg>
      </pc:sldChg>
      <pc:sldChg chg="ord">
        <pc:chgData name="Amalia Spiliakou" userId="f4bd6b91a0b5818a" providerId="LiveId" clId="{16135539-B119-4E4C-A0D6-64256ACF6EAD}" dt="2021-09-16T10:44:00.231" v="35"/>
        <pc:sldMkLst>
          <pc:docMk/>
          <pc:sldMk cId="1321574323" sldId="262"/>
        </pc:sldMkLst>
      </pc:sldChg>
      <pc:sldChg chg="addSp new ord setBg">
        <pc:chgData name="Amalia Spiliakou" userId="f4bd6b91a0b5818a" providerId="LiveId" clId="{16135539-B119-4E4C-A0D6-64256ACF6EAD}" dt="2021-09-16T10:48:38.196" v="41"/>
        <pc:sldMkLst>
          <pc:docMk/>
          <pc:sldMk cId="956731395" sldId="267"/>
        </pc:sldMkLst>
        <pc:picChg chg="add">
          <ac:chgData name="Amalia Spiliakou" userId="f4bd6b91a0b5818a" providerId="LiveId" clId="{16135539-B119-4E4C-A0D6-64256ACF6EAD}" dt="2021-09-16T09:19:36.408" v="16"/>
          <ac:picMkLst>
            <pc:docMk/>
            <pc:sldMk cId="956731395" sldId="267"/>
            <ac:picMk id="10242" creationId="{61CDB4BE-D010-424C-8362-2120E82F94F2}"/>
          </ac:picMkLst>
        </pc:picChg>
      </pc:sldChg>
      <pc:sldChg chg="addSp new ord setBg">
        <pc:chgData name="Amalia Spiliakou" userId="f4bd6b91a0b5818a" providerId="LiveId" clId="{16135539-B119-4E4C-A0D6-64256ACF6EAD}" dt="2021-09-16T10:53:45.756" v="43"/>
        <pc:sldMkLst>
          <pc:docMk/>
          <pc:sldMk cId="1953686592" sldId="268"/>
        </pc:sldMkLst>
        <pc:picChg chg="add">
          <ac:chgData name="Amalia Spiliakou" userId="f4bd6b91a0b5818a" providerId="LiveId" clId="{16135539-B119-4E4C-A0D6-64256ACF6EAD}" dt="2021-09-16T10:10:12.266" v="27"/>
          <ac:picMkLst>
            <pc:docMk/>
            <pc:sldMk cId="1953686592" sldId="268"/>
            <ac:picMk id="13314" creationId="{D090D054-E204-4216-96FB-765E1816AEEA}"/>
          </ac:picMkLst>
        </pc:picChg>
      </pc:sldChg>
      <pc:sldChg chg="addSp delSp new mod setBg modClrScheme chgLayout">
        <pc:chgData name="Amalia Spiliakou" userId="f4bd6b91a0b5818a" providerId="LiveId" clId="{16135539-B119-4E4C-A0D6-64256ACF6EAD}" dt="2021-09-16T09:23:32.787" v="21"/>
        <pc:sldMkLst>
          <pc:docMk/>
          <pc:sldMk cId="799951830" sldId="269"/>
        </pc:sldMkLst>
        <pc:spChg chg="del">
          <ac:chgData name="Amalia Spiliakou" userId="f4bd6b91a0b5818a" providerId="LiveId" clId="{16135539-B119-4E4C-A0D6-64256ACF6EAD}" dt="2021-09-16T09:23:15.492" v="19" actId="700"/>
          <ac:spMkLst>
            <pc:docMk/>
            <pc:sldMk cId="799951830" sldId="269"/>
            <ac:spMk id="2" creationId="{CE5C79AB-BCD9-4E7B-9B04-A6C0A03800F7}"/>
          </ac:spMkLst>
        </pc:spChg>
        <pc:picChg chg="add">
          <ac:chgData name="Amalia Spiliakou" userId="f4bd6b91a0b5818a" providerId="LiveId" clId="{16135539-B119-4E4C-A0D6-64256ACF6EAD}" dt="2021-09-16T09:23:17.220" v="20"/>
          <ac:picMkLst>
            <pc:docMk/>
            <pc:sldMk cId="799951830" sldId="269"/>
            <ac:picMk id="11266" creationId="{A40FD93F-7D7E-4119-B8B5-23845350CB95}"/>
          </ac:picMkLst>
        </pc:picChg>
      </pc:sldChg>
      <pc:sldChg chg="addSp modSp new mod setBg">
        <pc:chgData name="Amalia Spiliakou" userId="f4bd6b91a0b5818a" providerId="LiveId" clId="{16135539-B119-4E4C-A0D6-64256ACF6EAD}" dt="2021-09-16T09:25:37.777" v="24" actId="26606"/>
        <pc:sldMkLst>
          <pc:docMk/>
          <pc:sldMk cId="1111382956" sldId="270"/>
        </pc:sldMkLst>
        <pc:picChg chg="add mod">
          <ac:chgData name="Amalia Spiliakou" userId="f4bd6b91a0b5818a" providerId="LiveId" clId="{16135539-B119-4E4C-A0D6-64256ACF6EAD}" dt="2021-09-16T09:25:37.777" v="24" actId="26606"/>
          <ac:picMkLst>
            <pc:docMk/>
            <pc:sldMk cId="1111382956" sldId="270"/>
            <ac:picMk id="12290" creationId="{90345B64-4D3E-4EB7-8E82-3C1180735775}"/>
          </ac:picMkLst>
        </pc:picChg>
      </pc:sldChg>
      <pc:sldChg chg="addSp modSp new mod setBg modClrScheme chgLayout">
        <pc:chgData name="Amalia Spiliakou" userId="f4bd6b91a0b5818a" providerId="LiveId" clId="{16135539-B119-4E4C-A0D6-64256ACF6EAD}" dt="2021-09-16T11:04:26.742" v="157"/>
        <pc:sldMkLst>
          <pc:docMk/>
          <pc:sldMk cId="813311548" sldId="271"/>
        </pc:sldMkLst>
        <pc:spChg chg="add mod">
          <ac:chgData name="Amalia Spiliakou" userId="f4bd6b91a0b5818a" providerId="LiveId" clId="{16135539-B119-4E4C-A0D6-64256ACF6EAD}" dt="2021-09-16T11:03:42.582" v="156" actId="6549"/>
          <ac:spMkLst>
            <pc:docMk/>
            <pc:sldMk cId="813311548" sldId="271"/>
            <ac:spMk id="2" creationId="{14BEEA76-0019-43C5-A042-B6E2C1128C37}"/>
          </ac:spMkLst>
        </pc:spChg>
      </pc:sldChg>
      <pc:sldChg chg="addSp modSp new mod setBg modClrScheme chgLayout">
        <pc:chgData name="Amalia Spiliakou" userId="f4bd6b91a0b5818a" providerId="LiveId" clId="{16135539-B119-4E4C-A0D6-64256ACF6EAD}" dt="2021-09-16T11:04:52.060" v="158"/>
        <pc:sldMkLst>
          <pc:docMk/>
          <pc:sldMk cId="4278308661" sldId="272"/>
        </pc:sldMkLst>
        <pc:spChg chg="add mod">
          <ac:chgData name="Amalia Spiliakou" userId="f4bd6b91a0b5818a" providerId="LiveId" clId="{16135539-B119-4E4C-A0D6-64256ACF6EAD}" dt="2021-09-16T11:02:46.015" v="153" actId="20577"/>
          <ac:spMkLst>
            <pc:docMk/>
            <pc:sldMk cId="4278308661" sldId="272"/>
            <ac:spMk id="2" creationId="{3B33D7A6-B50B-4573-8B6C-34280CFBC28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0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1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49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1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5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2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9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5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81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09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9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B5462-E4C2-4F76-9535-3EE4E0FAA22E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EF22E-CA95-4D9D-A960-61EAEB035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974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e/ef/Jacopo_Pontormo_-_Portrait_of_an_Engraver_of_Semi-Precious_Stones_-_WGA18083.jpg" TargetMode="External"/><Relationship Id="rId7" Type="http://schemas.openxmlformats.org/officeDocument/2006/relationships/hyperlink" Target="http://www.getty.edu/art/collection/objects/824/pontormo-jacopo-carucci-portrait-of-a-halberdier-francesco-guardi-italian-florentine-1529-1530/?dz=0.5000,0.5000,0.62" TargetMode="External"/><Relationship Id="rId2" Type="http://schemas.openxmlformats.org/officeDocument/2006/relationships/hyperlink" Target="https://upload.wikimedia.org/wikipedia/commons/f/ff/Andrea_del_Sarto_-_Portrait_of_a_Woman_with_a_Basket_of_Spindles_-_WGA0377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upload.wikimedia.org/wikipedia/commons/6/68/Pontormo%2C_ritratto_di_giovinetto_%28lucca%2C_pal._mansi%29_01.JPG" TargetMode="External"/><Relationship Id="rId5" Type="http://schemas.openxmlformats.org/officeDocument/2006/relationships/hyperlink" Target="https://upload.wikimedia.org/wikipedia/commons/c/cb/Jacopo_Pontormo_-_Portrait_of_Two_Friends_-_WGA18109.jpg" TargetMode="External"/><Relationship Id="rId4" Type="http://schemas.openxmlformats.org/officeDocument/2006/relationships/hyperlink" Target="https://upload.wikimedia.org/wikipedia/commons/6/6b/Pontormo_-_Ritratto_di_Cosimo_il_Vecchio_-_Google_Art_Project.jp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Jacopo_Pontormo_-_Portrait_of_Cosimo_I_de%27_Medici_2014_NYR_02819_0166.jpg" TargetMode="External"/><Relationship Id="rId3" Type="http://schemas.openxmlformats.org/officeDocument/2006/relationships/hyperlink" Target="https://commons.wikimedia.org/wiki/File:Jacopo_Pontormo_056.jpg" TargetMode="External"/><Relationship Id="rId7" Type="http://schemas.openxmlformats.org/officeDocument/2006/relationships/hyperlink" Target="https://upload.wikimedia.org/wikipedia/commons/0/02/Jacopo_Pontormo_057.jpg" TargetMode="External"/><Relationship Id="rId2" Type="http://schemas.openxmlformats.org/officeDocument/2006/relationships/hyperlink" Target="https://upload.wikimedia.org/wikipedia/commons/9/98/Jacopo_Pontormo_-_Halberdier_-_WGA18130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ommons.wikimedia.org/wiki/File:Jacopo_Pontormo_-_Portrait_of_Maria_Salviati_-_WGA18110.jpg" TargetMode="External"/><Relationship Id="rId5" Type="http://schemas.openxmlformats.org/officeDocument/2006/relationships/hyperlink" Target="https://commons.wikimedia.org/wiki/File:Pontormo_-_Cosimo_I_de%27_Medici,_1537.jpg" TargetMode="External"/><Relationship Id="rId4" Type="http://schemas.openxmlformats.org/officeDocument/2006/relationships/hyperlink" Target="https://upload.wikimedia.org/wikipedia/commons/1/13/Pontormo_-_Portrait_of_Maria_Salviati_de%27_Medici_with_Giulia_de%27_Medici_-_Walters_3759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F3427A91-1661-4AF9-9500-B5A6B362D6F5}"/>
              </a:ext>
            </a:extLst>
          </p:cNvPr>
          <p:cNvSpPr/>
          <p:nvPr/>
        </p:nvSpPr>
        <p:spPr>
          <a:xfrm>
            <a:off x="419878" y="373224"/>
            <a:ext cx="4581330" cy="6475445"/>
          </a:xfrm>
          <a:custGeom>
            <a:avLst/>
            <a:gdLst>
              <a:gd name="connsiteX0" fmla="*/ 0 w 4581330"/>
              <a:gd name="connsiteY0" fmla="*/ 0 h 6475445"/>
              <a:gd name="connsiteX1" fmla="*/ 435226 w 4581330"/>
              <a:gd name="connsiteY1" fmla="*/ 0 h 6475445"/>
              <a:gd name="connsiteX2" fmla="*/ 916266 w 4581330"/>
              <a:gd name="connsiteY2" fmla="*/ 0 h 6475445"/>
              <a:gd name="connsiteX3" fmla="*/ 1443119 w 4581330"/>
              <a:gd name="connsiteY3" fmla="*/ 0 h 6475445"/>
              <a:gd name="connsiteX4" fmla="*/ 2015785 w 4581330"/>
              <a:gd name="connsiteY4" fmla="*/ 0 h 6475445"/>
              <a:gd name="connsiteX5" fmla="*/ 2451012 w 4581330"/>
              <a:gd name="connsiteY5" fmla="*/ 0 h 6475445"/>
              <a:gd name="connsiteX6" fmla="*/ 3115304 w 4581330"/>
              <a:gd name="connsiteY6" fmla="*/ 0 h 6475445"/>
              <a:gd name="connsiteX7" fmla="*/ 3733784 w 4581330"/>
              <a:gd name="connsiteY7" fmla="*/ 0 h 6475445"/>
              <a:gd name="connsiteX8" fmla="*/ 4581330 w 4581330"/>
              <a:gd name="connsiteY8" fmla="*/ 0 h 6475445"/>
              <a:gd name="connsiteX9" fmla="*/ 4581330 w 4581330"/>
              <a:gd name="connsiteY9" fmla="*/ 568019 h 6475445"/>
              <a:gd name="connsiteX10" fmla="*/ 4581330 w 4581330"/>
              <a:gd name="connsiteY10" fmla="*/ 1051888 h 6475445"/>
              <a:gd name="connsiteX11" fmla="*/ 4581330 w 4581330"/>
              <a:gd name="connsiteY11" fmla="*/ 1493680 h 6475445"/>
              <a:gd name="connsiteX12" fmla="*/ 4581330 w 4581330"/>
              <a:gd name="connsiteY12" fmla="*/ 1935473 h 6475445"/>
              <a:gd name="connsiteX13" fmla="*/ 4581330 w 4581330"/>
              <a:gd name="connsiteY13" fmla="*/ 2335190 h 6475445"/>
              <a:gd name="connsiteX14" fmla="*/ 4581330 w 4581330"/>
              <a:gd name="connsiteY14" fmla="*/ 2734907 h 6475445"/>
              <a:gd name="connsiteX15" fmla="*/ 4581330 w 4581330"/>
              <a:gd name="connsiteY15" fmla="*/ 3345002 h 6475445"/>
              <a:gd name="connsiteX16" fmla="*/ 4581330 w 4581330"/>
              <a:gd name="connsiteY16" fmla="*/ 4207550 h 6475445"/>
              <a:gd name="connsiteX17" fmla="*/ 4060204 w 4581330"/>
              <a:gd name="connsiteY17" fmla="*/ 4207550 h 6475445"/>
              <a:gd name="connsiteX18" fmla="*/ 3470357 w 4581330"/>
              <a:gd name="connsiteY18" fmla="*/ 4207550 h 6475445"/>
              <a:gd name="connsiteX19" fmla="*/ 2863331 w 4581330"/>
              <a:gd name="connsiteY19" fmla="*/ 4207550 h 6475445"/>
              <a:gd name="connsiteX20" fmla="*/ 2863331 w 4581330"/>
              <a:gd name="connsiteY20" fmla="*/ 4768832 h 6475445"/>
              <a:gd name="connsiteX21" fmla="*/ 2863331 w 4581330"/>
              <a:gd name="connsiteY21" fmla="*/ 5330113 h 6475445"/>
              <a:gd name="connsiteX22" fmla="*/ 3435998 w 4581330"/>
              <a:gd name="connsiteY22" fmla="*/ 5330113 h 6475445"/>
              <a:gd name="connsiteX23" fmla="*/ 3088580 w 4581330"/>
              <a:gd name="connsiteY23" fmla="*/ 5677530 h 6475445"/>
              <a:gd name="connsiteX24" fmla="*/ 2741163 w 4581330"/>
              <a:gd name="connsiteY24" fmla="*/ 6024948 h 6475445"/>
              <a:gd name="connsiteX25" fmla="*/ 2290665 w 4581330"/>
              <a:gd name="connsiteY25" fmla="*/ 6475445 h 6475445"/>
              <a:gd name="connsiteX26" fmla="*/ 1931794 w 4581330"/>
              <a:gd name="connsiteY26" fmla="*/ 6116574 h 6475445"/>
              <a:gd name="connsiteX27" fmla="*/ 1550017 w 4581330"/>
              <a:gd name="connsiteY27" fmla="*/ 5734797 h 6475445"/>
              <a:gd name="connsiteX28" fmla="*/ 1145333 w 4581330"/>
              <a:gd name="connsiteY28" fmla="*/ 5330113 h 6475445"/>
              <a:gd name="connsiteX29" fmla="*/ 1717999 w 4581330"/>
              <a:gd name="connsiteY29" fmla="*/ 5330113 h 6475445"/>
              <a:gd name="connsiteX30" fmla="*/ 1717999 w 4581330"/>
              <a:gd name="connsiteY30" fmla="*/ 4802508 h 6475445"/>
              <a:gd name="connsiteX31" fmla="*/ 1717999 w 4581330"/>
              <a:gd name="connsiteY31" fmla="*/ 4207550 h 6475445"/>
              <a:gd name="connsiteX32" fmla="*/ 1196873 w 4581330"/>
              <a:gd name="connsiteY32" fmla="*/ 4207550 h 6475445"/>
              <a:gd name="connsiteX33" fmla="*/ 675746 w 4581330"/>
              <a:gd name="connsiteY33" fmla="*/ 4207550 h 6475445"/>
              <a:gd name="connsiteX34" fmla="*/ 0 w 4581330"/>
              <a:gd name="connsiteY34" fmla="*/ 4207550 h 6475445"/>
              <a:gd name="connsiteX35" fmla="*/ 0 w 4581330"/>
              <a:gd name="connsiteY35" fmla="*/ 3807833 h 6475445"/>
              <a:gd name="connsiteX36" fmla="*/ 0 w 4581330"/>
              <a:gd name="connsiteY36" fmla="*/ 3366040 h 6475445"/>
              <a:gd name="connsiteX37" fmla="*/ 0 w 4581330"/>
              <a:gd name="connsiteY37" fmla="*/ 2798021 h 6475445"/>
              <a:gd name="connsiteX38" fmla="*/ 0 w 4581330"/>
              <a:gd name="connsiteY38" fmla="*/ 2230002 h 6475445"/>
              <a:gd name="connsiteX39" fmla="*/ 0 w 4581330"/>
              <a:gd name="connsiteY39" fmla="*/ 1619907 h 6475445"/>
              <a:gd name="connsiteX40" fmla="*/ 0 w 4581330"/>
              <a:gd name="connsiteY40" fmla="*/ 1220190 h 6475445"/>
              <a:gd name="connsiteX41" fmla="*/ 0 w 4581330"/>
              <a:gd name="connsiteY41" fmla="*/ 652170 h 6475445"/>
              <a:gd name="connsiteX42" fmla="*/ 0 w 4581330"/>
              <a:gd name="connsiteY42" fmla="*/ 0 h 6475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81330" h="6475445" fill="none" extrusionOk="0">
                <a:moveTo>
                  <a:pt x="0" y="0"/>
                </a:moveTo>
                <a:cubicBezTo>
                  <a:pt x="144456" y="-43341"/>
                  <a:pt x="248648" y="4318"/>
                  <a:pt x="435226" y="0"/>
                </a:cubicBezTo>
                <a:cubicBezTo>
                  <a:pt x="621804" y="-4318"/>
                  <a:pt x="728328" y="47324"/>
                  <a:pt x="916266" y="0"/>
                </a:cubicBezTo>
                <a:cubicBezTo>
                  <a:pt x="1104204" y="-47324"/>
                  <a:pt x="1266065" y="3608"/>
                  <a:pt x="1443119" y="0"/>
                </a:cubicBezTo>
                <a:cubicBezTo>
                  <a:pt x="1620173" y="-3608"/>
                  <a:pt x="1760270" y="36635"/>
                  <a:pt x="2015785" y="0"/>
                </a:cubicBezTo>
                <a:cubicBezTo>
                  <a:pt x="2271300" y="-36635"/>
                  <a:pt x="2326214" y="516"/>
                  <a:pt x="2451012" y="0"/>
                </a:cubicBezTo>
                <a:cubicBezTo>
                  <a:pt x="2575810" y="-516"/>
                  <a:pt x="2962777" y="11085"/>
                  <a:pt x="3115304" y="0"/>
                </a:cubicBezTo>
                <a:cubicBezTo>
                  <a:pt x="3267831" y="-11085"/>
                  <a:pt x="3436711" y="68068"/>
                  <a:pt x="3733784" y="0"/>
                </a:cubicBezTo>
                <a:cubicBezTo>
                  <a:pt x="4030857" y="-68068"/>
                  <a:pt x="4391281" y="37126"/>
                  <a:pt x="4581330" y="0"/>
                </a:cubicBezTo>
                <a:cubicBezTo>
                  <a:pt x="4629359" y="208550"/>
                  <a:pt x="4573928" y="409141"/>
                  <a:pt x="4581330" y="568019"/>
                </a:cubicBezTo>
                <a:cubicBezTo>
                  <a:pt x="4588732" y="726897"/>
                  <a:pt x="4559591" y="828859"/>
                  <a:pt x="4581330" y="1051888"/>
                </a:cubicBezTo>
                <a:cubicBezTo>
                  <a:pt x="4603069" y="1274917"/>
                  <a:pt x="4558347" y="1371552"/>
                  <a:pt x="4581330" y="1493680"/>
                </a:cubicBezTo>
                <a:cubicBezTo>
                  <a:pt x="4604313" y="1615808"/>
                  <a:pt x="4561952" y="1739596"/>
                  <a:pt x="4581330" y="1935473"/>
                </a:cubicBezTo>
                <a:cubicBezTo>
                  <a:pt x="4600708" y="2131350"/>
                  <a:pt x="4550829" y="2161315"/>
                  <a:pt x="4581330" y="2335190"/>
                </a:cubicBezTo>
                <a:cubicBezTo>
                  <a:pt x="4611831" y="2509065"/>
                  <a:pt x="4557768" y="2631843"/>
                  <a:pt x="4581330" y="2734907"/>
                </a:cubicBezTo>
                <a:cubicBezTo>
                  <a:pt x="4604892" y="2837971"/>
                  <a:pt x="4560052" y="3220226"/>
                  <a:pt x="4581330" y="3345002"/>
                </a:cubicBezTo>
                <a:cubicBezTo>
                  <a:pt x="4602608" y="3469779"/>
                  <a:pt x="4575694" y="3841877"/>
                  <a:pt x="4581330" y="4207550"/>
                </a:cubicBezTo>
                <a:cubicBezTo>
                  <a:pt x="4416145" y="4219954"/>
                  <a:pt x="4239014" y="4162486"/>
                  <a:pt x="4060204" y="4207550"/>
                </a:cubicBezTo>
                <a:cubicBezTo>
                  <a:pt x="3881394" y="4252614"/>
                  <a:pt x="3673237" y="4199471"/>
                  <a:pt x="3470357" y="4207550"/>
                </a:cubicBezTo>
                <a:cubicBezTo>
                  <a:pt x="3267477" y="4215629"/>
                  <a:pt x="3129163" y="4181177"/>
                  <a:pt x="2863331" y="4207550"/>
                </a:cubicBezTo>
                <a:cubicBezTo>
                  <a:pt x="2873383" y="4381411"/>
                  <a:pt x="2804918" y="4621977"/>
                  <a:pt x="2863331" y="4768832"/>
                </a:cubicBezTo>
                <a:cubicBezTo>
                  <a:pt x="2921744" y="4915687"/>
                  <a:pt x="2836514" y="5112141"/>
                  <a:pt x="2863331" y="5330113"/>
                </a:cubicBezTo>
                <a:cubicBezTo>
                  <a:pt x="3131319" y="5326083"/>
                  <a:pt x="3219360" y="5344009"/>
                  <a:pt x="3435998" y="5330113"/>
                </a:cubicBezTo>
                <a:cubicBezTo>
                  <a:pt x="3351922" y="5462770"/>
                  <a:pt x="3130256" y="5557828"/>
                  <a:pt x="3088580" y="5677530"/>
                </a:cubicBezTo>
                <a:cubicBezTo>
                  <a:pt x="3046904" y="5797233"/>
                  <a:pt x="2847420" y="5916401"/>
                  <a:pt x="2741163" y="6024948"/>
                </a:cubicBezTo>
                <a:cubicBezTo>
                  <a:pt x="2634905" y="6133495"/>
                  <a:pt x="2483711" y="6254238"/>
                  <a:pt x="2290665" y="6475445"/>
                </a:cubicBezTo>
                <a:cubicBezTo>
                  <a:pt x="2196862" y="6418883"/>
                  <a:pt x="2128493" y="6274084"/>
                  <a:pt x="1931794" y="6116574"/>
                </a:cubicBezTo>
                <a:cubicBezTo>
                  <a:pt x="1735095" y="5959064"/>
                  <a:pt x="1687049" y="5810355"/>
                  <a:pt x="1550017" y="5734797"/>
                </a:cubicBezTo>
                <a:cubicBezTo>
                  <a:pt x="1412985" y="5659239"/>
                  <a:pt x="1346440" y="5520871"/>
                  <a:pt x="1145333" y="5330113"/>
                </a:cubicBezTo>
                <a:cubicBezTo>
                  <a:pt x="1393805" y="5325187"/>
                  <a:pt x="1505507" y="5390858"/>
                  <a:pt x="1717999" y="5330113"/>
                </a:cubicBezTo>
                <a:cubicBezTo>
                  <a:pt x="1681165" y="5172366"/>
                  <a:pt x="1760411" y="4945105"/>
                  <a:pt x="1717999" y="4802508"/>
                </a:cubicBezTo>
                <a:cubicBezTo>
                  <a:pt x="1675587" y="4659912"/>
                  <a:pt x="1743055" y="4475139"/>
                  <a:pt x="1717999" y="4207550"/>
                </a:cubicBezTo>
                <a:cubicBezTo>
                  <a:pt x="1461626" y="4252982"/>
                  <a:pt x="1329020" y="4174653"/>
                  <a:pt x="1196873" y="4207550"/>
                </a:cubicBezTo>
                <a:cubicBezTo>
                  <a:pt x="1064726" y="4240447"/>
                  <a:pt x="882153" y="4184024"/>
                  <a:pt x="675746" y="4207550"/>
                </a:cubicBezTo>
                <a:cubicBezTo>
                  <a:pt x="469339" y="4231076"/>
                  <a:pt x="216899" y="4148033"/>
                  <a:pt x="0" y="4207550"/>
                </a:cubicBezTo>
                <a:cubicBezTo>
                  <a:pt x="-45166" y="4079750"/>
                  <a:pt x="33020" y="3944889"/>
                  <a:pt x="0" y="3807833"/>
                </a:cubicBezTo>
                <a:cubicBezTo>
                  <a:pt x="-33020" y="3670777"/>
                  <a:pt x="4843" y="3487344"/>
                  <a:pt x="0" y="3366040"/>
                </a:cubicBezTo>
                <a:cubicBezTo>
                  <a:pt x="-4843" y="3244736"/>
                  <a:pt x="10955" y="2962449"/>
                  <a:pt x="0" y="2798021"/>
                </a:cubicBezTo>
                <a:cubicBezTo>
                  <a:pt x="-10955" y="2633593"/>
                  <a:pt x="40083" y="2460389"/>
                  <a:pt x="0" y="2230002"/>
                </a:cubicBezTo>
                <a:cubicBezTo>
                  <a:pt x="-40083" y="1999615"/>
                  <a:pt x="50170" y="1894406"/>
                  <a:pt x="0" y="1619907"/>
                </a:cubicBezTo>
                <a:cubicBezTo>
                  <a:pt x="-50170" y="1345409"/>
                  <a:pt x="9136" y="1404858"/>
                  <a:pt x="0" y="1220190"/>
                </a:cubicBezTo>
                <a:cubicBezTo>
                  <a:pt x="-9136" y="1035522"/>
                  <a:pt x="34926" y="836193"/>
                  <a:pt x="0" y="652170"/>
                </a:cubicBezTo>
                <a:cubicBezTo>
                  <a:pt x="-34926" y="468147"/>
                  <a:pt x="54335" y="251277"/>
                  <a:pt x="0" y="0"/>
                </a:cubicBezTo>
                <a:close/>
              </a:path>
              <a:path w="4581330" h="6475445" stroke="0" extrusionOk="0">
                <a:moveTo>
                  <a:pt x="0" y="0"/>
                </a:moveTo>
                <a:cubicBezTo>
                  <a:pt x="131245" y="-28782"/>
                  <a:pt x="265471" y="45740"/>
                  <a:pt x="526853" y="0"/>
                </a:cubicBezTo>
                <a:cubicBezTo>
                  <a:pt x="788235" y="-45740"/>
                  <a:pt x="996118" y="12938"/>
                  <a:pt x="1145333" y="0"/>
                </a:cubicBezTo>
                <a:cubicBezTo>
                  <a:pt x="1294548" y="-12938"/>
                  <a:pt x="1560894" y="32505"/>
                  <a:pt x="1809625" y="0"/>
                </a:cubicBezTo>
                <a:cubicBezTo>
                  <a:pt x="2058356" y="-32505"/>
                  <a:pt x="2296772" y="49719"/>
                  <a:pt x="2428105" y="0"/>
                </a:cubicBezTo>
                <a:cubicBezTo>
                  <a:pt x="2559438" y="-49719"/>
                  <a:pt x="2892929" y="73499"/>
                  <a:pt x="3046584" y="0"/>
                </a:cubicBezTo>
                <a:cubicBezTo>
                  <a:pt x="3200239" y="-73499"/>
                  <a:pt x="3354720" y="16810"/>
                  <a:pt x="3481811" y="0"/>
                </a:cubicBezTo>
                <a:cubicBezTo>
                  <a:pt x="3608902" y="-16810"/>
                  <a:pt x="3829970" y="43348"/>
                  <a:pt x="4008664" y="0"/>
                </a:cubicBezTo>
                <a:cubicBezTo>
                  <a:pt x="4187358" y="-43348"/>
                  <a:pt x="4378418" y="4679"/>
                  <a:pt x="4581330" y="0"/>
                </a:cubicBezTo>
                <a:cubicBezTo>
                  <a:pt x="4594395" y="207899"/>
                  <a:pt x="4576813" y="376823"/>
                  <a:pt x="4581330" y="568019"/>
                </a:cubicBezTo>
                <a:cubicBezTo>
                  <a:pt x="4585847" y="759215"/>
                  <a:pt x="4519962" y="992661"/>
                  <a:pt x="4581330" y="1136039"/>
                </a:cubicBezTo>
                <a:cubicBezTo>
                  <a:pt x="4642698" y="1279417"/>
                  <a:pt x="4537306" y="1387515"/>
                  <a:pt x="4581330" y="1577831"/>
                </a:cubicBezTo>
                <a:cubicBezTo>
                  <a:pt x="4625354" y="1768147"/>
                  <a:pt x="4556645" y="1869366"/>
                  <a:pt x="4581330" y="2061700"/>
                </a:cubicBezTo>
                <a:cubicBezTo>
                  <a:pt x="4606015" y="2254034"/>
                  <a:pt x="4551101" y="2376521"/>
                  <a:pt x="4581330" y="2629719"/>
                </a:cubicBezTo>
                <a:cubicBezTo>
                  <a:pt x="4611559" y="2882917"/>
                  <a:pt x="4569565" y="2899816"/>
                  <a:pt x="4581330" y="3155663"/>
                </a:cubicBezTo>
                <a:cubicBezTo>
                  <a:pt x="4593095" y="3411510"/>
                  <a:pt x="4547448" y="3477049"/>
                  <a:pt x="4581330" y="3597455"/>
                </a:cubicBezTo>
                <a:cubicBezTo>
                  <a:pt x="4615212" y="3717861"/>
                  <a:pt x="4576580" y="3913913"/>
                  <a:pt x="4581330" y="4207550"/>
                </a:cubicBezTo>
                <a:cubicBezTo>
                  <a:pt x="4337967" y="4240889"/>
                  <a:pt x="4216950" y="4140603"/>
                  <a:pt x="4008664" y="4207550"/>
                </a:cubicBezTo>
                <a:cubicBezTo>
                  <a:pt x="3800378" y="4274497"/>
                  <a:pt x="3681637" y="4206894"/>
                  <a:pt x="3470357" y="4207550"/>
                </a:cubicBezTo>
                <a:cubicBezTo>
                  <a:pt x="3259077" y="4208206"/>
                  <a:pt x="3092411" y="4180881"/>
                  <a:pt x="2863331" y="4207550"/>
                </a:cubicBezTo>
                <a:cubicBezTo>
                  <a:pt x="2893741" y="4325597"/>
                  <a:pt x="2855210" y="4650456"/>
                  <a:pt x="2863331" y="4780057"/>
                </a:cubicBezTo>
                <a:cubicBezTo>
                  <a:pt x="2871452" y="4909658"/>
                  <a:pt x="2834413" y="5207398"/>
                  <a:pt x="2863331" y="5330113"/>
                </a:cubicBezTo>
                <a:cubicBezTo>
                  <a:pt x="3014163" y="5306754"/>
                  <a:pt x="3171367" y="5360677"/>
                  <a:pt x="3435998" y="5330113"/>
                </a:cubicBezTo>
                <a:cubicBezTo>
                  <a:pt x="3385331" y="5466382"/>
                  <a:pt x="3162708" y="5579707"/>
                  <a:pt x="3042767" y="5723344"/>
                </a:cubicBezTo>
                <a:cubicBezTo>
                  <a:pt x="2922826" y="5866981"/>
                  <a:pt x="2774594" y="5969090"/>
                  <a:pt x="2695349" y="6070761"/>
                </a:cubicBezTo>
                <a:cubicBezTo>
                  <a:pt x="2616104" y="6172432"/>
                  <a:pt x="2406379" y="6354977"/>
                  <a:pt x="2290665" y="6475445"/>
                </a:cubicBezTo>
                <a:cubicBezTo>
                  <a:pt x="2171423" y="6361084"/>
                  <a:pt x="2133726" y="6269619"/>
                  <a:pt x="1931794" y="6116574"/>
                </a:cubicBezTo>
                <a:cubicBezTo>
                  <a:pt x="1729862" y="5963529"/>
                  <a:pt x="1697441" y="5815844"/>
                  <a:pt x="1572924" y="5757704"/>
                </a:cubicBezTo>
                <a:cubicBezTo>
                  <a:pt x="1448407" y="5699564"/>
                  <a:pt x="1309549" y="5424454"/>
                  <a:pt x="1145333" y="5330113"/>
                </a:cubicBezTo>
                <a:cubicBezTo>
                  <a:pt x="1301418" y="5261820"/>
                  <a:pt x="1588056" y="5348354"/>
                  <a:pt x="1717999" y="5330113"/>
                </a:cubicBezTo>
                <a:cubicBezTo>
                  <a:pt x="1713080" y="5095693"/>
                  <a:pt x="1733665" y="5003110"/>
                  <a:pt x="1717999" y="4780057"/>
                </a:cubicBezTo>
                <a:cubicBezTo>
                  <a:pt x="1702333" y="4557004"/>
                  <a:pt x="1722927" y="4336630"/>
                  <a:pt x="1717999" y="4207550"/>
                </a:cubicBezTo>
                <a:cubicBezTo>
                  <a:pt x="1580152" y="4234406"/>
                  <a:pt x="1393884" y="4139671"/>
                  <a:pt x="1145333" y="4207550"/>
                </a:cubicBezTo>
                <a:cubicBezTo>
                  <a:pt x="896782" y="4275429"/>
                  <a:pt x="823691" y="4167149"/>
                  <a:pt x="538306" y="4207550"/>
                </a:cubicBezTo>
                <a:cubicBezTo>
                  <a:pt x="252921" y="4247951"/>
                  <a:pt x="156013" y="4175059"/>
                  <a:pt x="0" y="4207550"/>
                </a:cubicBezTo>
                <a:cubicBezTo>
                  <a:pt x="-40988" y="4109226"/>
                  <a:pt x="12449" y="3873675"/>
                  <a:pt x="0" y="3723682"/>
                </a:cubicBezTo>
                <a:cubicBezTo>
                  <a:pt x="-12449" y="3573689"/>
                  <a:pt x="14155" y="3357844"/>
                  <a:pt x="0" y="3239814"/>
                </a:cubicBezTo>
                <a:cubicBezTo>
                  <a:pt x="-14155" y="3121784"/>
                  <a:pt x="41739" y="2924610"/>
                  <a:pt x="0" y="2713870"/>
                </a:cubicBezTo>
                <a:cubicBezTo>
                  <a:pt x="-41739" y="2503130"/>
                  <a:pt x="61031" y="2352059"/>
                  <a:pt x="0" y="2103775"/>
                </a:cubicBezTo>
                <a:cubicBezTo>
                  <a:pt x="-61031" y="1855491"/>
                  <a:pt x="29710" y="1658411"/>
                  <a:pt x="0" y="1535756"/>
                </a:cubicBezTo>
                <a:cubicBezTo>
                  <a:pt x="-29710" y="1413101"/>
                  <a:pt x="30093" y="1167387"/>
                  <a:pt x="0" y="967736"/>
                </a:cubicBezTo>
                <a:cubicBezTo>
                  <a:pt x="-30093" y="768085"/>
                  <a:pt x="9818" y="662761"/>
                  <a:pt x="0" y="525944"/>
                </a:cubicBezTo>
                <a:cubicBezTo>
                  <a:pt x="-9818" y="389127"/>
                  <a:pt x="5589" y="195371"/>
                  <a:pt x="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710800488">
                  <a:prstGeom prst="downArrowCallou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Jacopo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Carucci</a:t>
            </a:r>
            <a:endParaRPr lang="en-US" sz="4400" b="1" dirty="0">
              <a:solidFill>
                <a:schemeClr val="tx2">
                  <a:lumMod val="50000"/>
                </a:schemeClr>
              </a:solidFill>
              <a:effectLst/>
              <a:latin typeface="Script MT Bold" panose="030406020406070809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called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Pontormo</a:t>
            </a:r>
            <a:endParaRPr lang="en-US" sz="4400" b="1" dirty="0">
              <a:solidFill>
                <a:schemeClr val="tx2">
                  <a:lumMod val="50000"/>
                </a:schemeClr>
              </a:solidFill>
              <a:effectLst/>
              <a:latin typeface="Script MT Bold" panose="030406020406070809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chemeClr val="tx2">
                    <a:lumMod val="50000"/>
                  </a:schemeClr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1494 – 1557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dirty="0">
                <a:solidFill>
                  <a:schemeClr val="tx2">
                    <a:lumMod val="50000"/>
                  </a:schemeClr>
                </a:solidFill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Portraits</a:t>
            </a:r>
            <a:endParaRPr lang="en-US" sz="6000" dirty="0">
              <a:solidFill>
                <a:schemeClr val="tx2">
                  <a:lumMod val="50000"/>
                </a:schemeClr>
              </a:solidFill>
              <a:effectLst/>
              <a:latin typeface="Script MT Bold" panose="030406020406070809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72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CADB1B6-D9CA-4045-A982-7B75F0DCE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76863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383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02954C31-9124-4884-9B02-C617048A7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76863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524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594F700-3F14-40CF-BE9E-0F439ADF1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r="1" b="1"/>
          <a:stretch/>
        </p:blipFill>
        <p:spPr bwMode="auto">
          <a:xfrm>
            <a:off x="-15201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574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4C669340-BF8E-4F50-BB27-966AD1A529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r="659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062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545CB36-1CF4-486F-8E04-6D1F6F0C2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625"/>
            <a:ext cx="5376863" cy="656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655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inting of a person holding a sword&#10;&#10;Description automatically generated with medium confidence">
            <a:extLst>
              <a:ext uri="{FF2B5EF4-FFF2-40B4-BE49-F238E27FC236}">
                <a16:creationId xmlns:a16="http://schemas.microsoft.com/office/drawing/2014/main" id="{E891A9EA-2F4F-40C0-9E4B-70E4FAEE8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76863" cy="716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99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tone, building material&#10;&#10;Description automatically generated">
            <a:extLst>
              <a:ext uri="{FF2B5EF4-FFF2-40B4-BE49-F238E27FC236}">
                <a16:creationId xmlns:a16="http://schemas.microsoft.com/office/drawing/2014/main" id="{512857C5-500B-4A4E-9D1A-61CB245B6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940"/>
            <a:ext cx="5376863" cy="64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05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61CDB4BE-D010-424C-8362-2120E82F9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38"/>
            <a:ext cx="5376863" cy="6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73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A40FD93F-7D7E-4119-B8B5-23845350C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463"/>
            <a:ext cx="5376863" cy="662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951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90345B64-4D3E-4EB7-8E82-3C11807357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2" r="-1" b="1104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382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0973E-E06D-4A77-AB35-0E74180D6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81693"/>
            <a:ext cx="5376863" cy="138570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Script MT Bold" panose="03040602040607080904" pitchFamily="66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5868912-EFE7-436E-AF2C-812EE53BF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43812"/>
            <a:ext cx="5365103" cy="614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593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ortrait of Giovanni della Casa by Jacopo Pontormo">
            <a:extLst>
              <a:ext uri="{FF2B5EF4-FFF2-40B4-BE49-F238E27FC236}">
                <a16:creationId xmlns:a16="http://schemas.microsoft.com/office/drawing/2014/main" id="{D090D054-E204-4216-96FB-765E1816A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900"/>
            <a:ext cx="5376863" cy="698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686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4813391E-5B0A-4425-B53A-FBDAE6BA2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76863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77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EEA76-0019-43C5-A042-B6E2C1128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37" y="381693"/>
            <a:ext cx="5159828" cy="138570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Credits</a:t>
            </a:r>
            <a:b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1: Introduction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2: Lady with a Basket of Spindles,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1516, Oil on wood, 76 x 54 cm, Galleria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Uffizi, Florence, Italy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https://upload.wikimedia.org/wikipedia/commons/f/ff/Andrea_del_Sarto_-_Portrait_of_a_Woman_with_a_Basket_of_Spindles_-_WGA0377.jpg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3: Portrait of an Engraver of Semi-Precious Stones,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1517-18, oil on wood, 70 x 53 cm,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 Louvre, Paris, France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https://upload.wikimedia.org/wikipedia/commons/e/ef/Jacopo_Pontormo_-_Portrait_of_an_Engraver_of_Semi-Precious_Stones_-_WGA18083.jpg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4: </a:t>
            </a:r>
            <a:r>
              <a:rPr lang="en-US" sz="1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Cosimo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il Vecchio,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1520, oil on panel, 86 x 65 cm, Galleria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Uffizi, Florence, Italy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https://upload.wikimedia.org/wikipedia/commons/6/6b/Pontormo_-_Ritratto_di_Cosimo_il_Vecchio_-_Google_Art_Project.jpg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5: Portrait of Two Friends,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1522, Panel, 88 x 68 cm,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Collezione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Vittorio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Cini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Venice, Italy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https://upload.wikimedia.org/wikipedia/commons/c/cb/Jacopo_Pontormo_-_Portrait_of_Two_Friends_-_WGA18109.jpg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6: Youth in a Pink Coat,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1525, oil on panel, 85 x 61 cm, Museo Nazionale di Palazzo Mansi, Lucca, Italy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https://upload.wikimedia.org/wikipedia/commons/6/68/Pontormo%2C_ritratto_di_giovinetto_%28lucca%2C_pal._mansi%29_01.JPG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7: Portrait of a Halberdier (Francesco </a:t>
            </a:r>
            <a:r>
              <a:rPr lang="en-US" sz="1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?),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1529–1530, Oil (or oil and tempera) on panel transferred to canvas, 95.3 × 73 cm, The J. Paul Getty Museum, CA, USA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http://www.getty.edu/art/collection/objects/824/pontormo-jacopo-carucci-portrait-of-a-halberdier-francesco-guardi-italian-florentine-1529-1530/?dz=0.5000,0.5000,0.62</a:t>
            </a:r>
            <a:b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311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D7A6-B50B-4573-8B6C-34280CFBC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37" y="381693"/>
            <a:ext cx="5159828" cy="138570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8: Study of Francesco </a:t>
            </a:r>
            <a:r>
              <a:rPr lang="en-US" sz="1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 a Halberdier,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1529-30, Red Chalk, 209 x 169 mm, Galleria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Uffizi, Florence, Italy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https://upload.wikimedia.org/wikipedia/commons/9/98/Jacopo_Pontormo_-_Halberdier_-_WGA18130.jpg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9: Alessandro de' Medici,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1534-35, oil on panel, 101 x 82 cm, Philadelphia Museum of Art, Philadelphia, USA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https://commons.wikimedia.org/wiki/File:Jacopo_Pontormo_056.jpg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10: Maria </a:t>
            </a:r>
            <a:r>
              <a:rPr lang="en-US" sz="1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Salviati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Giulia de' Medici,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1537, oil on panel, 88 x 71 cm, Walters Art Museum, Baltimore, USA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https://upload.wikimedia.org/wikipedia/commons/1/13/Pontormo_-_Portrait_of_Maria_Salviati_de%27_Medici_with_Giulia_de%27_Medici_-_Walters_37596.jpg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11: </a:t>
            </a:r>
            <a:r>
              <a:rPr lang="en-US" sz="1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Cosimo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de' Medici,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1537, oil on panel, 48 x 31 cm, Galleria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Palatina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(Palazzo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Pitti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Florence, Italy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https://commons.wikimedia.org/wiki/File:Pontormo_-_Cosimo_I_de%27_Medici,_1537.jpg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12: Portrait of Maria </a:t>
            </a:r>
            <a:r>
              <a:rPr lang="en-US" sz="1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Salviati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between 1537 and 1543, oil on panel, 87x71 cm, Galleria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Uffizi, Florence, Italy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https://commons.wikimedia.org/wiki/File:Jacopo_Pontormo_-_Portrait_of_Maria_Salviati_-_WGA18110.jpg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13: Giovanni </a:t>
            </a:r>
            <a:r>
              <a:rPr lang="en-US" sz="1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della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Casa,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1542-46, oil on panel, 102 x 79 cm, National Gallery of Art, Washington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https://upload.wikimedia.org/wikipedia/commons/0/02/Jacopo_Pontormo_057.jpg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14: Portrait of </a:t>
            </a:r>
            <a:r>
              <a:rPr lang="en-US" sz="1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Cosimo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de' Medici,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1545, oil on panel, 100.6 x 77 cm, Private Collection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https://commons.wikimedia.org/wiki/File:Jacopo_Pontormo_-_Portrait_of_Cosimo_I_de%27_Medici_2014_NYR_02819_0166.jpg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Slides 15 and 16: Photo credits</a:t>
            </a:r>
            <a:br>
              <a:rPr lang="en-US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308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976</Words>
  <Application>Microsoft Office PowerPoint</Application>
  <PresentationFormat>B5 (ISO) Paper (176x250 mm)</PresentationFormat>
  <Paragraphs>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Script MT 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              </vt:lpstr>
      <vt:lpstr>PowerPoint Presentation</vt:lpstr>
      <vt:lpstr>PowerPoint Presentation</vt:lpstr>
      <vt:lpstr>                       Photo Credits Slide 1: Introduction  Slide 2: Lady with a Basket of Spindles, c. 1516, Oil on wood, 76 x 54 cm, Galleria degli Uffizi, Florence, Italy Photo Credit: https://upload.wikimedia.org/wikipedia/commons/f/ff/Andrea_del_Sarto_-_Portrait_of_a_Woman_with_a_Basket_of_Spindles_-_WGA0377.jpg  Slide 3: Portrait of an Engraver of Semi-Precious Stones, 1517-18, oil on wood, 70 x 53 cm, Musée du Louvre, Paris, France Photo Credit: https://upload.wikimedia.org/wikipedia/commons/e/ef/Jacopo_Pontormo_-_Portrait_of_an_Engraver_of_Semi-Precious_Stones_-_WGA18083.jpg  Slide 4: Cosimo il Vecchio, c. 1520, oil on panel, 86 x 65 cm, Galleria degli Uffizi, Florence, Italy  Photo Credit: https://upload.wikimedia.org/wikipedia/commons/6/6b/Pontormo_-_Ritratto_di_Cosimo_il_Vecchio_-_Google_Art_Project.jpg  Slide 5: Portrait of Two Friends, c. 1522, Panel, 88 x 68 cm, Collezione Vittorio Cini, Venice, Italy  Photo Credit:  https://upload.wikimedia.org/wikipedia/commons/c/cb/Jacopo_Pontormo_-_Portrait_of_Two_Friends_-_WGA18109.jpg  Slide 6: Youth in a Pink Coat, c. 1525, oil on panel, 85 x 61 cm, Museo Nazionale di Palazzo Mansi, Lucca, Italy Photo Credit:  https://upload.wikimedia.org/wikipedia/commons/6/68/Pontormo%2C_ritratto_di_giovinetto_%28lucca%2C_pal._mansi%29_01.JPG  Slide 7: Portrait of a Halberdier (Francesco Guardi?), 1529–1530, Oil (or oil and tempera) on panel transferred to canvas, 95.3 × 73 cm, The J. Paul Getty Museum, CA, USA Photo Credit:  http://www.getty.edu/art/collection/objects/824/pontormo-jacopo-carucci-portrait-of-a-halberdier-francesco-guardi-italian-florentine-1529-1530/?dz=0.5000,0.5000,0.62 </vt:lpstr>
      <vt:lpstr>                             Slide 8: Study of Francesco Guardi as a Halberdier, 1529-30, Red Chalk, 209 x 169 mm, Galleria degli Uffizi, Florence, Italy Photo Credit:  https://upload.wikimedia.org/wikipedia/commons/9/98/Jacopo_Pontormo_-_Halberdier_-_WGA18130.jpg  Slide 9: Alessandro de' Medici, 1534-35, oil on panel, 101 x 82 cm, Philadelphia Museum of Art, Philadelphia, USA Photo Credit:  https://commons.wikimedia.org/wiki/File:Jacopo_Pontormo_056.jpg  Slide 10: Maria Salviati with Giulia de' Medici, c. 1537, oil on panel, 88 x 71 cm, Walters Art Museum, Baltimore, USA Photo Credit:  https://upload.wikimedia.org/wikipedia/commons/1/13/Pontormo_-_Portrait_of_Maria_Salviati_de%27_Medici_with_Giulia_de%27_Medici_-_Walters_37596.jpg  Slide 11: Cosimo I de' Medici, 1537, oil on panel, 48 x 31 cm, Galleria Palatina (Palazzo Pitti), Florence, Italy  Photo Credit:  https://commons.wikimedia.org/wiki/File:Pontormo_-_Cosimo_I_de%27_Medici,_1537.jpg  Slide 12: Portrait of Maria Salviati, between 1537 and 1543, oil on panel, 87x71 cm, Galleria degli Uffizi, Florence, Italy Photo Credit:  https://commons.wikimedia.org/wiki/File:Jacopo_Pontormo_-_Portrait_of_Maria_Salviati_-_WGA18110.jpg  Slide 13: Giovanni della Casa, 1542-46, oil on panel, 102 x 79 cm, National Gallery of Art, Washington Photo Credit:  https://upload.wikimedia.org/wikipedia/commons/0/02/Jacopo_Pontormo_057.jpg  Slide 14: Portrait of Cosimo I de' Medici, 1545, oil on panel, 100.6 x 77 cm, Private Collection Photo Credit:  https://commons.wikimedia.org/wiki/File:Jacopo_Pontormo_-_Portrait_of_Cosimo_I_de%27_Medici_2014_NYR_02819_0166.jpg  Slides 15 and 16: Photo credits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2021-09-16T06:34:20Z</dcterms:created>
  <dcterms:modified xsi:type="dcterms:W3CDTF">2021-09-16T11:04:54Z</dcterms:modified>
</cp:coreProperties>
</file>