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4" r:id="rId3"/>
    <p:sldId id="275" r:id="rId4"/>
    <p:sldId id="291" r:id="rId5"/>
    <p:sldId id="289" r:id="rId6"/>
    <p:sldId id="270" r:id="rId7"/>
    <p:sldId id="271" r:id="rId8"/>
    <p:sldId id="273" r:id="rId9"/>
    <p:sldId id="278" r:id="rId10"/>
    <p:sldId id="277" r:id="rId11"/>
    <p:sldId id="279" r:id="rId12"/>
    <p:sldId id="280" r:id="rId13"/>
    <p:sldId id="282" r:id="rId14"/>
    <p:sldId id="288" r:id="rId15"/>
    <p:sldId id="281" r:id="rId16"/>
    <p:sldId id="283" r:id="rId17"/>
    <p:sldId id="286" r:id="rId18"/>
    <p:sldId id="292" r:id="rId19"/>
    <p:sldId id="293" r:id="rId20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997BB2-5747-497A-9D1C-E3A2576F3429}" v="67" dt="2021-07-11T09:31:36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247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1997BB2-5747-497A-9D1C-E3A2576F3429}"/>
    <pc:docChg chg="undo redo custSel addSld delSld modSld sldOrd">
      <pc:chgData name="Amalia Spiliakou" userId="f4bd6b91a0b5818a" providerId="LiveId" clId="{D1997BB2-5747-497A-9D1C-E3A2576F3429}" dt="2021-07-11T09:31:36.860" v="2656" actId="1076"/>
      <pc:docMkLst>
        <pc:docMk/>
      </pc:docMkLst>
      <pc:sldChg chg="modSp mod">
        <pc:chgData name="Amalia Spiliakou" userId="f4bd6b91a0b5818a" providerId="LiveId" clId="{D1997BB2-5747-497A-9D1C-E3A2576F3429}" dt="2021-07-11T09:31:36.860" v="2656" actId="1076"/>
        <pc:sldMkLst>
          <pc:docMk/>
          <pc:sldMk cId="1494773639" sldId="269"/>
        </pc:sldMkLst>
        <pc:spChg chg="mod">
          <ac:chgData name="Amalia Spiliakou" userId="f4bd6b91a0b5818a" providerId="LiveId" clId="{D1997BB2-5747-497A-9D1C-E3A2576F3429}" dt="2021-07-09T04:37:29.769" v="228" actId="20577"/>
          <ac:spMkLst>
            <pc:docMk/>
            <pc:sldMk cId="1494773639" sldId="269"/>
            <ac:spMk id="3" creationId="{C30A4D08-862C-43DA-892B-8F41600D0D55}"/>
          </ac:spMkLst>
        </pc:spChg>
        <pc:picChg chg="mod">
          <ac:chgData name="Amalia Spiliakou" userId="f4bd6b91a0b5818a" providerId="LiveId" clId="{D1997BB2-5747-497A-9D1C-E3A2576F3429}" dt="2021-07-11T09:31:36.860" v="2656" actId="1076"/>
          <ac:picMkLst>
            <pc:docMk/>
            <pc:sldMk cId="1494773639" sldId="269"/>
            <ac:picMk id="4" creationId="{BD20FF79-83DA-41C0-9AC6-50B7189E5759}"/>
          </ac:picMkLst>
        </pc:picChg>
      </pc:sldChg>
      <pc:sldChg chg="addSp delSp modSp new mod setBg">
        <pc:chgData name="Amalia Spiliakou" userId="f4bd6b91a0b5818a" providerId="LiveId" clId="{D1997BB2-5747-497A-9D1C-E3A2576F3429}" dt="2021-07-09T04:22:31.171" v="6" actId="26606"/>
        <pc:sldMkLst>
          <pc:docMk/>
          <pc:sldMk cId="1209822767" sldId="270"/>
        </pc:sldMkLst>
        <pc:spChg chg="del">
          <ac:chgData name="Amalia Spiliakou" userId="f4bd6b91a0b5818a" providerId="LiveId" clId="{D1997BB2-5747-497A-9D1C-E3A2576F3429}" dt="2021-07-09T04:22:27.482" v="4" actId="478"/>
          <ac:spMkLst>
            <pc:docMk/>
            <pc:sldMk cId="1209822767" sldId="270"/>
            <ac:spMk id="2" creationId="{4C2CF32C-62FA-4640-B2AC-103762EC9C3F}"/>
          </ac:spMkLst>
        </pc:spChg>
        <pc:picChg chg="add del">
          <ac:chgData name="Amalia Spiliakou" userId="f4bd6b91a0b5818a" providerId="LiveId" clId="{D1997BB2-5747-497A-9D1C-E3A2576F3429}" dt="2021-07-09T04:22:24.749" v="3" actId="478"/>
          <ac:picMkLst>
            <pc:docMk/>
            <pc:sldMk cId="1209822767" sldId="270"/>
            <ac:picMk id="1026" creationId="{85166FFB-E682-4176-9C21-A10C0BF87940}"/>
          </ac:picMkLst>
        </pc:picChg>
        <pc:picChg chg="add mod">
          <ac:chgData name="Amalia Spiliakou" userId="f4bd6b91a0b5818a" providerId="LiveId" clId="{D1997BB2-5747-497A-9D1C-E3A2576F3429}" dt="2021-07-09T04:22:31.171" v="6" actId="26606"/>
          <ac:picMkLst>
            <pc:docMk/>
            <pc:sldMk cId="1209822767" sldId="270"/>
            <ac:picMk id="1028" creationId="{AAF5DC23-FC1E-4B29-A03E-CD977BFCA352}"/>
          </ac:picMkLst>
        </pc:picChg>
      </pc:sldChg>
      <pc:sldChg chg="addSp delSp modSp new mod setBg">
        <pc:chgData name="Amalia Spiliakou" userId="f4bd6b91a0b5818a" providerId="LiveId" clId="{D1997BB2-5747-497A-9D1C-E3A2576F3429}" dt="2021-07-09T04:35:57.950" v="212" actId="26606"/>
        <pc:sldMkLst>
          <pc:docMk/>
          <pc:sldMk cId="2449597217" sldId="271"/>
        </pc:sldMkLst>
        <pc:spChg chg="del">
          <ac:chgData name="Amalia Spiliakou" userId="f4bd6b91a0b5818a" providerId="LiveId" clId="{D1997BB2-5747-497A-9D1C-E3A2576F3429}" dt="2021-07-09T04:23:06.601" v="7" actId="478"/>
          <ac:spMkLst>
            <pc:docMk/>
            <pc:sldMk cId="2449597217" sldId="271"/>
            <ac:spMk id="2" creationId="{9DA41C3F-5ADA-41F9-A36B-E7510635E3D4}"/>
          </ac:spMkLst>
        </pc:spChg>
        <pc:picChg chg="add del mod">
          <ac:chgData name="Amalia Spiliakou" userId="f4bd6b91a0b5818a" providerId="LiveId" clId="{D1997BB2-5747-497A-9D1C-E3A2576F3429}" dt="2021-07-09T04:24:18.030" v="10" actId="478"/>
          <ac:picMkLst>
            <pc:docMk/>
            <pc:sldMk cId="2449597217" sldId="271"/>
            <ac:picMk id="2050" creationId="{921C11E8-15EA-474A-A505-9083684F0109}"/>
          </ac:picMkLst>
        </pc:picChg>
        <pc:picChg chg="add mod">
          <ac:chgData name="Amalia Spiliakou" userId="f4bd6b91a0b5818a" providerId="LiveId" clId="{D1997BB2-5747-497A-9D1C-E3A2576F3429}" dt="2021-07-09T04:35:57.950" v="212" actId="26606"/>
          <ac:picMkLst>
            <pc:docMk/>
            <pc:sldMk cId="2449597217" sldId="271"/>
            <ac:picMk id="2052" creationId="{20CC77F2-88B5-4D9A-8892-5D1156DE9B42}"/>
          </ac:picMkLst>
        </pc:picChg>
      </pc:sldChg>
      <pc:sldChg chg="modSp new del mod">
        <pc:chgData name="Amalia Spiliakou" userId="f4bd6b91a0b5818a" providerId="LiveId" clId="{D1997BB2-5747-497A-9D1C-E3A2576F3429}" dt="2021-07-11T08:54:14.913" v="1704" actId="47"/>
        <pc:sldMkLst>
          <pc:docMk/>
          <pc:sldMk cId="1603865677" sldId="272"/>
        </pc:sldMkLst>
        <pc:spChg chg="mod">
          <ac:chgData name="Amalia Spiliakou" userId="f4bd6b91a0b5818a" providerId="LiveId" clId="{D1997BB2-5747-497A-9D1C-E3A2576F3429}" dt="2021-07-11T08:54:00.059" v="1703" actId="20577"/>
          <ac:spMkLst>
            <pc:docMk/>
            <pc:sldMk cId="1603865677" sldId="272"/>
            <ac:spMk id="2" creationId="{895E958F-591A-46B1-8C71-D3E5AA31BCBB}"/>
          </ac:spMkLst>
        </pc:spChg>
      </pc:sldChg>
      <pc:sldChg chg="modSp new del mod">
        <pc:chgData name="Amalia Spiliakou" userId="f4bd6b91a0b5818a" providerId="LiveId" clId="{D1997BB2-5747-497A-9D1C-E3A2576F3429}" dt="2021-07-09T04:26:41.164" v="24" actId="47"/>
        <pc:sldMkLst>
          <pc:docMk/>
          <pc:sldMk cId="2266144555" sldId="273"/>
        </pc:sldMkLst>
        <pc:spChg chg="mod">
          <ac:chgData name="Amalia Spiliakou" userId="f4bd6b91a0b5818a" providerId="LiveId" clId="{D1997BB2-5747-497A-9D1C-E3A2576F3429}" dt="2021-07-09T04:26:35.998" v="23" actId="27636"/>
          <ac:spMkLst>
            <pc:docMk/>
            <pc:sldMk cId="2266144555" sldId="273"/>
            <ac:spMk id="2" creationId="{D1C18727-28A8-494F-9BED-24ADFAD869A6}"/>
          </ac:spMkLst>
        </pc:spChg>
      </pc:sldChg>
      <pc:sldChg chg="addSp delSp modSp new mod setBg">
        <pc:chgData name="Amalia Spiliakou" userId="f4bd6b91a0b5818a" providerId="LiveId" clId="{D1997BB2-5747-497A-9D1C-E3A2576F3429}" dt="2021-07-09T04:36:31.219" v="220" actId="26606"/>
        <pc:sldMkLst>
          <pc:docMk/>
          <pc:sldMk cId="2840098062" sldId="273"/>
        </pc:sldMkLst>
        <pc:spChg chg="del">
          <ac:chgData name="Amalia Spiliakou" userId="f4bd6b91a0b5818a" providerId="LiveId" clId="{D1997BB2-5747-497A-9D1C-E3A2576F3429}" dt="2021-07-09T04:36:02.429" v="214" actId="478"/>
          <ac:spMkLst>
            <pc:docMk/>
            <pc:sldMk cId="2840098062" sldId="273"/>
            <ac:spMk id="2" creationId="{B08D6E03-2529-41A4-A71C-807033A72641}"/>
          </ac:spMkLst>
        </pc:spChg>
        <pc:picChg chg="add mod">
          <ac:chgData name="Amalia Spiliakou" userId="f4bd6b91a0b5818a" providerId="LiveId" clId="{D1997BB2-5747-497A-9D1C-E3A2576F3429}" dt="2021-07-09T04:36:31.219" v="220" actId="26606"/>
          <ac:picMkLst>
            <pc:docMk/>
            <pc:sldMk cId="2840098062" sldId="273"/>
            <ac:picMk id="3074" creationId="{08E4C50A-0B8D-47E1-B7F4-2D53699FCC45}"/>
          </ac:picMkLst>
        </pc:picChg>
      </pc:sldChg>
      <pc:sldChg chg="addSp delSp modSp new mod ord setBg modClrScheme chgLayout">
        <pc:chgData name="Amalia Spiliakou" userId="f4bd6b91a0b5818a" providerId="LiveId" clId="{D1997BB2-5747-497A-9D1C-E3A2576F3429}" dt="2021-07-11T07:23:42.915" v="796"/>
        <pc:sldMkLst>
          <pc:docMk/>
          <pc:sldMk cId="2977881705" sldId="274"/>
        </pc:sldMkLst>
        <pc:spChg chg="del">
          <ac:chgData name="Amalia Spiliakou" userId="f4bd6b91a0b5818a" providerId="LiveId" clId="{D1997BB2-5747-497A-9D1C-E3A2576F3429}" dt="2021-07-09T04:36:07.985" v="216" actId="478"/>
          <ac:spMkLst>
            <pc:docMk/>
            <pc:sldMk cId="2977881705" sldId="274"/>
            <ac:spMk id="2" creationId="{BBA779ED-78A7-4954-9808-BAD41655BE44}"/>
          </ac:spMkLst>
        </pc:spChg>
        <pc:picChg chg="add mod">
          <ac:chgData name="Amalia Spiliakou" userId="f4bd6b91a0b5818a" providerId="LiveId" clId="{D1997BB2-5747-497A-9D1C-E3A2576F3429}" dt="2021-07-09T04:46:42.957" v="456" actId="1076"/>
          <ac:picMkLst>
            <pc:docMk/>
            <pc:sldMk cId="2977881705" sldId="274"/>
            <ac:picMk id="4098" creationId="{44B2D06C-CADC-4CC9-AE1A-26DD0275437A}"/>
          </ac:picMkLst>
        </pc:picChg>
      </pc:sldChg>
      <pc:sldChg chg="addSp modSp new ord setBg">
        <pc:chgData name="Amalia Spiliakou" userId="f4bd6b91a0b5818a" providerId="LiveId" clId="{D1997BB2-5747-497A-9D1C-E3A2576F3429}" dt="2021-07-11T07:24:00.245" v="798"/>
        <pc:sldMkLst>
          <pc:docMk/>
          <pc:sldMk cId="1018061551" sldId="275"/>
        </pc:sldMkLst>
        <pc:picChg chg="add mod">
          <ac:chgData name="Amalia Spiliakou" userId="f4bd6b91a0b5818a" providerId="LiveId" clId="{D1997BB2-5747-497A-9D1C-E3A2576F3429}" dt="2021-07-09T04:49:52.894" v="519" actId="1076"/>
          <ac:picMkLst>
            <pc:docMk/>
            <pc:sldMk cId="1018061551" sldId="275"/>
            <ac:picMk id="5122" creationId="{9D0FCA20-B15C-46E5-8D55-9C4F683A28CD}"/>
          </ac:picMkLst>
        </pc:picChg>
        <pc:picChg chg="add mod">
          <ac:chgData name="Amalia Spiliakou" userId="f4bd6b91a0b5818a" providerId="LiveId" clId="{D1997BB2-5747-497A-9D1C-E3A2576F3429}" dt="2021-07-09T04:50:00.279" v="521" actId="1076"/>
          <ac:picMkLst>
            <pc:docMk/>
            <pc:sldMk cId="1018061551" sldId="275"/>
            <ac:picMk id="5124" creationId="{73A1BDAF-E380-45AA-8709-D784B579CF54}"/>
          </ac:picMkLst>
        </pc:picChg>
      </pc:sldChg>
      <pc:sldChg chg="addSp new del setBg">
        <pc:chgData name="Amalia Spiliakou" userId="f4bd6b91a0b5818a" providerId="LiveId" clId="{D1997BB2-5747-497A-9D1C-E3A2576F3429}" dt="2021-07-09T05:03:41.353" v="527" actId="47"/>
        <pc:sldMkLst>
          <pc:docMk/>
          <pc:sldMk cId="1621867889" sldId="276"/>
        </pc:sldMkLst>
        <pc:picChg chg="add">
          <ac:chgData name="Amalia Spiliakou" userId="f4bd6b91a0b5818a" providerId="LiveId" clId="{D1997BB2-5747-497A-9D1C-E3A2576F3429}" dt="2021-07-09T04:53:07.853" v="525"/>
          <ac:picMkLst>
            <pc:docMk/>
            <pc:sldMk cId="1621867889" sldId="276"/>
            <ac:picMk id="6146" creationId="{9EDBF085-7696-4FDD-92DD-059B9FF200D2}"/>
          </ac:picMkLst>
        </pc:picChg>
      </pc:sldChg>
      <pc:sldChg chg="addSp modSp new mod setBg">
        <pc:chgData name="Amalia Spiliakou" userId="f4bd6b91a0b5818a" providerId="LiveId" clId="{D1997BB2-5747-497A-9D1C-E3A2576F3429}" dt="2021-07-09T05:03:47.071" v="529" actId="26606"/>
        <pc:sldMkLst>
          <pc:docMk/>
          <pc:sldMk cId="1626174601" sldId="277"/>
        </pc:sldMkLst>
        <pc:picChg chg="add mod">
          <ac:chgData name="Amalia Spiliakou" userId="f4bd6b91a0b5818a" providerId="LiveId" clId="{D1997BB2-5747-497A-9D1C-E3A2576F3429}" dt="2021-07-09T05:03:47.071" v="529" actId="26606"/>
          <ac:picMkLst>
            <pc:docMk/>
            <pc:sldMk cId="1626174601" sldId="277"/>
            <ac:picMk id="7170" creationId="{B69DA507-314A-43F5-9E4D-ABBAE2349164}"/>
          </ac:picMkLst>
        </pc:picChg>
      </pc:sldChg>
      <pc:sldChg chg="addSp modSp new mod setBg">
        <pc:chgData name="Amalia Spiliakou" userId="f4bd6b91a0b5818a" providerId="LiveId" clId="{D1997BB2-5747-497A-9D1C-E3A2576F3429}" dt="2021-07-09T05:06:03.378" v="596" actId="26606"/>
        <pc:sldMkLst>
          <pc:docMk/>
          <pc:sldMk cId="1264351135" sldId="278"/>
        </pc:sldMkLst>
        <pc:picChg chg="add mod">
          <ac:chgData name="Amalia Spiliakou" userId="f4bd6b91a0b5818a" providerId="LiveId" clId="{D1997BB2-5747-497A-9D1C-E3A2576F3429}" dt="2021-07-09T05:06:03.378" v="596" actId="26606"/>
          <ac:picMkLst>
            <pc:docMk/>
            <pc:sldMk cId="1264351135" sldId="278"/>
            <ac:picMk id="8194" creationId="{D7D5D5F8-FF88-4D96-BC9A-23B3099348F1}"/>
          </ac:picMkLst>
        </pc:picChg>
      </pc:sldChg>
      <pc:sldChg chg="addSp modSp new mod setBg">
        <pc:chgData name="Amalia Spiliakou" userId="f4bd6b91a0b5818a" providerId="LiveId" clId="{D1997BB2-5747-497A-9D1C-E3A2576F3429}" dt="2021-07-09T05:06:21.326" v="599" actId="26606"/>
        <pc:sldMkLst>
          <pc:docMk/>
          <pc:sldMk cId="3809352955" sldId="279"/>
        </pc:sldMkLst>
        <pc:picChg chg="add mod">
          <ac:chgData name="Amalia Spiliakou" userId="f4bd6b91a0b5818a" providerId="LiveId" clId="{D1997BB2-5747-497A-9D1C-E3A2576F3429}" dt="2021-07-09T05:06:21.326" v="599" actId="26606"/>
          <ac:picMkLst>
            <pc:docMk/>
            <pc:sldMk cId="3809352955" sldId="279"/>
            <ac:picMk id="9218" creationId="{93EBC79A-5207-4BDD-846B-BD7CDD75EA6C}"/>
          </ac:picMkLst>
        </pc:picChg>
      </pc:sldChg>
      <pc:sldChg chg="addSp modSp new mod setBg">
        <pc:chgData name="Amalia Spiliakou" userId="f4bd6b91a0b5818a" providerId="LiveId" clId="{D1997BB2-5747-497A-9D1C-E3A2576F3429}" dt="2021-07-09T05:06:42.542" v="604" actId="26606"/>
        <pc:sldMkLst>
          <pc:docMk/>
          <pc:sldMk cId="3902873501" sldId="280"/>
        </pc:sldMkLst>
        <pc:picChg chg="add mod">
          <ac:chgData name="Amalia Spiliakou" userId="f4bd6b91a0b5818a" providerId="LiveId" clId="{D1997BB2-5747-497A-9D1C-E3A2576F3429}" dt="2021-07-09T05:06:42.542" v="604" actId="26606"/>
          <ac:picMkLst>
            <pc:docMk/>
            <pc:sldMk cId="3902873501" sldId="280"/>
            <ac:picMk id="10242" creationId="{8B45183C-611B-4351-864C-1052CCE3E036}"/>
          </ac:picMkLst>
        </pc:picChg>
      </pc:sldChg>
      <pc:sldChg chg="addSp modSp new setBg">
        <pc:chgData name="Amalia Spiliakou" userId="f4bd6b91a0b5818a" providerId="LiveId" clId="{D1997BB2-5747-497A-9D1C-E3A2576F3429}" dt="2021-07-09T05:45:39.484" v="632"/>
        <pc:sldMkLst>
          <pc:docMk/>
          <pc:sldMk cId="875378707" sldId="281"/>
        </pc:sldMkLst>
        <pc:picChg chg="add mod">
          <ac:chgData name="Amalia Spiliakou" userId="f4bd6b91a0b5818a" providerId="LiveId" clId="{D1997BB2-5747-497A-9D1C-E3A2576F3429}" dt="2021-07-09T05:45:27.874" v="631" actId="1076"/>
          <ac:picMkLst>
            <pc:docMk/>
            <pc:sldMk cId="875378707" sldId="281"/>
            <ac:picMk id="11266" creationId="{BE5C6AA3-FCA5-4D78-8D43-7E82F1496A33}"/>
          </ac:picMkLst>
        </pc:picChg>
      </pc:sldChg>
      <pc:sldChg chg="addSp delSp modSp new mod ord setBg">
        <pc:chgData name="Amalia Spiliakou" userId="f4bd6b91a0b5818a" providerId="LiveId" clId="{D1997BB2-5747-497A-9D1C-E3A2576F3429}" dt="2021-07-11T08:29:33.106" v="1362" actId="26606"/>
        <pc:sldMkLst>
          <pc:docMk/>
          <pc:sldMk cId="282896837" sldId="282"/>
        </pc:sldMkLst>
        <pc:picChg chg="add del mod">
          <ac:chgData name="Amalia Spiliakou" userId="f4bd6b91a0b5818a" providerId="LiveId" clId="{D1997BB2-5747-497A-9D1C-E3A2576F3429}" dt="2021-07-11T07:27:44.175" v="819" actId="478"/>
          <ac:picMkLst>
            <pc:docMk/>
            <pc:sldMk cId="282896837" sldId="282"/>
            <ac:picMk id="2050" creationId="{4FFA13F4-6ECD-466D-A5BB-FE72220298CA}"/>
          </ac:picMkLst>
        </pc:picChg>
        <pc:picChg chg="add mod">
          <ac:chgData name="Amalia Spiliakou" userId="f4bd6b91a0b5818a" providerId="LiveId" clId="{D1997BB2-5747-497A-9D1C-E3A2576F3429}" dt="2021-07-11T08:29:33.106" v="1362" actId="26606"/>
          <ac:picMkLst>
            <pc:docMk/>
            <pc:sldMk cId="282896837" sldId="282"/>
            <ac:picMk id="2052" creationId="{D2F2C4E1-3A30-44E1-846B-6AB99FAFC989}"/>
          </ac:picMkLst>
        </pc:picChg>
      </pc:sldChg>
      <pc:sldChg chg="addSp modSp new mod ord setBg">
        <pc:chgData name="Amalia Spiliakou" userId="f4bd6b91a0b5818a" providerId="LiveId" clId="{D1997BB2-5747-497A-9D1C-E3A2576F3429}" dt="2021-07-11T08:26:14.709" v="1345"/>
        <pc:sldMkLst>
          <pc:docMk/>
          <pc:sldMk cId="2641578740" sldId="283"/>
        </pc:sldMkLst>
        <pc:picChg chg="add mod">
          <ac:chgData name="Amalia Spiliakou" userId="f4bd6b91a0b5818a" providerId="LiveId" clId="{D1997BB2-5747-497A-9D1C-E3A2576F3429}" dt="2021-07-11T07:36:17.887" v="822" actId="26606"/>
          <ac:picMkLst>
            <pc:docMk/>
            <pc:sldMk cId="2641578740" sldId="283"/>
            <ac:picMk id="3074" creationId="{9891B1F2-2AD6-4A55-A3D3-4025859ABC8D}"/>
          </ac:picMkLst>
        </pc:picChg>
      </pc:sldChg>
      <pc:sldChg chg="addSp modSp new del mod setBg">
        <pc:chgData name="Amalia Spiliakou" userId="f4bd6b91a0b5818a" providerId="LiveId" clId="{D1997BB2-5747-497A-9D1C-E3A2576F3429}" dt="2021-07-11T07:25:57.579" v="816" actId="47"/>
        <pc:sldMkLst>
          <pc:docMk/>
          <pc:sldMk cId="3511611523" sldId="283"/>
        </pc:sldMkLst>
        <pc:picChg chg="add mod">
          <ac:chgData name="Amalia Spiliakou" userId="f4bd6b91a0b5818a" providerId="LiveId" clId="{D1997BB2-5747-497A-9D1C-E3A2576F3429}" dt="2021-07-11T07:25:51.921" v="815" actId="26606"/>
          <ac:picMkLst>
            <pc:docMk/>
            <pc:sldMk cId="3511611523" sldId="283"/>
            <ac:picMk id="1026" creationId="{EFF4367A-0C61-4405-BB92-CB33A160C040}"/>
          </ac:picMkLst>
        </pc:picChg>
      </pc:sldChg>
      <pc:sldChg chg="modSp new del mod">
        <pc:chgData name="Amalia Spiliakou" userId="f4bd6b91a0b5818a" providerId="LiveId" clId="{D1997BB2-5747-497A-9D1C-E3A2576F3429}" dt="2021-07-11T09:28:49.452" v="2574" actId="47"/>
        <pc:sldMkLst>
          <pc:docMk/>
          <pc:sldMk cId="2149517124" sldId="284"/>
        </pc:sldMkLst>
        <pc:spChg chg="mod">
          <ac:chgData name="Amalia Spiliakou" userId="f4bd6b91a0b5818a" providerId="LiveId" clId="{D1997BB2-5747-497A-9D1C-E3A2576F3429}" dt="2021-07-11T09:25:46.013" v="2491" actId="6549"/>
          <ac:spMkLst>
            <pc:docMk/>
            <pc:sldMk cId="2149517124" sldId="284"/>
            <ac:spMk id="2" creationId="{CEE38CDF-C30B-46B7-82F6-5F88DB966514}"/>
          </ac:spMkLst>
        </pc:spChg>
      </pc:sldChg>
      <pc:sldChg chg="addSp modSp new del mod setBg">
        <pc:chgData name="Amalia Spiliakou" userId="f4bd6b91a0b5818a" providerId="LiveId" clId="{D1997BB2-5747-497A-9D1C-E3A2576F3429}" dt="2021-07-11T08:34:44.841" v="1427" actId="47"/>
        <pc:sldMkLst>
          <pc:docMk/>
          <pc:sldMk cId="2219067306" sldId="285"/>
        </pc:sldMkLst>
        <pc:picChg chg="add mod">
          <ac:chgData name="Amalia Spiliakou" userId="f4bd6b91a0b5818a" providerId="LiveId" clId="{D1997BB2-5747-497A-9D1C-E3A2576F3429}" dt="2021-07-11T08:31:43.780" v="1374" actId="26606"/>
          <ac:picMkLst>
            <pc:docMk/>
            <pc:sldMk cId="2219067306" sldId="285"/>
            <ac:picMk id="4098" creationId="{1052A7C7-3D45-43C5-8D7C-7F55A17E6A6C}"/>
          </ac:picMkLst>
        </pc:picChg>
      </pc:sldChg>
      <pc:sldChg chg="addSp modSp new mod setBg modClrScheme chgLayout">
        <pc:chgData name="Amalia Spiliakou" userId="f4bd6b91a0b5818a" providerId="LiveId" clId="{D1997BB2-5747-497A-9D1C-E3A2576F3429}" dt="2021-07-11T09:30:59.217" v="2654" actId="255"/>
        <pc:sldMkLst>
          <pc:docMk/>
          <pc:sldMk cId="491802464" sldId="286"/>
        </pc:sldMkLst>
        <pc:spChg chg="add mod">
          <ac:chgData name="Amalia Spiliakou" userId="f4bd6b91a0b5818a" providerId="LiveId" clId="{D1997BB2-5747-497A-9D1C-E3A2576F3429}" dt="2021-07-11T09:30:59.217" v="2654" actId="255"/>
          <ac:spMkLst>
            <pc:docMk/>
            <pc:sldMk cId="491802464" sldId="286"/>
            <ac:spMk id="2" creationId="{4FC66246-FE54-48F1-BC47-E8625F87EA33}"/>
          </ac:spMkLst>
        </pc:spChg>
      </pc:sldChg>
      <pc:sldChg chg="new del">
        <pc:chgData name="Amalia Spiliakou" userId="f4bd6b91a0b5818a" providerId="LiveId" clId="{D1997BB2-5747-497A-9D1C-E3A2576F3429}" dt="2021-07-11T09:21:28.983" v="2450" actId="47"/>
        <pc:sldMkLst>
          <pc:docMk/>
          <pc:sldMk cId="3071405421" sldId="287"/>
        </pc:sldMkLst>
      </pc:sldChg>
      <pc:sldChg chg="addSp modSp new mod setBg">
        <pc:chgData name="Amalia Spiliakou" userId="f4bd6b91a0b5818a" providerId="LiveId" clId="{D1997BB2-5747-497A-9D1C-E3A2576F3429}" dt="2021-07-11T08:33:28.916" v="1403" actId="26606"/>
        <pc:sldMkLst>
          <pc:docMk/>
          <pc:sldMk cId="926218313" sldId="288"/>
        </pc:sldMkLst>
        <pc:picChg chg="add mod">
          <ac:chgData name="Amalia Spiliakou" userId="f4bd6b91a0b5818a" providerId="LiveId" clId="{D1997BB2-5747-497A-9D1C-E3A2576F3429}" dt="2021-07-11T08:33:28.916" v="1403" actId="26606"/>
          <ac:picMkLst>
            <pc:docMk/>
            <pc:sldMk cId="926218313" sldId="288"/>
            <ac:picMk id="5122" creationId="{B497BEE0-DC1A-430C-B7AB-74A3AE1A1456}"/>
          </ac:picMkLst>
        </pc:picChg>
      </pc:sldChg>
      <pc:sldChg chg="addSp delSp modSp new mod ord setBg">
        <pc:chgData name="Amalia Spiliakou" userId="f4bd6b91a0b5818a" providerId="LiveId" clId="{D1997BB2-5747-497A-9D1C-E3A2576F3429}" dt="2021-07-11T08:46:17.570" v="1473"/>
        <pc:sldMkLst>
          <pc:docMk/>
          <pc:sldMk cId="54338265" sldId="289"/>
        </pc:sldMkLst>
        <pc:spChg chg="add del">
          <ac:chgData name="Amalia Spiliakou" userId="f4bd6b91a0b5818a" providerId="LiveId" clId="{D1997BB2-5747-497A-9D1C-E3A2576F3429}" dt="2021-07-11T08:44:30.548" v="1460" actId="478"/>
          <ac:spMkLst>
            <pc:docMk/>
            <pc:sldMk cId="54338265" sldId="289"/>
            <ac:spMk id="3" creationId="{F421ECB0-56F0-466C-A5A7-C38A2E2401AC}"/>
          </ac:spMkLst>
        </pc:spChg>
        <pc:spChg chg="add del mod">
          <ac:chgData name="Amalia Spiliakou" userId="f4bd6b91a0b5818a" providerId="LiveId" clId="{D1997BB2-5747-497A-9D1C-E3A2576F3429}" dt="2021-07-11T08:44:54.859" v="1464" actId="478"/>
          <ac:spMkLst>
            <pc:docMk/>
            <pc:sldMk cId="54338265" sldId="289"/>
            <ac:spMk id="5" creationId="{10001ED2-3680-4C71-9DC3-58E20ECBD618}"/>
          </ac:spMkLst>
        </pc:spChg>
        <pc:picChg chg="add mod">
          <ac:chgData name="Amalia Spiliakou" userId="f4bd6b91a0b5818a" providerId="LiveId" clId="{D1997BB2-5747-497A-9D1C-E3A2576F3429}" dt="2021-07-11T08:45:15.181" v="1466" actId="26606"/>
          <ac:picMkLst>
            <pc:docMk/>
            <pc:sldMk cId="54338265" sldId="289"/>
            <ac:picMk id="6146" creationId="{70B546BD-FE0E-4D78-91EE-1B89122ACD5C}"/>
          </ac:picMkLst>
        </pc:picChg>
      </pc:sldChg>
      <pc:sldChg chg="new del">
        <pc:chgData name="Amalia Spiliakou" userId="f4bd6b91a0b5818a" providerId="LiveId" clId="{D1997BB2-5747-497A-9D1C-E3A2576F3429}" dt="2021-07-11T08:54:22.947" v="1705" actId="47"/>
        <pc:sldMkLst>
          <pc:docMk/>
          <pc:sldMk cId="1328975071" sldId="290"/>
        </pc:sldMkLst>
      </pc:sldChg>
      <pc:sldChg chg="addSp modSp new mod setBg">
        <pc:chgData name="Amalia Spiliakou" userId="f4bd6b91a0b5818a" providerId="LiveId" clId="{D1997BB2-5747-497A-9D1C-E3A2576F3429}" dt="2021-07-11T08:46:49.686" v="1476" actId="26606"/>
        <pc:sldMkLst>
          <pc:docMk/>
          <pc:sldMk cId="3894989545" sldId="291"/>
        </pc:sldMkLst>
        <pc:picChg chg="add mod">
          <ac:chgData name="Amalia Spiliakou" userId="f4bd6b91a0b5818a" providerId="LiveId" clId="{D1997BB2-5747-497A-9D1C-E3A2576F3429}" dt="2021-07-11T08:46:49.686" v="1476" actId="26606"/>
          <ac:picMkLst>
            <pc:docMk/>
            <pc:sldMk cId="3894989545" sldId="291"/>
            <ac:picMk id="7170" creationId="{DCE6AA54-A4CD-4FA0-9EDA-1C0BD9051CF0}"/>
          </ac:picMkLst>
        </pc:picChg>
      </pc:sldChg>
      <pc:sldChg chg="modSp new mod setBg">
        <pc:chgData name="Amalia Spiliakou" userId="f4bd6b91a0b5818a" providerId="LiveId" clId="{D1997BB2-5747-497A-9D1C-E3A2576F3429}" dt="2021-07-11T09:30:37.292" v="2653" actId="20577"/>
        <pc:sldMkLst>
          <pc:docMk/>
          <pc:sldMk cId="1160647347" sldId="292"/>
        </pc:sldMkLst>
        <pc:spChg chg="mod">
          <ac:chgData name="Amalia Spiliakou" userId="f4bd6b91a0b5818a" providerId="LiveId" clId="{D1997BB2-5747-497A-9D1C-E3A2576F3429}" dt="2021-07-11T09:30:37.292" v="2653" actId="20577"/>
          <ac:spMkLst>
            <pc:docMk/>
            <pc:sldMk cId="1160647347" sldId="292"/>
            <ac:spMk id="2" creationId="{A02828B5-4CA0-42B6-B26F-FF25B12D40AC}"/>
          </ac:spMkLst>
        </pc:spChg>
      </pc:sldChg>
      <pc:sldChg chg="modSp add mod setBg">
        <pc:chgData name="Amalia Spiliakou" userId="f4bd6b91a0b5818a" providerId="LiveId" clId="{D1997BB2-5747-497A-9D1C-E3A2576F3429}" dt="2021-07-11T09:29:54.470" v="2643" actId="1076"/>
        <pc:sldMkLst>
          <pc:docMk/>
          <pc:sldMk cId="2224423149" sldId="293"/>
        </pc:sldMkLst>
        <pc:spChg chg="mod">
          <ac:chgData name="Amalia Spiliakou" userId="f4bd6b91a0b5818a" providerId="LiveId" clId="{D1997BB2-5747-497A-9D1C-E3A2576F3429}" dt="2021-07-11T09:29:43.225" v="2641" actId="20577"/>
          <ac:spMkLst>
            <pc:docMk/>
            <pc:sldMk cId="2224423149" sldId="293"/>
            <ac:spMk id="3" creationId="{C30A4D08-862C-43DA-892B-8F41600D0D55}"/>
          </ac:spMkLst>
        </pc:spChg>
        <pc:picChg chg="mod">
          <ac:chgData name="Amalia Spiliakou" userId="f4bd6b91a0b5818a" providerId="LiveId" clId="{D1997BB2-5747-497A-9D1C-E3A2576F3429}" dt="2021-07-11T09:29:54.470" v="2643" actId="1076"/>
          <ac:picMkLst>
            <pc:docMk/>
            <pc:sldMk cId="2224423149" sldId="293"/>
            <ac:picMk id="4" creationId="{BD20FF79-83DA-41C0-9AC6-50B7189E57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8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53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1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7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4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46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0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5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0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6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7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573C5-D361-4AF8-9D46-3665E4B78840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9F1ED-F441-413B-B552-C7FA2275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7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Category:Amasis_Painter#/media/File:Amasis_Painter_-_ABV_151_extra_-_Menelaos_recovering_Helena_-_Dionysos_with_youths_-_M%C3%BCnchen_AS_1383_-_05.jpg" TargetMode="External"/><Relationship Id="rId3" Type="http://schemas.openxmlformats.org/officeDocument/2006/relationships/hyperlink" Target="https://commons.wikimedia.org/wiki/File:Herakles_Olympos_Louvre_F30_full.jpg#/media/File:Signature_Amasis_Louvre_F30.jpg" TargetMode="External"/><Relationship Id="rId7" Type="http://schemas.openxmlformats.org/officeDocument/2006/relationships/hyperlink" Target="https://upload.wikimedia.org/wikipedia/commons/5/53/Amasis_Painter_-_ABV_151_extra_-_Menelaos_recovering_Helena_-_Dionysos_with_youths_-_M%C3%BCnchen_AS_1383_-_02.jpg" TargetMode="External"/><Relationship Id="rId2" Type="http://schemas.openxmlformats.org/officeDocument/2006/relationships/hyperlink" Target="https://commons.wikimedia.org/wiki/File:Herakles_Olympos_Louvre_F30_full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metmuseum.org/art/collection/search/254843" TargetMode="External"/><Relationship Id="rId5" Type="http://schemas.openxmlformats.org/officeDocument/2006/relationships/hyperlink" Target="https://www.metmuseum.org/art/collection/search/253348?searchField=All&amp;amp;sortBy=Relevance&amp;amp;high=on&amp;amp;ao=on&amp;amp;showOnly=openAccess&amp;amp;ft=*&amp;amp;offset=560&amp;amp;rpp=80&amp;amp;pos=573" TargetMode="External"/><Relationship Id="rId4" Type="http://schemas.openxmlformats.org/officeDocument/2006/relationships/hyperlink" Target="https://commons.wikimedia.org/wiki/File:Dionysos_Mainades_Cdm_Paris_222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mfa.org/objects/153405/twohandled-jar-amphora;jsessionid=82D87970DAAAD22879498D54D73F0211?ctx=a83956c7-ad66-46c3-8cd1-9aee2f57dde0&amp;idx=0" TargetMode="External"/><Relationship Id="rId2" Type="http://schemas.openxmlformats.org/officeDocument/2006/relationships/hyperlink" Target="http://icon.dickinson.edu/artifacts/amphora-amasis-painter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C30A4D08-862C-43DA-892B-8F41600D0D55}"/>
              </a:ext>
            </a:extLst>
          </p:cNvPr>
          <p:cNvSpPr/>
          <p:nvPr/>
        </p:nvSpPr>
        <p:spPr>
          <a:xfrm>
            <a:off x="318456" y="314195"/>
            <a:ext cx="4739950" cy="6540759"/>
          </a:xfrm>
          <a:custGeom>
            <a:avLst/>
            <a:gdLst>
              <a:gd name="connsiteX0" fmla="*/ 296247 w 4739950"/>
              <a:gd name="connsiteY0" fmla="*/ 6540759 h 6540759"/>
              <a:gd name="connsiteX1" fmla="*/ 592494 w 4739950"/>
              <a:gd name="connsiteY1" fmla="*/ 6244512 h 6540759"/>
              <a:gd name="connsiteX2" fmla="*/ 296247 w 4739950"/>
              <a:gd name="connsiteY2" fmla="*/ 6244512 h 6540759"/>
              <a:gd name="connsiteX3" fmla="*/ 444370 w 4739950"/>
              <a:gd name="connsiteY3" fmla="*/ 6096389 h 6540759"/>
              <a:gd name="connsiteX4" fmla="*/ 296247 w 4739950"/>
              <a:gd name="connsiteY4" fmla="*/ 5948266 h 6540759"/>
              <a:gd name="connsiteX5" fmla="*/ 592494 w 4739950"/>
              <a:gd name="connsiteY5" fmla="*/ 5948265 h 6540759"/>
              <a:gd name="connsiteX6" fmla="*/ 592494 w 4739950"/>
              <a:gd name="connsiteY6" fmla="*/ 5433303 h 6540759"/>
              <a:gd name="connsiteX7" fmla="*/ 592494 w 4739950"/>
              <a:gd name="connsiteY7" fmla="*/ 4748781 h 6540759"/>
              <a:gd name="connsiteX8" fmla="*/ 592494 w 4739950"/>
              <a:gd name="connsiteY8" fmla="*/ 4007739 h 6540759"/>
              <a:gd name="connsiteX9" fmla="*/ 592494 w 4739950"/>
              <a:gd name="connsiteY9" fmla="*/ 3492777 h 6540759"/>
              <a:gd name="connsiteX10" fmla="*/ 592494 w 4739950"/>
              <a:gd name="connsiteY10" fmla="*/ 2977816 h 6540759"/>
              <a:gd name="connsiteX11" fmla="*/ 592494 w 4739950"/>
              <a:gd name="connsiteY11" fmla="*/ 2236773 h 6540759"/>
              <a:gd name="connsiteX12" fmla="*/ 592494 w 4739950"/>
              <a:gd name="connsiteY12" fmla="*/ 1665291 h 6540759"/>
              <a:gd name="connsiteX13" fmla="*/ 592494 w 4739950"/>
              <a:gd name="connsiteY13" fmla="*/ 924249 h 6540759"/>
              <a:gd name="connsiteX14" fmla="*/ 592494 w 4739950"/>
              <a:gd name="connsiteY14" fmla="*/ 296247 h 6540759"/>
              <a:gd name="connsiteX15" fmla="*/ 888741 w 4739950"/>
              <a:gd name="connsiteY15" fmla="*/ 0 h 6540759"/>
              <a:gd name="connsiteX16" fmla="*/ 1516784 w 4739950"/>
              <a:gd name="connsiteY16" fmla="*/ 0 h 6540759"/>
              <a:gd name="connsiteX17" fmla="*/ 2002629 w 4739950"/>
              <a:gd name="connsiteY17" fmla="*/ 0 h 6540759"/>
              <a:gd name="connsiteX18" fmla="*/ 2630672 w 4739950"/>
              <a:gd name="connsiteY18" fmla="*/ 0 h 6540759"/>
              <a:gd name="connsiteX19" fmla="*/ 3152067 w 4739950"/>
              <a:gd name="connsiteY19" fmla="*/ 0 h 6540759"/>
              <a:gd name="connsiteX20" fmla="*/ 3780110 w 4739950"/>
              <a:gd name="connsiteY20" fmla="*/ 0 h 6540759"/>
              <a:gd name="connsiteX21" fmla="*/ 4443703 w 4739950"/>
              <a:gd name="connsiteY21" fmla="*/ 0 h 6540759"/>
              <a:gd name="connsiteX22" fmla="*/ 4739950 w 4739950"/>
              <a:gd name="connsiteY22" fmla="*/ 296247 h 6540759"/>
              <a:gd name="connsiteX23" fmla="*/ 4443703 w 4739950"/>
              <a:gd name="connsiteY23" fmla="*/ 592494 h 6540759"/>
              <a:gd name="connsiteX24" fmla="*/ 4147456 w 4739950"/>
              <a:gd name="connsiteY24" fmla="*/ 592494 h 6540759"/>
              <a:gd name="connsiteX25" fmla="*/ 4147456 w 4739950"/>
              <a:gd name="connsiteY25" fmla="*/ 1277016 h 6540759"/>
              <a:gd name="connsiteX26" fmla="*/ 4147456 w 4739950"/>
              <a:gd name="connsiteY26" fmla="*/ 1905018 h 6540759"/>
              <a:gd name="connsiteX27" fmla="*/ 4147456 w 4739950"/>
              <a:gd name="connsiteY27" fmla="*/ 2419980 h 6540759"/>
              <a:gd name="connsiteX28" fmla="*/ 4147456 w 4739950"/>
              <a:gd name="connsiteY28" fmla="*/ 3161022 h 6540759"/>
              <a:gd name="connsiteX29" fmla="*/ 4147456 w 4739950"/>
              <a:gd name="connsiteY29" fmla="*/ 3619464 h 6540759"/>
              <a:gd name="connsiteX30" fmla="*/ 4147456 w 4739950"/>
              <a:gd name="connsiteY30" fmla="*/ 4247466 h 6540759"/>
              <a:gd name="connsiteX31" fmla="*/ 4147456 w 4739950"/>
              <a:gd name="connsiteY31" fmla="*/ 4705907 h 6540759"/>
              <a:gd name="connsiteX32" fmla="*/ 4147456 w 4739950"/>
              <a:gd name="connsiteY32" fmla="*/ 5220869 h 6540759"/>
              <a:gd name="connsiteX33" fmla="*/ 4147456 w 4739950"/>
              <a:gd name="connsiteY33" fmla="*/ 6244512 h 6540759"/>
              <a:gd name="connsiteX34" fmla="*/ 3851209 w 4739950"/>
              <a:gd name="connsiteY34" fmla="*/ 6540759 h 6540759"/>
              <a:gd name="connsiteX35" fmla="*/ 3187616 w 4739950"/>
              <a:gd name="connsiteY35" fmla="*/ 6540759 h 6540759"/>
              <a:gd name="connsiteX36" fmla="*/ 2595122 w 4739950"/>
              <a:gd name="connsiteY36" fmla="*/ 6540759 h 6540759"/>
              <a:gd name="connsiteX37" fmla="*/ 1931530 w 4739950"/>
              <a:gd name="connsiteY37" fmla="*/ 6540759 h 6540759"/>
              <a:gd name="connsiteX38" fmla="*/ 1339036 w 4739950"/>
              <a:gd name="connsiteY38" fmla="*/ 6540759 h 6540759"/>
              <a:gd name="connsiteX39" fmla="*/ 817641 w 4739950"/>
              <a:gd name="connsiteY39" fmla="*/ 6540759 h 6540759"/>
              <a:gd name="connsiteX40" fmla="*/ 296247 w 4739950"/>
              <a:gd name="connsiteY40" fmla="*/ 6540759 h 6540759"/>
              <a:gd name="connsiteX41" fmla="*/ 1184988 w 4739950"/>
              <a:gd name="connsiteY41" fmla="*/ 296247 h 6540759"/>
              <a:gd name="connsiteX42" fmla="*/ 888741 w 4739950"/>
              <a:gd name="connsiteY42" fmla="*/ 592494 h 6540759"/>
              <a:gd name="connsiteX43" fmla="*/ 740618 w 4739950"/>
              <a:gd name="connsiteY43" fmla="*/ 444371 h 6540759"/>
              <a:gd name="connsiteX44" fmla="*/ 888741 w 4739950"/>
              <a:gd name="connsiteY44" fmla="*/ 296248 h 6540759"/>
              <a:gd name="connsiteX45" fmla="*/ 1184988 w 4739950"/>
              <a:gd name="connsiteY45" fmla="*/ 296247 h 6540759"/>
              <a:gd name="connsiteX0" fmla="*/ 1184988 w 4739950"/>
              <a:gd name="connsiteY0" fmla="*/ 296247 h 6540759"/>
              <a:gd name="connsiteX1" fmla="*/ 888741 w 4739950"/>
              <a:gd name="connsiteY1" fmla="*/ 592494 h 6540759"/>
              <a:gd name="connsiteX2" fmla="*/ 740618 w 4739950"/>
              <a:gd name="connsiteY2" fmla="*/ 444371 h 6540759"/>
              <a:gd name="connsiteX3" fmla="*/ 888741 w 4739950"/>
              <a:gd name="connsiteY3" fmla="*/ 296248 h 6540759"/>
              <a:gd name="connsiteX4" fmla="*/ 1184988 w 4739950"/>
              <a:gd name="connsiteY4" fmla="*/ 296247 h 6540759"/>
              <a:gd name="connsiteX5" fmla="*/ 592494 w 4739950"/>
              <a:gd name="connsiteY5" fmla="*/ 6244512 h 6540759"/>
              <a:gd name="connsiteX6" fmla="*/ 296247 w 4739950"/>
              <a:gd name="connsiteY6" fmla="*/ 6540759 h 6540759"/>
              <a:gd name="connsiteX7" fmla="*/ 0 w 4739950"/>
              <a:gd name="connsiteY7" fmla="*/ 6244512 h 6540759"/>
              <a:gd name="connsiteX8" fmla="*/ 296247 w 4739950"/>
              <a:gd name="connsiteY8" fmla="*/ 5948265 h 6540759"/>
              <a:gd name="connsiteX9" fmla="*/ 444370 w 4739950"/>
              <a:gd name="connsiteY9" fmla="*/ 6096388 h 6540759"/>
              <a:gd name="connsiteX10" fmla="*/ 296247 w 4739950"/>
              <a:gd name="connsiteY10" fmla="*/ 6244511 h 6540759"/>
              <a:gd name="connsiteX11" fmla="*/ 592494 w 4739950"/>
              <a:gd name="connsiteY11" fmla="*/ 6244512 h 6540759"/>
              <a:gd name="connsiteX0" fmla="*/ 592494 w 4739950"/>
              <a:gd name="connsiteY0" fmla="*/ 5948265 h 6540759"/>
              <a:gd name="connsiteX1" fmla="*/ 592494 w 4739950"/>
              <a:gd name="connsiteY1" fmla="*/ 5263743 h 6540759"/>
              <a:gd name="connsiteX2" fmla="*/ 592494 w 4739950"/>
              <a:gd name="connsiteY2" fmla="*/ 4805301 h 6540759"/>
              <a:gd name="connsiteX3" fmla="*/ 592494 w 4739950"/>
              <a:gd name="connsiteY3" fmla="*/ 4233820 h 6540759"/>
              <a:gd name="connsiteX4" fmla="*/ 592494 w 4739950"/>
              <a:gd name="connsiteY4" fmla="*/ 3662338 h 6540759"/>
              <a:gd name="connsiteX5" fmla="*/ 592494 w 4739950"/>
              <a:gd name="connsiteY5" fmla="*/ 3034336 h 6540759"/>
              <a:gd name="connsiteX6" fmla="*/ 592494 w 4739950"/>
              <a:gd name="connsiteY6" fmla="*/ 2462854 h 6540759"/>
              <a:gd name="connsiteX7" fmla="*/ 592494 w 4739950"/>
              <a:gd name="connsiteY7" fmla="*/ 1947892 h 6540759"/>
              <a:gd name="connsiteX8" fmla="*/ 592494 w 4739950"/>
              <a:gd name="connsiteY8" fmla="*/ 1319890 h 6540759"/>
              <a:gd name="connsiteX9" fmla="*/ 592494 w 4739950"/>
              <a:gd name="connsiteY9" fmla="*/ 296247 h 6540759"/>
              <a:gd name="connsiteX10" fmla="*/ 888741 w 4739950"/>
              <a:gd name="connsiteY10" fmla="*/ 0 h 6540759"/>
              <a:gd name="connsiteX11" fmla="*/ 1516784 w 4739950"/>
              <a:gd name="connsiteY11" fmla="*/ 0 h 6540759"/>
              <a:gd name="connsiteX12" fmla="*/ 2073728 w 4739950"/>
              <a:gd name="connsiteY12" fmla="*/ 0 h 6540759"/>
              <a:gd name="connsiteX13" fmla="*/ 2737321 w 4739950"/>
              <a:gd name="connsiteY13" fmla="*/ 0 h 6540759"/>
              <a:gd name="connsiteX14" fmla="*/ 3294265 w 4739950"/>
              <a:gd name="connsiteY14" fmla="*/ 0 h 6540759"/>
              <a:gd name="connsiteX15" fmla="*/ 3780110 w 4739950"/>
              <a:gd name="connsiteY15" fmla="*/ 0 h 6540759"/>
              <a:gd name="connsiteX16" fmla="*/ 4443703 w 4739950"/>
              <a:gd name="connsiteY16" fmla="*/ 0 h 6540759"/>
              <a:gd name="connsiteX17" fmla="*/ 4739950 w 4739950"/>
              <a:gd name="connsiteY17" fmla="*/ 296247 h 6540759"/>
              <a:gd name="connsiteX18" fmla="*/ 4443703 w 4739950"/>
              <a:gd name="connsiteY18" fmla="*/ 592494 h 6540759"/>
              <a:gd name="connsiteX19" fmla="*/ 4147456 w 4739950"/>
              <a:gd name="connsiteY19" fmla="*/ 592494 h 6540759"/>
              <a:gd name="connsiteX20" fmla="*/ 4147456 w 4739950"/>
              <a:gd name="connsiteY20" fmla="*/ 1277016 h 6540759"/>
              <a:gd name="connsiteX21" fmla="*/ 4147456 w 4739950"/>
              <a:gd name="connsiteY21" fmla="*/ 1791978 h 6540759"/>
              <a:gd name="connsiteX22" fmla="*/ 4147456 w 4739950"/>
              <a:gd name="connsiteY22" fmla="*/ 2476500 h 6540759"/>
              <a:gd name="connsiteX23" fmla="*/ 4147456 w 4739950"/>
              <a:gd name="connsiteY23" fmla="*/ 3217542 h 6540759"/>
              <a:gd name="connsiteX24" fmla="*/ 4147456 w 4739950"/>
              <a:gd name="connsiteY24" fmla="*/ 3902065 h 6540759"/>
              <a:gd name="connsiteX25" fmla="*/ 4147456 w 4739950"/>
              <a:gd name="connsiteY25" fmla="*/ 4643107 h 6540759"/>
              <a:gd name="connsiteX26" fmla="*/ 4147456 w 4739950"/>
              <a:gd name="connsiteY26" fmla="*/ 5214589 h 6540759"/>
              <a:gd name="connsiteX27" fmla="*/ 4147456 w 4739950"/>
              <a:gd name="connsiteY27" fmla="*/ 6244512 h 6540759"/>
              <a:gd name="connsiteX28" fmla="*/ 3851209 w 4739950"/>
              <a:gd name="connsiteY28" fmla="*/ 6540759 h 6540759"/>
              <a:gd name="connsiteX29" fmla="*/ 3258715 w 4739950"/>
              <a:gd name="connsiteY29" fmla="*/ 6540759 h 6540759"/>
              <a:gd name="connsiteX30" fmla="*/ 2630672 w 4739950"/>
              <a:gd name="connsiteY30" fmla="*/ 6540759 h 6540759"/>
              <a:gd name="connsiteX31" fmla="*/ 2002629 w 4739950"/>
              <a:gd name="connsiteY31" fmla="*/ 6540759 h 6540759"/>
              <a:gd name="connsiteX32" fmla="*/ 1445685 w 4739950"/>
              <a:gd name="connsiteY32" fmla="*/ 6540759 h 6540759"/>
              <a:gd name="connsiteX33" fmla="*/ 296247 w 4739950"/>
              <a:gd name="connsiteY33" fmla="*/ 6540759 h 6540759"/>
              <a:gd name="connsiteX34" fmla="*/ 0 w 4739950"/>
              <a:gd name="connsiteY34" fmla="*/ 6244512 h 6540759"/>
              <a:gd name="connsiteX35" fmla="*/ 296247 w 4739950"/>
              <a:gd name="connsiteY35" fmla="*/ 5948265 h 6540759"/>
              <a:gd name="connsiteX36" fmla="*/ 592494 w 4739950"/>
              <a:gd name="connsiteY36" fmla="*/ 5948265 h 6540759"/>
              <a:gd name="connsiteX37" fmla="*/ 888741 w 4739950"/>
              <a:gd name="connsiteY37" fmla="*/ 0 h 6540759"/>
              <a:gd name="connsiteX38" fmla="*/ 1184988 w 4739950"/>
              <a:gd name="connsiteY38" fmla="*/ 296247 h 6540759"/>
              <a:gd name="connsiteX39" fmla="*/ 888741 w 4739950"/>
              <a:gd name="connsiteY39" fmla="*/ 592494 h 6540759"/>
              <a:gd name="connsiteX40" fmla="*/ 740618 w 4739950"/>
              <a:gd name="connsiteY40" fmla="*/ 444371 h 6540759"/>
              <a:gd name="connsiteX41" fmla="*/ 888741 w 4739950"/>
              <a:gd name="connsiteY41" fmla="*/ 296248 h 6540759"/>
              <a:gd name="connsiteX42" fmla="*/ 1184988 w 4739950"/>
              <a:gd name="connsiteY42" fmla="*/ 296247 h 6540759"/>
              <a:gd name="connsiteX43" fmla="*/ 4147456 w 4739950"/>
              <a:gd name="connsiteY43" fmla="*/ 592494 h 6540759"/>
              <a:gd name="connsiteX44" fmla="*/ 3495713 w 4739950"/>
              <a:gd name="connsiteY44" fmla="*/ 592494 h 6540759"/>
              <a:gd name="connsiteX45" fmla="*/ 2876557 w 4739950"/>
              <a:gd name="connsiteY45" fmla="*/ 592494 h 6540759"/>
              <a:gd name="connsiteX46" fmla="*/ 2159640 w 4739950"/>
              <a:gd name="connsiteY46" fmla="*/ 592494 h 6540759"/>
              <a:gd name="connsiteX47" fmla="*/ 1475310 w 4739950"/>
              <a:gd name="connsiteY47" fmla="*/ 592494 h 6540759"/>
              <a:gd name="connsiteX48" fmla="*/ 888741 w 4739950"/>
              <a:gd name="connsiteY48" fmla="*/ 592494 h 6540759"/>
              <a:gd name="connsiteX49" fmla="*/ 296247 w 4739950"/>
              <a:gd name="connsiteY49" fmla="*/ 5948265 h 6540759"/>
              <a:gd name="connsiteX50" fmla="*/ 444370 w 4739950"/>
              <a:gd name="connsiteY50" fmla="*/ 6096388 h 6540759"/>
              <a:gd name="connsiteX51" fmla="*/ 296247 w 4739950"/>
              <a:gd name="connsiteY51" fmla="*/ 6244511 h 6540759"/>
              <a:gd name="connsiteX52" fmla="*/ 592494 w 4739950"/>
              <a:gd name="connsiteY52" fmla="*/ 6244512 h 6540759"/>
              <a:gd name="connsiteX53" fmla="*/ 296247 w 4739950"/>
              <a:gd name="connsiteY53" fmla="*/ 6540759 h 6540759"/>
              <a:gd name="connsiteX54" fmla="*/ 592494 w 4739950"/>
              <a:gd name="connsiteY54" fmla="*/ 6244512 h 6540759"/>
              <a:gd name="connsiteX55" fmla="*/ 592494 w 4739950"/>
              <a:gd name="connsiteY55" fmla="*/ 5948265 h 654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739950" h="6540759" stroke="0" extrusionOk="0">
                <a:moveTo>
                  <a:pt x="296247" y="6540759"/>
                </a:moveTo>
                <a:cubicBezTo>
                  <a:pt x="459706" y="6528778"/>
                  <a:pt x="611507" y="6411754"/>
                  <a:pt x="592494" y="6244512"/>
                </a:cubicBezTo>
                <a:cubicBezTo>
                  <a:pt x="503105" y="6245978"/>
                  <a:pt x="393348" y="6257179"/>
                  <a:pt x="296247" y="6244512"/>
                </a:cubicBezTo>
                <a:cubicBezTo>
                  <a:pt x="397647" y="6249750"/>
                  <a:pt x="442069" y="6180883"/>
                  <a:pt x="444370" y="6096389"/>
                </a:cubicBezTo>
                <a:cubicBezTo>
                  <a:pt x="440031" y="6008508"/>
                  <a:pt x="377382" y="5951020"/>
                  <a:pt x="296247" y="5948266"/>
                </a:cubicBezTo>
                <a:cubicBezTo>
                  <a:pt x="379194" y="5943145"/>
                  <a:pt x="492902" y="5958642"/>
                  <a:pt x="592494" y="5948265"/>
                </a:cubicBezTo>
                <a:cubicBezTo>
                  <a:pt x="574920" y="5816092"/>
                  <a:pt x="583663" y="5583642"/>
                  <a:pt x="592494" y="5433303"/>
                </a:cubicBezTo>
                <a:cubicBezTo>
                  <a:pt x="601325" y="5282964"/>
                  <a:pt x="560094" y="5030365"/>
                  <a:pt x="592494" y="4748781"/>
                </a:cubicBezTo>
                <a:cubicBezTo>
                  <a:pt x="624894" y="4467197"/>
                  <a:pt x="572209" y="4202763"/>
                  <a:pt x="592494" y="4007739"/>
                </a:cubicBezTo>
                <a:cubicBezTo>
                  <a:pt x="612779" y="3812715"/>
                  <a:pt x="603956" y="3638008"/>
                  <a:pt x="592494" y="3492777"/>
                </a:cubicBezTo>
                <a:cubicBezTo>
                  <a:pt x="581032" y="3347546"/>
                  <a:pt x="599509" y="3101904"/>
                  <a:pt x="592494" y="2977816"/>
                </a:cubicBezTo>
                <a:cubicBezTo>
                  <a:pt x="585479" y="2853728"/>
                  <a:pt x="582896" y="2534353"/>
                  <a:pt x="592494" y="2236773"/>
                </a:cubicBezTo>
                <a:cubicBezTo>
                  <a:pt x="602092" y="1939193"/>
                  <a:pt x="594550" y="1807935"/>
                  <a:pt x="592494" y="1665291"/>
                </a:cubicBezTo>
                <a:cubicBezTo>
                  <a:pt x="590438" y="1522647"/>
                  <a:pt x="572333" y="1269046"/>
                  <a:pt x="592494" y="924249"/>
                </a:cubicBezTo>
                <a:cubicBezTo>
                  <a:pt x="612655" y="579452"/>
                  <a:pt x="580067" y="424761"/>
                  <a:pt x="592494" y="296247"/>
                </a:cubicBezTo>
                <a:cubicBezTo>
                  <a:pt x="610406" y="153165"/>
                  <a:pt x="722749" y="5528"/>
                  <a:pt x="888741" y="0"/>
                </a:cubicBezTo>
                <a:cubicBezTo>
                  <a:pt x="1140560" y="24407"/>
                  <a:pt x="1379442" y="30898"/>
                  <a:pt x="1516784" y="0"/>
                </a:cubicBezTo>
                <a:cubicBezTo>
                  <a:pt x="1654126" y="-30898"/>
                  <a:pt x="1793814" y="9567"/>
                  <a:pt x="2002629" y="0"/>
                </a:cubicBezTo>
                <a:cubicBezTo>
                  <a:pt x="2211444" y="-9567"/>
                  <a:pt x="2443723" y="28264"/>
                  <a:pt x="2630672" y="0"/>
                </a:cubicBezTo>
                <a:cubicBezTo>
                  <a:pt x="2817621" y="-28264"/>
                  <a:pt x="2903967" y="-8623"/>
                  <a:pt x="3152067" y="0"/>
                </a:cubicBezTo>
                <a:cubicBezTo>
                  <a:pt x="3400168" y="8623"/>
                  <a:pt x="3621152" y="710"/>
                  <a:pt x="3780110" y="0"/>
                </a:cubicBezTo>
                <a:cubicBezTo>
                  <a:pt x="3939068" y="-710"/>
                  <a:pt x="4144473" y="32698"/>
                  <a:pt x="4443703" y="0"/>
                </a:cubicBezTo>
                <a:cubicBezTo>
                  <a:pt x="4607518" y="-9503"/>
                  <a:pt x="4728451" y="113585"/>
                  <a:pt x="4739950" y="296247"/>
                </a:cubicBezTo>
                <a:cubicBezTo>
                  <a:pt x="4732555" y="478311"/>
                  <a:pt x="4587075" y="577207"/>
                  <a:pt x="4443703" y="592494"/>
                </a:cubicBezTo>
                <a:cubicBezTo>
                  <a:pt x="4302340" y="596474"/>
                  <a:pt x="4281620" y="592399"/>
                  <a:pt x="4147456" y="592494"/>
                </a:cubicBezTo>
                <a:cubicBezTo>
                  <a:pt x="4178801" y="804252"/>
                  <a:pt x="4140905" y="1027552"/>
                  <a:pt x="4147456" y="1277016"/>
                </a:cubicBezTo>
                <a:cubicBezTo>
                  <a:pt x="4154007" y="1526480"/>
                  <a:pt x="4126871" y="1665326"/>
                  <a:pt x="4147456" y="1905018"/>
                </a:cubicBezTo>
                <a:cubicBezTo>
                  <a:pt x="4168041" y="2144710"/>
                  <a:pt x="4165534" y="2290704"/>
                  <a:pt x="4147456" y="2419980"/>
                </a:cubicBezTo>
                <a:cubicBezTo>
                  <a:pt x="4129378" y="2549256"/>
                  <a:pt x="4182265" y="2973871"/>
                  <a:pt x="4147456" y="3161022"/>
                </a:cubicBezTo>
                <a:cubicBezTo>
                  <a:pt x="4112647" y="3348173"/>
                  <a:pt x="4126623" y="3466220"/>
                  <a:pt x="4147456" y="3619464"/>
                </a:cubicBezTo>
                <a:cubicBezTo>
                  <a:pt x="4168289" y="3772708"/>
                  <a:pt x="4174722" y="4060182"/>
                  <a:pt x="4147456" y="4247466"/>
                </a:cubicBezTo>
                <a:cubicBezTo>
                  <a:pt x="4120190" y="4434750"/>
                  <a:pt x="4160633" y="4560298"/>
                  <a:pt x="4147456" y="4705907"/>
                </a:cubicBezTo>
                <a:cubicBezTo>
                  <a:pt x="4134279" y="4851516"/>
                  <a:pt x="4122648" y="4975384"/>
                  <a:pt x="4147456" y="5220869"/>
                </a:cubicBezTo>
                <a:cubicBezTo>
                  <a:pt x="4172264" y="5466354"/>
                  <a:pt x="4144118" y="6019274"/>
                  <a:pt x="4147456" y="6244512"/>
                </a:cubicBezTo>
                <a:cubicBezTo>
                  <a:pt x="4177913" y="6410138"/>
                  <a:pt x="3997138" y="6529204"/>
                  <a:pt x="3851209" y="6540759"/>
                </a:cubicBezTo>
                <a:cubicBezTo>
                  <a:pt x="3585191" y="6529116"/>
                  <a:pt x="3499397" y="6556558"/>
                  <a:pt x="3187616" y="6540759"/>
                </a:cubicBezTo>
                <a:cubicBezTo>
                  <a:pt x="2875835" y="6524960"/>
                  <a:pt x="2819527" y="6568000"/>
                  <a:pt x="2595122" y="6540759"/>
                </a:cubicBezTo>
                <a:cubicBezTo>
                  <a:pt x="2370717" y="6513518"/>
                  <a:pt x="2203474" y="6536994"/>
                  <a:pt x="1931530" y="6540759"/>
                </a:cubicBezTo>
                <a:cubicBezTo>
                  <a:pt x="1659586" y="6544524"/>
                  <a:pt x="1494054" y="6542942"/>
                  <a:pt x="1339036" y="6540759"/>
                </a:cubicBezTo>
                <a:cubicBezTo>
                  <a:pt x="1184018" y="6538576"/>
                  <a:pt x="949028" y="6531702"/>
                  <a:pt x="817641" y="6540759"/>
                </a:cubicBezTo>
                <a:cubicBezTo>
                  <a:pt x="686254" y="6549816"/>
                  <a:pt x="489012" y="6565468"/>
                  <a:pt x="296247" y="6540759"/>
                </a:cubicBezTo>
                <a:close/>
                <a:moveTo>
                  <a:pt x="1184988" y="296247"/>
                </a:moveTo>
                <a:cubicBezTo>
                  <a:pt x="1203724" y="477714"/>
                  <a:pt x="1041864" y="587899"/>
                  <a:pt x="888741" y="592494"/>
                </a:cubicBezTo>
                <a:cubicBezTo>
                  <a:pt x="804337" y="593561"/>
                  <a:pt x="734326" y="507774"/>
                  <a:pt x="740618" y="444371"/>
                </a:cubicBezTo>
                <a:cubicBezTo>
                  <a:pt x="739736" y="366631"/>
                  <a:pt x="821412" y="288389"/>
                  <a:pt x="888741" y="296248"/>
                </a:cubicBezTo>
                <a:cubicBezTo>
                  <a:pt x="1016830" y="304689"/>
                  <a:pt x="1069656" y="305011"/>
                  <a:pt x="1184988" y="296247"/>
                </a:cubicBezTo>
                <a:close/>
              </a:path>
              <a:path w="4739950" h="6540759" fill="darkenLess" stroke="0" extrusionOk="0">
                <a:moveTo>
                  <a:pt x="1184988" y="296247"/>
                </a:moveTo>
                <a:cubicBezTo>
                  <a:pt x="1168290" y="480920"/>
                  <a:pt x="1043672" y="584285"/>
                  <a:pt x="888741" y="592494"/>
                </a:cubicBezTo>
                <a:cubicBezTo>
                  <a:pt x="796348" y="608638"/>
                  <a:pt x="732250" y="518909"/>
                  <a:pt x="740618" y="444371"/>
                </a:cubicBezTo>
                <a:cubicBezTo>
                  <a:pt x="742700" y="356711"/>
                  <a:pt x="808145" y="293305"/>
                  <a:pt x="888741" y="296248"/>
                </a:cubicBezTo>
                <a:cubicBezTo>
                  <a:pt x="956110" y="299485"/>
                  <a:pt x="1038130" y="300177"/>
                  <a:pt x="1184988" y="296247"/>
                </a:cubicBezTo>
                <a:close/>
                <a:moveTo>
                  <a:pt x="592494" y="6244512"/>
                </a:moveTo>
                <a:cubicBezTo>
                  <a:pt x="587125" y="6405392"/>
                  <a:pt x="463845" y="6548055"/>
                  <a:pt x="296247" y="6540759"/>
                </a:cubicBezTo>
                <a:cubicBezTo>
                  <a:pt x="154767" y="6527044"/>
                  <a:pt x="33392" y="6402553"/>
                  <a:pt x="0" y="6244512"/>
                </a:cubicBezTo>
                <a:cubicBezTo>
                  <a:pt x="23930" y="6075331"/>
                  <a:pt x="122703" y="5924385"/>
                  <a:pt x="296247" y="5948265"/>
                </a:cubicBezTo>
                <a:cubicBezTo>
                  <a:pt x="368142" y="5956814"/>
                  <a:pt x="453825" y="6013605"/>
                  <a:pt x="444370" y="6096388"/>
                </a:cubicBezTo>
                <a:cubicBezTo>
                  <a:pt x="446710" y="6178427"/>
                  <a:pt x="379283" y="6241931"/>
                  <a:pt x="296247" y="6244511"/>
                </a:cubicBezTo>
                <a:cubicBezTo>
                  <a:pt x="361003" y="6256825"/>
                  <a:pt x="517875" y="6238912"/>
                  <a:pt x="592494" y="6244512"/>
                </a:cubicBezTo>
                <a:close/>
              </a:path>
              <a:path w="4739950" h="6540759" fill="none" extrusionOk="0">
                <a:moveTo>
                  <a:pt x="592494" y="5948265"/>
                </a:moveTo>
                <a:cubicBezTo>
                  <a:pt x="569118" y="5664741"/>
                  <a:pt x="573658" y="5556860"/>
                  <a:pt x="592494" y="5263743"/>
                </a:cubicBezTo>
                <a:cubicBezTo>
                  <a:pt x="611330" y="4970626"/>
                  <a:pt x="606099" y="4926436"/>
                  <a:pt x="592494" y="4805301"/>
                </a:cubicBezTo>
                <a:cubicBezTo>
                  <a:pt x="578889" y="4684166"/>
                  <a:pt x="612666" y="4399000"/>
                  <a:pt x="592494" y="4233820"/>
                </a:cubicBezTo>
                <a:cubicBezTo>
                  <a:pt x="572322" y="4068640"/>
                  <a:pt x="598990" y="3865425"/>
                  <a:pt x="592494" y="3662338"/>
                </a:cubicBezTo>
                <a:cubicBezTo>
                  <a:pt x="585998" y="3459251"/>
                  <a:pt x="609955" y="3205586"/>
                  <a:pt x="592494" y="3034336"/>
                </a:cubicBezTo>
                <a:cubicBezTo>
                  <a:pt x="575033" y="2863086"/>
                  <a:pt x="609211" y="2587554"/>
                  <a:pt x="592494" y="2462854"/>
                </a:cubicBezTo>
                <a:cubicBezTo>
                  <a:pt x="575777" y="2338154"/>
                  <a:pt x="582328" y="2186310"/>
                  <a:pt x="592494" y="1947892"/>
                </a:cubicBezTo>
                <a:cubicBezTo>
                  <a:pt x="602660" y="1709474"/>
                  <a:pt x="572725" y="1571783"/>
                  <a:pt x="592494" y="1319890"/>
                </a:cubicBezTo>
                <a:cubicBezTo>
                  <a:pt x="612263" y="1067997"/>
                  <a:pt x="634528" y="638786"/>
                  <a:pt x="592494" y="296247"/>
                </a:cubicBezTo>
                <a:cubicBezTo>
                  <a:pt x="604626" y="112515"/>
                  <a:pt x="693096" y="9121"/>
                  <a:pt x="888741" y="0"/>
                </a:cubicBezTo>
                <a:cubicBezTo>
                  <a:pt x="1155140" y="-20616"/>
                  <a:pt x="1213459" y="2417"/>
                  <a:pt x="1516784" y="0"/>
                </a:cubicBezTo>
                <a:cubicBezTo>
                  <a:pt x="1820109" y="-2417"/>
                  <a:pt x="1825216" y="27422"/>
                  <a:pt x="2073728" y="0"/>
                </a:cubicBezTo>
                <a:cubicBezTo>
                  <a:pt x="2322240" y="-27422"/>
                  <a:pt x="2529570" y="23359"/>
                  <a:pt x="2737321" y="0"/>
                </a:cubicBezTo>
                <a:cubicBezTo>
                  <a:pt x="2945072" y="-23359"/>
                  <a:pt x="3033598" y="5491"/>
                  <a:pt x="3294265" y="0"/>
                </a:cubicBezTo>
                <a:cubicBezTo>
                  <a:pt x="3554932" y="-5491"/>
                  <a:pt x="3563467" y="-12797"/>
                  <a:pt x="3780110" y="0"/>
                </a:cubicBezTo>
                <a:cubicBezTo>
                  <a:pt x="3996753" y="12797"/>
                  <a:pt x="4291094" y="31347"/>
                  <a:pt x="4443703" y="0"/>
                </a:cubicBezTo>
                <a:cubicBezTo>
                  <a:pt x="4608260" y="-4681"/>
                  <a:pt x="4747368" y="114607"/>
                  <a:pt x="4739950" y="296247"/>
                </a:cubicBezTo>
                <a:cubicBezTo>
                  <a:pt x="4734727" y="449479"/>
                  <a:pt x="4585010" y="597560"/>
                  <a:pt x="4443703" y="592494"/>
                </a:cubicBezTo>
                <a:cubicBezTo>
                  <a:pt x="4339317" y="587287"/>
                  <a:pt x="4292647" y="583150"/>
                  <a:pt x="4147456" y="592494"/>
                </a:cubicBezTo>
                <a:cubicBezTo>
                  <a:pt x="4179928" y="841630"/>
                  <a:pt x="4154309" y="1095257"/>
                  <a:pt x="4147456" y="1277016"/>
                </a:cubicBezTo>
                <a:cubicBezTo>
                  <a:pt x="4140603" y="1458775"/>
                  <a:pt x="4168130" y="1619247"/>
                  <a:pt x="4147456" y="1791978"/>
                </a:cubicBezTo>
                <a:cubicBezTo>
                  <a:pt x="4126782" y="1964709"/>
                  <a:pt x="4140848" y="2276549"/>
                  <a:pt x="4147456" y="2476500"/>
                </a:cubicBezTo>
                <a:cubicBezTo>
                  <a:pt x="4154064" y="2676451"/>
                  <a:pt x="4166077" y="2859809"/>
                  <a:pt x="4147456" y="3217542"/>
                </a:cubicBezTo>
                <a:cubicBezTo>
                  <a:pt x="4128835" y="3575275"/>
                  <a:pt x="4167992" y="3639980"/>
                  <a:pt x="4147456" y="3902065"/>
                </a:cubicBezTo>
                <a:cubicBezTo>
                  <a:pt x="4126920" y="4164150"/>
                  <a:pt x="4143751" y="4446415"/>
                  <a:pt x="4147456" y="4643107"/>
                </a:cubicBezTo>
                <a:cubicBezTo>
                  <a:pt x="4151161" y="4839799"/>
                  <a:pt x="4164652" y="4944789"/>
                  <a:pt x="4147456" y="5214589"/>
                </a:cubicBezTo>
                <a:cubicBezTo>
                  <a:pt x="4130260" y="5484389"/>
                  <a:pt x="4183987" y="5894600"/>
                  <a:pt x="4147456" y="6244512"/>
                </a:cubicBezTo>
                <a:cubicBezTo>
                  <a:pt x="4157416" y="6434310"/>
                  <a:pt x="4011921" y="6537976"/>
                  <a:pt x="3851209" y="6540759"/>
                </a:cubicBezTo>
                <a:cubicBezTo>
                  <a:pt x="3567430" y="6525313"/>
                  <a:pt x="3388131" y="6524901"/>
                  <a:pt x="3258715" y="6540759"/>
                </a:cubicBezTo>
                <a:cubicBezTo>
                  <a:pt x="3129299" y="6556617"/>
                  <a:pt x="2835820" y="6568445"/>
                  <a:pt x="2630672" y="6540759"/>
                </a:cubicBezTo>
                <a:cubicBezTo>
                  <a:pt x="2425524" y="6513073"/>
                  <a:pt x="2294857" y="6571469"/>
                  <a:pt x="2002629" y="6540759"/>
                </a:cubicBezTo>
                <a:cubicBezTo>
                  <a:pt x="1710401" y="6510049"/>
                  <a:pt x="1714805" y="6559486"/>
                  <a:pt x="1445685" y="6540759"/>
                </a:cubicBezTo>
                <a:cubicBezTo>
                  <a:pt x="1176565" y="6522032"/>
                  <a:pt x="596127" y="6512716"/>
                  <a:pt x="296247" y="6540759"/>
                </a:cubicBezTo>
                <a:cubicBezTo>
                  <a:pt x="153493" y="6536986"/>
                  <a:pt x="10603" y="6441653"/>
                  <a:pt x="0" y="6244512"/>
                </a:cubicBezTo>
                <a:cubicBezTo>
                  <a:pt x="-32257" y="6093261"/>
                  <a:pt x="128225" y="5939661"/>
                  <a:pt x="296247" y="5948265"/>
                </a:cubicBezTo>
                <a:cubicBezTo>
                  <a:pt x="438843" y="5951977"/>
                  <a:pt x="461075" y="5940467"/>
                  <a:pt x="592494" y="5948265"/>
                </a:cubicBezTo>
                <a:close/>
                <a:moveTo>
                  <a:pt x="888741" y="0"/>
                </a:moveTo>
                <a:cubicBezTo>
                  <a:pt x="1062557" y="34785"/>
                  <a:pt x="1189948" y="114116"/>
                  <a:pt x="1184988" y="296247"/>
                </a:cubicBezTo>
                <a:cubicBezTo>
                  <a:pt x="1194994" y="454653"/>
                  <a:pt x="1069027" y="573240"/>
                  <a:pt x="888741" y="592494"/>
                </a:cubicBezTo>
                <a:cubicBezTo>
                  <a:pt x="806905" y="599117"/>
                  <a:pt x="734656" y="515746"/>
                  <a:pt x="740618" y="444371"/>
                </a:cubicBezTo>
                <a:cubicBezTo>
                  <a:pt x="742776" y="376765"/>
                  <a:pt x="800875" y="283362"/>
                  <a:pt x="888741" y="296248"/>
                </a:cubicBezTo>
                <a:cubicBezTo>
                  <a:pt x="958583" y="301879"/>
                  <a:pt x="1058982" y="290496"/>
                  <a:pt x="1184988" y="296247"/>
                </a:cubicBezTo>
                <a:moveTo>
                  <a:pt x="4147456" y="592494"/>
                </a:moveTo>
                <a:cubicBezTo>
                  <a:pt x="3935902" y="583193"/>
                  <a:pt x="3725685" y="583451"/>
                  <a:pt x="3495713" y="592494"/>
                </a:cubicBezTo>
                <a:cubicBezTo>
                  <a:pt x="3265741" y="601537"/>
                  <a:pt x="3133507" y="582219"/>
                  <a:pt x="2876557" y="592494"/>
                </a:cubicBezTo>
                <a:cubicBezTo>
                  <a:pt x="2619607" y="602769"/>
                  <a:pt x="2309798" y="589377"/>
                  <a:pt x="2159640" y="592494"/>
                </a:cubicBezTo>
                <a:cubicBezTo>
                  <a:pt x="2009482" y="595611"/>
                  <a:pt x="1691943" y="562729"/>
                  <a:pt x="1475310" y="592494"/>
                </a:cubicBezTo>
                <a:cubicBezTo>
                  <a:pt x="1258677" y="622260"/>
                  <a:pt x="1029927" y="612174"/>
                  <a:pt x="888741" y="592494"/>
                </a:cubicBezTo>
                <a:moveTo>
                  <a:pt x="296247" y="5948265"/>
                </a:moveTo>
                <a:cubicBezTo>
                  <a:pt x="368478" y="5952964"/>
                  <a:pt x="442122" y="6006996"/>
                  <a:pt x="444370" y="6096388"/>
                </a:cubicBezTo>
                <a:cubicBezTo>
                  <a:pt x="459747" y="6173228"/>
                  <a:pt x="380543" y="6245439"/>
                  <a:pt x="296247" y="6244511"/>
                </a:cubicBezTo>
                <a:cubicBezTo>
                  <a:pt x="435203" y="6250335"/>
                  <a:pt x="509273" y="6245901"/>
                  <a:pt x="592494" y="6244512"/>
                </a:cubicBezTo>
                <a:moveTo>
                  <a:pt x="296247" y="6540759"/>
                </a:moveTo>
                <a:cubicBezTo>
                  <a:pt x="453829" y="6549666"/>
                  <a:pt x="574597" y="6403990"/>
                  <a:pt x="592494" y="6244512"/>
                </a:cubicBezTo>
                <a:cubicBezTo>
                  <a:pt x="587650" y="6131168"/>
                  <a:pt x="587905" y="6071844"/>
                  <a:pt x="592494" y="5948265"/>
                </a:cubicBezTo>
              </a:path>
              <a:path w="4739950" h="6540759" fill="none" stroke="0" extrusionOk="0">
                <a:moveTo>
                  <a:pt x="592494" y="5948265"/>
                </a:moveTo>
                <a:cubicBezTo>
                  <a:pt x="589019" y="5784142"/>
                  <a:pt x="613728" y="5652799"/>
                  <a:pt x="592494" y="5489824"/>
                </a:cubicBezTo>
                <a:cubicBezTo>
                  <a:pt x="571260" y="5326849"/>
                  <a:pt x="591812" y="5135807"/>
                  <a:pt x="592494" y="4805301"/>
                </a:cubicBezTo>
                <a:cubicBezTo>
                  <a:pt x="593176" y="4474795"/>
                  <a:pt x="621402" y="4373766"/>
                  <a:pt x="592494" y="4064259"/>
                </a:cubicBezTo>
                <a:cubicBezTo>
                  <a:pt x="563586" y="3754752"/>
                  <a:pt x="588318" y="3746352"/>
                  <a:pt x="592494" y="3549297"/>
                </a:cubicBezTo>
                <a:cubicBezTo>
                  <a:pt x="596670" y="3352242"/>
                  <a:pt x="607437" y="3137581"/>
                  <a:pt x="592494" y="2921295"/>
                </a:cubicBezTo>
                <a:cubicBezTo>
                  <a:pt x="577551" y="2705009"/>
                  <a:pt x="571457" y="2560539"/>
                  <a:pt x="592494" y="2293293"/>
                </a:cubicBezTo>
                <a:cubicBezTo>
                  <a:pt x="613531" y="2026047"/>
                  <a:pt x="579843" y="1859802"/>
                  <a:pt x="592494" y="1721812"/>
                </a:cubicBezTo>
                <a:cubicBezTo>
                  <a:pt x="605145" y="1583822"/>
                  <a:pt x="567821" y="1325950"/>
                  <a:pt x="592494" y="1150330"/>
                </a:cubicBezTo>
                <a:cubicBezTo>
                  <a:pt x="617167" y="974710"/>
                  <a:pt x="623644" y="573390"/>
                  <a:pt x="592494" y="296247"/>
                </a:cubicBezTo>
                <a:cubicBezTo>
                  <a:pt x="577432" y="139909"/>
                  <a:pt x="724612" y="7688"/>
                  <a:pt x="888741" y="0"/>
                </a:cubicBezTo>
                <a:cubicBezTo>
                  <a:pt x="1050282" y="12368"/>
                  <a:pt x="1207095" y="-26814"/>
                  <a:pt x="1445685" y="0"/>
                </a:cubicBezTo>
                <a:cubicBezTo>
                  <a:pt x="1684275" y="26814"/>
                  <a:pt x="1792141" y="-18100"/>
                  <a:pt x="2073728" y="0"/>
                </a:cubicBezTo>
                <a:cubicBezTo>
                  <a:pt x="2355315" y="18100"/>
                  <a:pt x="2387350" y="-2783"/>
                  <a:pt x="2595123" y="0"/>
                </a:cubicBezTo>
                <a:cubicBezTo>
                  <a:pt x="2802897" y="2783"/>
                  <a:pt x="3090606" y="3983"/>
                  <a:pt x="3258716" y="0"/>
                </a:cubicBezTo>
                <a:cubicBezTo>
                  <a:pt x="3426826" y="-3983"/>
                  <a:pt x="3651907" y="16418"/>
                  <a:pt x="3815660" y="0"/>
                </a:cubicBezTo>
                <a:cubicBezTo>
                  <a:pt x="3979413" y="-16418"/>
                  <a:pt x="4202370" y="3846"/>
                  <a:pt x="4443703" y="0"/>
                </a:cubicBezTo>
                <a:cubicBezTo>
                  <a:pt x="4609514" y="-3453"/>
                  <a:pt x="4746727" y="101829"/>
                  <a:pt x="4739950" y="296247"/>
                </a:cubicBezTo>
                <a:cubicBezTo>
                  <a:pt x="4735012" y="491298"/>
                  <a:pt x="4617625" y="618260"/>
                  <a:pt x="4443703" y="592494"/>
                </a:cubicBezTo>
                <a:cubicBezTo>
                  <a:pt x="4297792" y="580219"/>
                  <a:pt x="4277614" y="586133"/>
                  <a:pt x="4147456" y="592494"/>
                </a:cubicBezTo>
                <a:cubicBezTo>
                  <a:pt x="4150222" y="740093"/>
                  <a:pt x="4136618" y="889289"/>
                  <a:pt x="4147456" y="1050935"/>
                </a:cubicBezTo>
                <a:cubicBezTo>
                  <a:pt x="4158294" y="1212581"/>
                  <a:pt x="4173504" y="1356181"/>
                  <a:pt x="4147456" y="1622417"/>
                </a:cubicBezTo>
                <a:cubicBezTo>
                  <a:pt x="4121408" y="1888653"/>
                  <a:pt x="4144892" y="1867689"/>
                  <a:pt x="4147456" y="2080859"/>
                </a:cubicBezTo>
                <a:cubicBezTo>
                  <a:pt x="4150020" y="2294029"/>
                  <a:pt x="4182458" y="2507161"/>
                  <a:pt x="4147456" y="2821901"/>
                </a:cubicBezTo>
                <a:cubicBezTo>
                  <a:pt x="4112454" y="3136641"/>
                  <a:pt x="4172432" y="3137586"/>
                  <a:pt x="4147456" y="3449903"/>
                </a:cubicBezTo>
                <a:cubicBezTo>
                  <a:pt x="4122480" y="3762220"/>
                  <a:pt x="4139629" y="3838877"/>
                  <a:pt x="4147456" y="4021385"/>
                </a:cubicBezTo>
                <a:cubicBezTo>
                  <a:pt x="4155283" y="4203893"/>
                  <a:pt x="4145610" y="4270481"/>
                  <a:pt x="4147456" y="4479826"/>
                </a:cubicBezTo>
                <a:cubicBezTo>
                  <a:pt x="4149302" y="4689171"/>
                  <a:pt x="4120628" y="4977163"/>
                  <a:pt x="4147456" y="5107828"/>
                </a:cubicBezTo>
                <a:cubicBezTo>
                  <a:pt x="4174284" y="5238493"/>
                  <a:pt x="4126169" y="5949362"/>
                  <a:pt x="4147456" y="6244512"/>
                </a:cubicBezTo>
                <a:cubicBezTo>
                  <a:pt x="4156377" y="6395623"/>
                  <a:pt x="3999259" y="6549525"/>
                  <a:pt x="3851209" y="6540759"/>
                </a:cubicBezTo>
                <a:cubicBezTo>
                  <a:pt x="3687742" y="6558770"/>
                  <a:pt x="3409425" y="6534268"/>
                  <a:pt x="3223166" y="6540759"/>
                </a:cubicBezTo>
                <a:cubicBezTo>
                  <a:pt x="3036907" y="6547250"/>
                  <a:pt x="2795604" y="6542098"/>
                  <a:pt x="2666222" y="6540759"/>
                </a:cubicBezTo>
                <a:cubicBezTo>
                  <a:pt x="2536840" y="6539420"/>
                  <a:pt x="2396993" y="6532086"/>
                  <a:pt x="2180377" y="6540759"/>
                </a:cubicBezTo>
                <a:cubicBezTo>
                  <a:pt x="1963761" y="6549432"/>
                  <a:pt x="1757077" y="6552044"/>
                  <a:pt x="1516784" y="6540759"/>
                </a:cubicBezTo>
                <a:cubicBezTo>
                  <a:pt x="1276491" y="6529474"/>
                  <a:pt x="1210883" y="6536650"/>
                  <a:pt x="924290" y="6540759"/>
                </a:cubicBezTo>
                <a:cubicBezTo>
                  <a:pt x="637697" y="6544868"/>
                  <a:pt x="540848" y="6538740"/>
                  <a:pt x="296247" y="6540759"/>
                </a:cubicBezTo>
                <a:cubicBezTo>
                  <a:pt x="123695" y="6508385"/>
                  <a:pt x="-25575" y="6405429"/>
                  <a:pt x="0" y="6244512"/>
                </a:cubicBezTo>
                <a:cubicBezTo>
                  <a:pt x="5093" y="6117843"/>
                  <a:pt x="133140" y="5952189"/>
                  <a:pt x="296247" y="5948265"/>
                </a:cubicBezTo>
                <a:cubicBezTo>
                  <a:pt x="361490" y="5946645"/>
                  <a:pt x="521758" y="5949044"/>
                  <a:pt x="592494" y="5948265"/>
                </a:cubicBezTo>
                <a:close/>
                <a:moveTo>
                  <a:pt x="888741" y="0"/>
                </a:moveTo>
                <a:cubicBezTo>
                  <a:pt x="1052113" y="4727"/>
                  <a:pt x="1168807" y="108895"/>
                  <a:pt x="1184988" y="296247"/>
                </a:cubicBezTo>
                <a:cubicBezTo>
                  <a:pt x="1183814" y="435264"/>
                  <a:pt x="1061423" y="559528"/>
                  <a:pt x="888741" y="592494"/>
                </a:cubicBezTo>
                <a:cubicBezTo>
                  <a:pt x="806767" y="594853"/>
                  <a:pt x="741794" y="545810"/>
                  <a:pt x="740618" y="444371"/>
                </a:cubicBezTo>
                <a:cubicBezTo>
                  <a:pt x="738559" y="346333"/>
                  <a:pt x="811190" y="297911"/>
                  <a:pt x="888741" y="296248"/>
                </a:cubicBezTo>
                <a:cubicBezTo>
                  <a:pt x="974111" y="289501"/>
                  <a:pt x="1040111" y="299018"/>
                  <a:pt x="1184988" y="296247"/>
                </a:cubicBezTo>
                <a:moveTo>
                  <a:pt x="4147456" y="592494"/>
                </a:moveTo>
                <a:cubicBezTo>
                  <a:pt x="3975662" y="617367"/>
                  <a:pt x="3802066" y="620521"/>
                  <a:pt x="3560887" y="592494"/>
                </a:cubicBezTo>
                <a:cubicBezTo>
                  <a:pt x="3319708" y="564467"/>
                  <a:pt x="3090675" y="564560"/>
                  <a:pt x="2941731" y="592494"/>
                </a:cubicBezTo>
                <a:cubicBezTo>
                  <a:pt x="2792787" y="620428"/>
                  <a:pt x="2451221" y="598701"/>
                  <a:pt x="2224814" y="592494"/>
                </a:cubicBezTo>
                <a:cubicBezTo>
                  <a:pt x="1998407" y="586287"/>
                  <a:pt x="1891888" y="604693"/>
                  <a:pt x="1638245" y="592494"/>
                </a:cubicBezTo>
                <a:cubicBezTo>
                  <a:pt x="1384602" y="580295"/>
                  <a:pt x="1204150" y="559063"/>
                  <a:pt x="888741" y="592494"/>
                </a:cubicBezTo>
                <a:moveTo>
                  <a:pt x="296247" y="5948265"/>
                </a:moveTo>
                <a:cubicBezTo>
                  <a:pt x="394117" y="5938339"/>
                  <a:pt x="441167" y="6028775"/>
                  <a:pt x="444370" y="6096388"/>
                </a:cubicBezTo>
                <a:cubicBezTo>
                  <a:pt x="445031" y="6159786"/>
                  <a:pt x="392640" y="6244134"/>
                  <a:pt x="296247" y="6244511"/>
                </a:cubicBezTo>
                <a:cubicBezTo>
                  <a:pt x="398842" y="6247200"/>
                  <a:pt x="480002" y="6248154"/>
                  <a:pt x="592494" y="6244512"/>
                </a:cubicBezTo>
                <a:moveTo>
                  <a:pt x="296247" y="6540759"/>
                </a:moveTo>
                <a:cubicBezTo>
                  <a:pt x="453394" y="6521236"/>
                  <a:pt x="581636" y="6378909"/>
                  <a:pt x="592494" y="6244512"/>
                </a:cubicBezTo>
                <a:cubicBezTo>
                  <a:pt x="593441" y="6172788"/>
                  <a:pt x="583478" y="6039075"/>
                  <a:pt x="592494" y="5948265"/>
                </a:cubicBezTo>
              </a:path>
            </a:pathLst>
          </a:custGeom>
          <a:solidFill>
            <a:srgbClr val="FCEEE4"/>
          </a:solidFill>
          <a:ln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50644798">
                  <a:prstGeom prst="verticalScrol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3600" b="1" dirty="0">
                <a:solidFill>
                  <a:srgbClr val="0C0F12"/>
                </a:solidFill>
                <a:latin typeface="Papyrus" panose="03070502060502030205" pitchFamily="66" charset="0"/>
              </a:rPr>
              <a:t>Amasis Painter…</a:t>
            </a:r>
            <a:r>
              <a:rPr lang="en-US" sz="3200" b="1" dirty="0">
                <a:solidFill>
                  <a:srgbClr val="0C0F12"/>
                </a:solidFill>
                <a:latin typeface="Papyrus" panose="03070502060502030205" pitchFamily="66" charset="0"/>
              </a:rPr>
              <a:t> </a:t>
            </a:r>
          </a:p>
          <a:p>
            <a:pPr algn="ctr"/>
            <a:r>
              <a:rPr lang="en-US" sz="2000" b="1" dirty="0">
                <a:solidFill>
                  <a:srgbClr val="0C0F12"/>
                </a:solidFill>
                <a:latin typeface="Papyrus" panose="03070502060502030205" pitchFamily="66" charset="0"/>
              </a:rPr>
              <a:t>active around 550–510 BC</a:t>
            </a:r>
          </a:p>
          <a:p>
            <a:pPr algn="ctr"/>
            <a:endParaRPr lang="en-US" sz="20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3200" b="1" dirty="0">
                <a:solidFill>
                  <a:srgbClr val="0C0F12"/>
                </a:solidFill>
                <a:latin typeface="Papyrus" panose="03070502060502030205" pitchFamily="66" charset="0"/>
              </a:rPr>
              <a:t>Black-Figure…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BD20FF79-83DA-41C0-9AC6-50B7189E5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316" y="1746024"/>
            <a:ext cx="1958230" cy="195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77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4B2D06C-CADC-4CC9-AE1A-26DD02754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25" y="130"/>
            <a:ext cx="4301412" cy="716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88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D0FCA20-B15C-46E5-8D55-9C4F683A2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4" y="3640534"/>
            <a:ext cx="5169834" cy="344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3A1BDAF-E380-45AA-8709-D784B579C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35114" y="668544"/>
            <a:ext cx="3506633" cy="233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061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CE6AA54-A4CD-4FA0-9EDA-1C0BD9051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" r="13806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98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0B546BD-FE0E-4D78-91EE-1B89122AC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0" r="28351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38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rracotta lekythos (oil flask), Attributed to the Amasis Painter, Terracotta, Greek, Attic ">
            <a:extLst>
              <a:ext uri="{FF2B5EF4-FFF2-40B4-BE49-F238E27FC236}">
                <a16:creationId xmlns:a16="http://schemas.microsoft.com/office/drawing/2014/main" id="{AAF5DC23-FC1E-4B29-A03E-CD977BFCA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" r="2599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822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erracotta lekythos (oil flask), Attributed to the Amasis Painter, Terracotta, Greek, Attic ">
            <a:extLst>
              <a:ext uri="{FF2B5EF4-FFF2-40B4-BE49-F238E27FC236}">
                <a16:creationId xmlns:a16="http://schemas.microsoft.com/office/drawing/2014/main" id="{20CC77F2-88B5-4D9A-8892-5D1156DE9B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" r="2463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597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rracotta lekythos (oil flask), Attributed to the Amasis Painter, Terracotta, Greek, Attic ">
            <a:extLst>
              <a:ext uri="{FF2B5EF4-FFF2-40B4-BE49-F238E27FC236}">
                <a16:creationId xmlns:a16="http://schemas.microsoft.com/office/drawing/2014/main" id="{08E4C50A-0B8D-47E1-B7F4-2D53699FCC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3" r="2108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098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erracotta lekythos (oil flask), Attributed to the Amasis Painter, Terracotta, Greek, Attic ">
            <a:extLst>
              <a:ext uri="{FF2B5EF4-FFF2-40B4-BE49-F238E27FC236}">
                <a16:creationId xmlns:a16="http://schemas.microsoft.com/office/drawing/2014/main" id="{D7D5D5F8-FF88-4D96-BC9A-23B309934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" r="3293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351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erracotta lekythos (oil flask), Attributed to the Amasis Painter, Terracotta, Greek, Attic ">
            <a:extLst>
              <a:ext uri="{FF2B5EF4-FFF2-40B4-BE49-F238E27FC236}">
                <a16:creationId xmlns:a16="http://schemas.microsoft.com/office/drawing/2014/main" id="{B69DA507-314A-43F5-9E4D-ABBAE23491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" r="2624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174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erracotta lekythos (oil flask), Attributed to the Amasis Painter, Terracotta, Greek, Attic ">
            <a:extLst>
              <a:ext uri="{FF2B5EF4-FFF2-40B4-BE49-F238E27FC236}">
                <a16:creationId xmlns:a16="http://schemas.microsoft.com/office/drawing/2014/main" id="{93EBC79A-5207-4BDD-846B-BD7CDD75EA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r="2257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35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erracotta lekythos (oil flask), Attributed to the Amasis Painter, Terracotta, Greek, Attic ">
            <a:extLst>
              <a:ext uri="{FF2B5EF4-FFF2-40B4-BE49-F238E27FC236}">
                <a16:creationId xmlns:a16="http://schemas.microsoft.com/office/drawing/2014/main" id="{8B45183C-611B-4351-864C-1052CCE3E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r="1310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873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D2F2C4E1-3A30-44E1-846B-6AB99FAFC9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1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96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497BEE0-DC1A-430C-B7AB-74A3AE1A1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4" r="20175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218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mphora by Amasis Painter.  An example of Attic Black Figure Pottery (570-530 BCE)">
            <a:extLst>
              <a:ext uri="{FF2B5EF4-FFF2-40B4-BE49-F238E27FC236}">
                <a16:creationId xmlns:a16="http://schemas.microsoft.com/office/drawing/2014/main" id="{BE5C6AA3-FCA5-4D78-8D43-7E82F1496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0" y="-2220"/>
            <a:ext cx="4272941" cy="717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378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wo-handled jar (amphora) – Works – Museum of Fine Arts, Boston">
            <a:extLst>
              <a:ext uri="{FF2B5EF4-FFF2-40B4-BE49-F238E27FC236}">
                <a16:creationId xmlns:a16="http://schemas.microsoft.com/office/drawing/2014/main" id="{9891B1F2-2AD6-4A55-A3D3-4025859AB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2" r="-1" b="2740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578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6246-FE54-48F1-BC47-E8625F87E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Page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2 and 3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Terracotta Black-Figure Attic Olpe depicting Herakles entering Olympus with Poseidon, Hermes, and Athena (Details with the artist’s signature),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540 BC, H.26.4 cm, Louvre Museum, Paris France</a:t>
            </a: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https://commons.wikimedia.org/wiki/File:Herakles_Olympos_Louvre_F30_full.jpg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https://commons.wikimedia.org/wiki/File:Herakles_Olympos_Louvre_F30_full.jpg#/media/File:Signature_Amasis_Louvre_F30.jpg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4 and 5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Terracotta Black-Figure Attic Amphora </a:t>
            </a:r>
            <a:r>
              <a:rPr lang="en-US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picting </a:t>
            </a:r>
            <a:r>
              <a:rPr lang="en-US" sz="1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Dionysos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two maenads, one holding a hare (Detail with the artist’s signature),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540 BC, H. 33 cm, Cabinet des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Médailles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Paris,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Frnce</a:t>
            </a:r>
            <a:b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https://commons.wikimedia.org/wiki/File:Dionysos_Mainades_Cdm_Paris_222.jpg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6, 7 and 8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Terracotta Black-Figure Lekythos depicting the preparation of wool and the weaving of cloth (three sides),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ca. 550–530 BC, H. 17.15 cm, the MET, NY, USA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https://www.metmuseum.org/art/collection/search/253348?searchField=All&amp;amp;sortBy=Relevance&amp;amp;high=on&amp;amp;ao=on&amp;amp;showOnly=openAccess&amp;amp;ft=*&amp;amp;offset=560&amp;amp;rpp=80&amp;amp;pos=573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9, 10, 11 and 12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Terracotta Black-Figure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Amphor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depicting an Attic wedding (four sides),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ca. 550–530 BC, H. 175 cm, the MET, NY, USA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https://www.metmuseum.org/art/collection/search/254843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13 and 14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Terracotta Black-Figure Attic Amphora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picting the Recovery of Helen by Menelaus (and detail of Helen),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550 BC, H. 34 cm, Staatliche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Antikensammlungen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Munich, Germany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https://upload.wikimedia.org/wikipedia/commons/5/53/Amasis_Painter_-_ABV_151_extra_-_Menelaos_recovering_Helena_-_Dionysos_with_youths_-_M%C3%BCnchen_AS_1383_-_02.jpg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https://commons.wikimedia.org/wiki/Category:Amasis_Painter#/media/File:Amasis_Painter_-_ABV_151_extra_-_Menelaos_recovering_Helena_-_Dionysos_with_youths_-_M%C3%BCnchen_AS_1383_-_05.jpg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802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828B5-4CA0-42B6-B26F-FF25B12D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15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Terracotta Black-Figure Attic Amphora with a lid depicting satyrs producing wine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540–530 BC, H. 34.8 cm, Martin-von-Wagner-Museum, University of Würzburg Germany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http://icon.dickinson.edu/artifacts/amphora-amasis-painter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16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Terracotta Black-Figure Attic Amphora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picting two warriors,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520–515 BC, H. 25.8 cm, MFA, Boston, MA, USA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https://collections.mfa.org/objects/153405/twohandled-jar-amphora;jsessionid=82D87970DAAAD22879498D54D73F0211?ctx=a83956c7-ad66-46c3-8cd1-9aee2f57dde0&amp;idx=0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17 and 18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Identifications and Photo Credits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19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647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C30A4D08-862C-43DA-892B-8F41600D0D55}"/>
              </a:ext>
            </a:extLst>
          </p:cNvPr>
          <p:cNvSpPr/>
          <p:nvPr/>
        </p:nvSpPr>
        <p:spPr>
          <a:xfrm>
            <a:off x="318456" y="314195"/>
            <a:ext cx="4739950" cy="6540759"/>
          </a:xfrm>
          <a:custGeom>
            <a:avLst/>
            <a:gdLst>
              <a:gd name="connsiteX0" fmla="*/ 296247 w 4739950"/>
              <a:gd name="connsiteY0" fmla="*/ 6540759 h 6540759"/>
              <a:gd name="connsiteX1" fmla="*/ 592494 w 4739950"/>
              <a:gd name="connsiteY1" fmla="*/ 6244512 h 6540759"/>
              <a:gd name="connsiteX2" fmla="*/ 296247 w 4739950"/>
              <a:gd name="connsiteY2" fmla="*/ 6244512 h 6540759"/>
              <a:gd name="connsiteX3" fmla="*/ 444370 w 4739950"/>
              <a:gd name="connsiteY3" fmla="*/ 6096389 h 6540759"/>
              <a:gd name="connsiteX4" fmla="*/ 296247 w 4739950"/>
              <a:gd name="connsiteY4" fmla="*/ 5948266 h 6540759"/>
              <a:gd name="connsiteX5" fmla="*/ 592494 w 4739950"/>
              <a:gd name="connsiteY5" fmla="*/ 5948265 h 6540759"/>
              <a:gd name="connsiteX6" fmla="*/ 592494 w 4739950"/>
              <a:gd name="connsiteY6" fmla="*/ 5433303 h 6540759"/>
              <a:gd name="connsiteX7" fmla="*/ 592494 w 4739950"/>
              <a:gd name="connsiteY7" fmla="*/ 4748781 h 6540759"/>
              <a:gd name="connsiteX8" fmla="*/ 592494 w 4739950"/>
              <a:gd name="connsiteY8" fmla="*/ 4007739 h 6540759"/>
              <a:gd name="connsiteX9" fmla="*/ 592494 w 4739950"/>
              <a:gd name="connsiteY9" fmla="*/ 3492777 h 6540759"/>
              <a:gd name="connsiteX10" fmla="*/ 592494 w 4739950"/>
              <a:gd name="connsiteY10" fmla="*/ 2977816 h 6540759"/>
              <a:gd name="connsiteX11" fmla="*/ 592494 w 4739950"/>
              <a:gd name="connsiteY11" fmla="*/ 2236773 h 6540759"/>
              <a:gd name="connsiteX12" fmla="*/ 592494 w 4739950"/>
              <a:gd name="connsiteY12" fmla="*/ 1665291 h 6540759"/>
              <a:gd name="connsiteX13" fmla="*/ 592494 w 4739950"/>
              <a:gd name="connsiteY13" fmla="*/ 924249 h 6540759"/>
              <a:gd name="connsiteX14" fmla="*/ 592494 w 4739950"/>
              <a:gd name="connsiteY14" fmla="*/ 296247 h 6540759"/>
              <a:gd name="connsiteX15" fmla="*/ 888741 w 4739950"/>
              <a:gd name="connsiteY15" fmla="*/ 0 h 6540759"/>
              <a:gd name="connsiteX16" fmla="*/ 1516784 w 4739950"/>
              <a:gd name="connsiteY16" fmla="*/ 0 h 6540759"/>
              <a:gd name="connsiteX17" fmla="*/ 2002629 w 4739950"/>
              <a:gd name="connsiteY17" fmla="*/ 0 h 6540759"/>
              <a:gd name="connsiteX18" fmla="*/ 2630672 w 4739950"/>
              <a:gd name="connsiteY18" fmla="*/ 0 h 6540759"/>
              <a:gd name="connsiteX19" fmla="*/ 3152067 w 4739950"/>
              <a:gd name="connsiteY19" fmla="*/ 0 h 6540759"/>
              <a:gd name="connsiteX20" fmla="*/ 3780110 w 4739950"/>
              <a:gd name="connsiteY20" fmla="*/ 0 h 6540759"/>
              <a:gd name="connsiteX21" fmla="*/ 4443703 w 4739950"/>
              <a:gd name="connsiteY21" fmla="*/ 0 h 6540759"/>
              <a:gd name="connsiteX22" fmla="*/ 4739950 w 4739950"/>
              <a:gd name="connsiteY22" fmla="*/ 296247 h 6540759"/>
              <a:gd name="connsiteX23" fmla="*/ 4443703 w 4739950"/>
              <a:gd name="connsiteY23" fmla="*/ 592494 h 6540759"/>
              <a:gd name="connsiteX24" fmla="*/ 4147456 w 4739950"/>
              <a:gd name="connsiteY24" fmla="*/ 592494 h 6540759"/>
              <a:gd name="connsiteX25" fmla="*/ 4147456 w 4739950"/>
              <a:gd name="connsiteY25" fmla="*/ 1277016 h 6540759"/>
              <a:gd name="connsiteX26" fmla="*/ 4147456 w 4739950"/>
              <a:gd name="connsiteY26" fmla="*/ 1905018 h 6540759"/>
              <a:gd name="connsiteX27" fmla="*/ 4147456 w 4739950"/>
              <a:gd name="connsiteY27" fmla="*/ 2419980 h 6540759"/>
              <a:gd name="connsiteX28" fmla="*/ 4147456 w 4739950"/>
              <a:gd name="connsiteY28" fmla="*/ 3161022 h 6540759"/>
              <a:gd name="connsiteX29" fmla="*/ 4147456 w 4739950"/>
              <a:gd name="connsiteY29" fmla="*/ 3619464 h 6540759"/>
              <a:gd name="connsiteX30" fmla="*/ 4147456 w 4739950"/>
              <a:gd name="connsiteY30" fmla="*/ 4247466 h 6540759"/>
              <a:gd name="connsiteX31" fmla="*/ 4147456 w 4739950"/>
              <a:gd name="connsiteY31" fmla="*/ 4705907 h 6540759"/>
              <a:gd name="connsiteX32" fmla="*/ 4147456 w 4739950"/>
              <a:gd name="connsiteY32" fmla="*/ 5220869 h 6540759"/>
              <a:gd name="connsiteX33" fmla="*/ 4147456 w 4739950"/>
              <a:gd name="connsiteY33" fmla="*/ 6244512 h 6540759"/>
              <a:gd name="connsiteX34" fmla="*/ 3851209 w 4739950"/>
              <a:gd name="connsiteY34" fmla="*/ 6540759 h 6540759"/>
              <a:gd name="connsiteX35" fmla="*/ 3187616 w 4739950"/>
              <a:gd name="connsiteY35" fmla="*/ 6540759 h 6540759"/>
              <a:gd name="connsiteX36" fmla="*/ 2595122 w 4739950"/>
              <a:gd name="connsiteY36" fmla="*/ 6540759 h 6540759"/>
              <a:gd name="connsiteX37" fmla="*/ 1931530 w 4739950"/>
              <a:gd name="connsiteY37" fmla="*/ 6540759 h 6540759"/>
              <a:gd name="connsiteX38" fmla="*/ 1339036 w 4739950"/>
              <a:gd name="connsiteY38" fmla="*/ 6540759 h 6540759"/>
              <a:gd name="connsiteX39" fmla="*/ 817641 w 4739950"/>
              <a:gd name="connsiteY39" fmla="*/ 6540759 h 6540759"/>
              <a:gd name="connsiteX40" fmla="*/ 296247 w 4739950"/>
              <a:gd name="connsiteY40" fmla="*/ 6540759 h 6540759"/>
              <a:gd name="connsiteX41" fmla="*/ 1184988 w 4739950"/>
              <a:gd name="connsiteY41" fmla="*/ 296247 h 6540759"/>
              <a:gd name="connsiteX42" fmla="*/ 888741 w 4739950"/>
              <a:gd name="connsiteY42" fmla="*/ 592494 h 6540759"/>
              <a:gd name="connsiteX43" fmla="*/ 740618 w 4739950"/>
              <a:gd name="connsiteY43" fmla="*/ 444371 h 6540759"/>
              <a:gd name="connsiteX44" fmla="*/ 888741 w 4739950"/>
              <a:gd name="connsiteY44" fmla="*/ 296248 h 6540759"/>
              <a:gd name="connsiteX45" fmla="*/ 1184988 w 4739950"/>
              <a:gd name="connsiteY45" fmla="*/ 296247 h 6540759"/>
              <a:gd name="connsiteX0" fmla="*/ 1184988 w 4739950"/>
              <a:gd name="connsiteY0" fmla="*/ 296247 h 6540759"/>
              <a:gd name="connsiteX1" fmla="*/ 888741 w 4739950"/>
              <a:gd name="connsiteY1" fmla="*/ 592494 h 6540759"/>
              <a:gd name="connsiteX2" fmla="*/ 740618 w 4739950"/>
              <a:gd name="connsiteY2" fmla="*/ 444371 h 6540759"/>
              <a:gd name="connsiteX3" fmla="*/ 888741 w 4739950"/>
              <a:gd name="connsiteY3" fmla="*/ 296248 h 6540759"/>
              <a:gd name="connsiteX4" fmla="*/ 1184988 w 4739950"/>
              <a:gd name="connsiteY4" fmla="*/ 296247 h 6540759"/>
              <a:gd name="connsiteX5" fmla="*/ 592494 w 4739950"/>
              <a:gd name="connsiteY5" fmla="*/ 6244512 h 6540759"/>
              <a:gd name="connsiteX6" fmla="*/ 296247 w 4739950"/>
              <a:gd name="connsiteY6" fmla="*/ 6540759 h 6540759"/>
              <a:gd name="connsiteX7" fmla="*/ 0 w 4739950"/>
              <a:gd name="connsiteY7" fmla="*/ 6244512 h 6540759"/>
              <a:gd name="connsiteX8" fmla="*/ 296247 w 4739950"/>
              <a:gd name="connsiteY8" fmla="*/ 5948265 h 6540759"/>
              <a:gd name="connsiteX9" fmla="*/ 444370 w 4739950"/>
              <a:gd name="connsiteY9" fmla="*/ 6096388 h 6540759"/>
              <a:gd name="connsiteX10" fmla="*/ 296247 w 4739950"/>
              <a:gd name="connsiteY10" fmla="*/ 6244511 h 6540759"/>
              <a:gd name="connsiteX11" fmla="*/ 592494 w 4739950"/>
              <a:gd name="connsiteY11" fmla="*/ 6244512 h 6540759"/>
              <a:gd name="connsiteX0" fmla="*/ 592494 w 4739950"/>
              <a:gd name="connsiteY0" fmla="*/ 5948265 h 6540759"/>
              <a:gd name="connsiteX1" fmla="*/ 592494 w 4739950"/>
              <a:gd name="connsiteY1" fmla="*/ 5263743 h 6540759"/>
              <a:gd name="connsiteX2" fmla="*/ 592494 w 4739950"/>
              <a:gd name="connsiteY2" fmla="*/ 4805301 h 6540759"/>
              <a:gd name="connsiteX3" fmla="*/ 592494 w 4739950"/>
              <a:gd name="connsiteY3" fmla="*/ 4233820 h 6540759"/>
              <a:gd name="connsiteX4" fmla="*/ 592494 w 4739950"/>
              <a:gd name="connsiteY4" fmla="*/ 3662338 h 6540759"/>
              <a:gd name="connsiteX5" fmla="*/ 592494 w 4739950"/>
              <a:gd name="connsiteY5" fmla="*/ 3034336 h 6540759"/>
              <a:gd name="connsiteX6" fmla="*/ 592494 w 4739950"/>
              <a:gd name="connsiteY6" fmla="*/ 2462854 h 6540759"/>
              <a:gd name="connsiteX7" fmla="*/ 592494 w 4739950"/>
              <a:gd name="connsiteY7" fmla="*/ 1947892 h 6540759"/>
              <a:gd name="connsiteX8" fmla="*/ 592494 w 4739950"/>
              <a:gd name="connsiteY8" fmla="*/ 1319890 h 6540759"/>
              <a:gd name="connsiteX9" fmla="*/ 592494 w 4739950"/>
              <a:gd name="connsiteY9" fmla="*/ 296247 h 6540759"/>
              <a:gd name="connsiteX10" fmla="*/ 888741 w 4739950"/>
              <a:gd name="connsiteY10" fmla="*/ 0 h 6540759"/>
              <a:gd name="connsiteX11" fmla="*/ 1516784 w 4739950"/>
              <a:gd name="connsiteY11" fmla="*/ 0 h 6540759"/>
              <a:gd name="connsiteX12" fmla="*/ 2073728 w 4739950"/>
              <a:gd name="connsiteY12" fmla="*/ 0 h 6540759"/>
              <a:gd name="connsiteX13" fmla="*/ 2737321 w 4739950"/>
              <a:gd name="connsiteY13" fmla="*/ 0 h 6540759"/>
              <a:gd name="connsiteX14" fmla="*/ 3294265 w 4739950"/>
              <a:gd name="connsiteY14" fmla="*/ 0 h 6540759"/>
              <a:gd name="connsiteX15" fmla="*/ 3780110 w 4739950"/>
              <a:gd name="connsiteY15" fmla="*/ 0 h 6540759"/>
              <a:gd name="connsiteX16" fmla="*/ 4443703 w 4739950"/>
              <a:gd name="connsiteY16" fmla="*/ 0 h 6540759"/>
              <a:gd name="connsiteX17" fmla="*/ 4739950 w 4739950"/>
              <a:gd name="connsiteY17" fmla="*/ 296247 h 6540759"/>
              <a:gd name="connsiteX18" fmla="*/ 4443703 w 4739950"/>
              <a:gd name="connsiteY18" fmla="*/ 592494 h 6540759"/>
              <a:gd name="connsiteX19" fmla="*/ 4147456 w 4739950"/>
              <a:gd name="connsiteY19" fmla="*/ 592494 h 6540759"/>
              <a:gd name="connsiteX20" fmla="*/ 4147456 w 4739950"/>
              <a:gd name="connsiteY20" fmla="*/ 1277016 h 6540759"/>
              <a:gd name="connsiteX21" fmla="*/ 4147456 w 4739950"/>
              <a:gd name="connsiteY21" fmla="*/ 1791978 h 6540759"/>
              <a:gd name="connsiteX22" fmla="*/ 4147456 w 4739950"/>
              <a:gd name="connsiteY22" fmla="*/ 2476500 h 6540759"/>
              <a:gd name="connsiteX23" fmla="*/ 4147456 w 4739950"/>
              <a:gd name="connsiteY23" fmla="*/ 3217542 h 6540759"/>
              <a:gd name="connsiteX24" fmla="*/ 4147456 w 4739950"/>
              <a:gd name="connsiteY24" fmla="*/ 3902065 h 6540759"/>
              <a:gd name="connsiteX25" fmla="*/ 4147456 w 4739950"/>
              <a:gd name="connsiteY25" fmla="*/ 4643107 h 6540759"/>
              <a:gd name="connsiteX26" fmla="*/ 4147456 w 4739950"/>
              <a:gd name="connsiteY26" fmla="*/ 5214589 h 6540759"/>
              <a:gd name="connsiteX27" fmla="*/ 4147456 w 4739950"/>
              <a:gd name="connsiteY27" fmla="*/ 6244512 h 6540759"/>
              <a:gd name="connsiteX28" fmla="*/ 3851209 w 4739950"/>
              <a:gd name="connsiteY28" fmla="*/ 6540759 h 6540759"/>
              <a:gd name="connsiteX29" fmla="*/ 3258715 w 4739950"/>
              <a:gd name="connsiteY29" fmla="*/ 6540759 h 6540759"/>
              <a:gd name="connsiteX30" fmla="*/ 2630672 w 4739950"/>
              <a:gd name="connsiteY30" fmla="*/ 6540759 h 6540759"/>
              <a:gd name="connsiteX31" fmla="*/ 2002629 w 4739950"/>
              <a:gd name="connsiteY31" fmla="*/ 6540759 h 6540759"/>
              <a:gd name="connsiteX32" fmla="*/ 1445685 w 4739950"/>
              <a:gd name="connsiteY32" fmla="*/ 6540759 h 6540759"/>
              <a:gd name="connsiteX33" fmla="*/ 296247 w 4739950"/>
              <a:gd name="connsiteY33" fmla="*/ 6540759 h 6540759"/>
              <a:gd name="connsiteX34" fmla="*/ 0 w 4739950"/>
              <a:gd name="connsiteY34" fmla="*/ 6244512 h 6540759"/>
              <a:gd name="connsiteX35" fmla="*/ 296247 w 4739950"/>
              <a:gd name="connsiteY35" fmla="*/ 5948265 h 6540759"/>
              <a:gd name="connsiteX36" fmla="*/ 592494 w 4739950"/>
              <a:gd name="connsiteY36" fmla="*/ 5948265 h 6540759"/>
              <a:gd name="connsiteX37" fmla="*/ 888741 w 4739950"/>
              <a:gd name="connsiteY37" fmla="*/ 0 h 6540759"/>
              <a:gd name="connsiteX38" fmla="*/ 1184988 w 4739950"/>
              <a:gd name="connsiteY38" fmla="*/ 296247 h 6540759"/>
              <a:gd name="connsiteX39" fmla="*/ 888741 w 4739950"/>
              <a:gd name="connsiteY39" fmla="*/ 592494 h 6540759"/>
              <a:gd name="connsiteX40" fmla="*/ 740618 w 4739950"/>
              <a:gd name="connsiteY40" fmla="*/ 444371 h 6540759"/>
              <a:gd name="connsiteX41" fmla="*/ 888741 w 4739950"/>
              <a:gd name="connsiteY41" fmla="*/ 296248 h 6540759"/>
              <a:gd name="connsiteX42" fmla="*/ 1184988 w 4739950"/>
              <a:gd name="connsiteY42" fmla="*/ 296247 h 6540759"/>
              <a:gd name="connsiteX43" fmla="*/ 4147456 w 4739950"/>
              <a:gd name="connsiteY43" fmla="*/ 592494 h 6540759"/>
              <a:gd name="connsiteX44" fmla="*/ 3495713 w 4739950"/>
              <a:gd name="connsiteY44" fmla="*/ 592494 h 6540759"/>
              <a:gd name="connsiteX45" fmla="*/ 2876557 w 4739950"/>
              <a:gd name="connsiteY45" fmla="*/ 592494 h 6540759"/>
              <a:gd name="connsiteX46" fmla="*/ 2159640 w 4739950"/>
              <a:gd name="connsiteY46" fmla="*/ 592494 h 6540759"/>
              <a:gd name="connsiteX47" fmla="*/ 1475310 w 4739950"/>
              <a:gd name="connsiteY47" fmla="*/ 592494 h 6540759"/>
              <a:gd name="connsiteX48" fmla="*/ 888741 w 4739950"/>
              <a:gd name="connsiteY48" fmla="*/ 592494 h 6540759"/>
              <a:gd name="connsiteX49" fmla="*/ 296247 w 4739950"/>
              <a:gd name="connsiteY49" fmla="*/ 5948265 h 6540759"/>
              <a:gd name="connsiteX50" fmla="*/ 444370 w 4739950"/>
              <a:gd name="connsiteY50" fmla="*/ 6096388 h 6540759"/>
              <a:gd name="connsiteX51" fmla="*/ 296247 w 4739950"/>
              <a:gd name="connsiteY51" fmla="*/ 6244511 h 6540759"/>
              <a:gd name="connsiteX52" fmla="*/ 592494 w 4739950"/>
              <a:gd name="connsiteY52" fmla="*/ 6244512 h 6540759"/>
              <a:gd name="connsiteX53" fmla="*/ 296247 w 4739950"/>
              <a:gd name="connsiteY53" fmla="*/ 6540759 h 6540759"/>
              <a:gd name="connsiteX54" fmla="*/ 592494 w 4739950"/>
              <a:gd name="connsiteY54" fmla="*/ 6244512 h 6540759"/>
              <a:gd name="connsiteX55" fmla="*/ 592494 w 4739950"/>
              <a:gd name="connsiteY55" fmla="*/ 5948265 h 654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739950" h="6540759" stroke="0" extrusionOk="0">
                <a:moveTo>
                  <a:pt x="296247" y="6540759"/>
                </a:moveTo>
                <a:cubicBezTo>
                  <a:pt x="459706" y="6528778"/>
                  <a:pt x="611507" y="6411754"/>
                  <a:pt x="592494" y="6244512"/>
                </a:cubicBezTo>
                <a:cubicBezTo>
                  <a:pt x="503105" y="6245978"/>
                  <a:pt x="393348" y="6257179"/>
                  <a:pt x="296247" y="6244512"/>
                </a:cubicBezTo>
                <a:cubicBezTo>
                  <a:pt x="397647" y="6249750"/>
                  <a:pt x="442069" y="6180883"/>
                  <a:pt x="444370" y="6096389"/>
                </a:cubicBezTo>
                <a:cubicBezTo>
                  <a:pt x="440031" y="6008508"/>
                  <a:pt x="377382" y="5951020"/>
                  <a:pt x="296247" y="5948266"/>
                </a:cubicBezTo>
                <a:cubicBezTo>
                  <a:pt x="379194" y="5943145"/>
                  <a:pt x="492902" y="5958642"/>
                  <a:pt x="592494" y="5948265"/>
                </a:cubicBezTo>
                <a:cubicBezTo>
                  <a:pt x="574920" y="5816092"/>
                  <a:pt x="583663" y="5583642"/>
                  <a:pt x="592494" y="5433303"/>
                </a:cubicBezTo>
                <a:cubicBezTo>
                  <a:pt x="601325" y="5282964"/>
                  <a:pt x="560094" y="5030365"/>
                  <a:pt x="592494" y="4748781"/>
                </a:cubicBezTo>
                <a:cubicBezTo>
                  <a:pt x="624894" y="4467197"/>
                  <a:pt x="572209" y="4202763"/>
                  <a:pt x="592494" y="4007739"/>
                </a:cubicBezTo>
                <a:cubicBezTo>
                  <a:pt x="612779" y="3812715"/>
                  <a:pt x="603956" y="3638008"/>
                  <a:pt x="592494" y="3492777"/>
                </a:cubicBezTo>
                <a:cubicBezTo>
                  <a:pt x="581032" y="3347546"/>
                  <a:pt x="599509" y="3101904"/>
                  <a:pt x="592494" y="2977816"/>
                </a:cubicBezTo>
                <a:cubicBezTo>
                  <a:pt x="585479" y="2853728"/>
                  <a:pt x="582896" y="2534353"/>
                  <a:pt x="592494" y="2236773"/>
                </a:cubicBezTo>
                <a:cubicBezTo>
                  <a:pt x="602092" y="1939193"/>
                  <a:pt x="594550" y="1807935"/>
                  <a:pt x="592494" y="1665291"/>
                </a:cubicBezTo>
                <a:cubicBezTo>
                  <a:pt x="590438" y="1522647"/>
                  <a:pt x="572333" y="1269046"/>
                  <a:pt x="592494" y="924249"/>
                </a:cubicBezTo>
                <a:cubicBezTo>
                  <a:pt x="612655" y="579452"/>
                  <a:pt x="580067" y="424761"/>
                  <a:pt x="592494" y="296247"/>
                </a:cubicBezTo>
                <a:cubicBezTo>
                  <a:pt x="610406" y="153165"/>
                  <a:pt x="722749" y="5528"/>
                  <a:pt x="888741" y="0"/>
                </a:cubicBezTo>
                <a:cubicBezTo>
                  <a:pt x="1140560" y="24407"/>
                  <a:pt x="1379442" y="30898"/>
                  <a:pt x="1516784" y="0"/>
                </a:cubicBezTo>
                <a:cubicBezTo>
                  <a:pt x="1654126" y="-30898"/>
                  <a:pt x="1793814" y="9567"/>
                  <a:pt x="2002629" y="0"/>
                </a:cubicBezTo>
                <a:cubicBezTo>
                  <a:pt x="2211444" y="-9567"/>
                  <a:pt x="2443723" y="28264"/>
                  <a:pt x="2630672" y="0"/>
                </a:cubicBezTo>
                <a:cubicBezTo>
                  <a:pt x="2817621" y="-28264"/>
                  <a:pt x="2903967" y="-8623"/>
                  <a:pt x="3152067" y="0"/>
                </a:cubicBezTo>
                <a:cubicBezTo>
                  <a:pt x="3400168" y="8623"/>
                  <a:pt x="3621152" y="710"/>
                  <a:pt x="3780110" y="0"/>
                </a:cubicBezTo>
                <a:cubicBezTo>
                  <a:pt x="3939068" y="-710"/>
                  <a:pt x="4144473" y="32698"/>
                  <a:pt x="4443703" y="0"/>
                </a:cubicBezTo>
                <a:cubicBezTo>
                  <a:pt x="4607518" y="-9503"/>
                  <a:pt x="4728451" y="113585"/>
                  <a:pt x="4739950" y="296247"/>
                </a:cubicBezTo>
                <a:cubicBezTo>
                  <a:pt x="4732555" y="478311"/>
                  <a:pt x="4587075" y="577207"/>
                  <a:pt x="4443703" y="592494"/>
                </a:cubicBezTo>
                <a:cubicBezTo>
                  <a:pt x="4302340" y="596474"/>
                  <a:pt x="4281620" y="592399"/>
                  <a:pt x="4147456" y="592494"/>
                </a:cubicBezTo>
                <a:cubicBezTo>
                  <a:pt x="4178801" y="804252"/>
                  <a:pt x="4140905" y="1027552"/>
                  <a:pt x="4147456" y="1277016"/>
                </a:cubicBezTo>
                <a:cubicBezTo>
                  <a:pt x="4154007" y="1526480"/>
                  <a:pt x="4126871" y="1665326"/>
                  <a:pt x="4147456" y="1905018"/>
                </a:cubicBezTo>
                <a:cubicBezTo>
                  <a:pt x="4168041" y="2144710"/>
                  <a:pt x="4165534" y="2290704"/>
                  <a:pt x="4147456" y="2419980"/>
                </a:cubicBezTo>
                <a:cubicBezTo>
                  <a:pt x="4129378" y="2549256"/>
                  <a:pt x="4182265" y="2973871"/>
                  <a:pt x="4147456" y="3161022"/>
                </a:cubicBezTo>
                <a:cubicBezTo>
                  <a:pt x="4112647" y="3348173"/>
                  <a:pt x="4126623" y="3466220"/>
                  <a:pt x="4147456" y="3619464"/>
                </a:cubicBezTo>
                <a:cubicBezTo>
                  <a:pt x="4168289" y="3772708"/>
                  <a:pt x="4174722" y="4060182"/>
                  <a:pt x="4147456" y="4247466"/>
                </a:cubicBezTo>
                <a:cubicBezTo>
                  <a:pt x="4120190" y="4434750"/>
                  <a:pt x="4160633" y="4560298"/>
                  <a:pt x="4147456" y="4705907"/>
                </a:cubicBezTo>
                <a:cubicBezTo>
                  <a:pt x="4134279" y="4851516"/>
                  <a:pt x="4122648" y="4975384"/>
                  <a:pt x="4147456" y="5220869"/>
                </a:cubicBezTo>
                <a:cubicBezTo>
                  <a:pt x="4172264" y="5466354"/>
                  <a:pt x="4144118" y="6019274"/>
                  <a:pt x="4147456" y="6244512"/>
                </a:cubicBezTo>
                <a:cubicBezTo>
                  <a:pt x="4177913" y="6410138"/>
                  <a:pt x="3997138" y="6529204"/>
                  <a:pt x="3851209" y="6540759"/>
                </a:cubicBezTo>
                <a:cubicBezTo>
                  <a:pt x="3585191" y="6529116"/>
                  <a:pt x="3499397" y="6556558"/>
                  <a:pt x="3187616" y="6540759"/>
                </a:cubicBezTo>
                <a:cubicBezTo>
                  <a:pt x="2875835" y="6524960"/>
                  <a:pt x="2819527" y="6568000"/>
                  <a:pt x="2595122" y="6540759"/>
                </a:cubicBezTo>
                <a:cubicBezTo>
                  <a:pt x="2370717" y="6513518"/>
                  <a:pt x="2203474" y="6536994"/>
                  <a:pt x="1931530" y="6540759"/>
                </a:cubicBezTo>
                <a:cubicBezTo>
                  <a:pt x="1659586" y="6544524"/>
                  <a:pt x="1494054" y="6542942"/>
                  <a:pt x="1339036" y="6540759"/>
                </a:cubicBezTo>
                <a:cubicBezTo>
                  <a:pt x="1184018" y="6538576"/>
                  <a:pt x="949028" y="6531702"/>
                  <a:pt x="817641" y="6540759"/>
                </a:cubicBezTo>
                <a:cubicBezTo>
                  <a:pt x="686254" y="6549816"/>
                  <a:pt x="489012" y="6565468"/>
                  <a:pt x="296247" y="6540759"/>
                </a:cubicBezTo>
                <a:close/>
                <a:moveTo>
                  <a:pt x="1184988" y="296247"/>
                </a:moveTo>
                <a:cubicBezTo>
                  <a:pt x="1203724" y="477714"/>
                  <a:pt x="1041864" y="587899"/>
                  <a:pt x="888741" y="592494"/>
                </a:cubicBezTo>
                <a:cubicBezTo>
                  <a:pt x="804337" y="593561"/>
                  <a:pt x="734326" y="507774"/>
                  <a:pt x="740618" y="444371"/>
                </a:cubicBezTo>
                <a:cubicBezTo>
                  <a:pt x="739736" y="366631"/>
                  <a:pt x="821412" y="288389"/>
                  <a:pt x="888741" y="296248"/>
                </a:cubicBezTo>
                <a:cubicBezTo>
                  <a:pt x="1016830" y="304689"/>
                  <a:pt x="1069656" y="305011"/>
                  <a:pt x="1184988" y="296247"/>
                </a:cubicBezTo>
                <a:close/>
              </a:path>
              <a:path w="4739950" h="6540759" fill="darkenLess" stroke="0" extrusionOk="0">
                <a:moveTo>
                  <a:pt x="1184988" y="296247"/>
                </a:moveTo>
                <a:cubicBezTo>
                  <a:pt x="1168290" y="480920"/>
                  <a:pt x="1043672" y="584285"/>
                  <a:pt x="888741" y="592494"/>
                </a:cubicBezTo>
                <a:cubicBezTo>
                  <a:pt x="796348" y="608638"/>
                  <a:pt x="732250" y="518909"/>
                  <a:pt x="740618" y="444371"/>
                </a:cubicBezTo>
                <a:cubicBezTo>
                  <a:pt x="742700" y="356711"/>
                  <a:pt x="808145" y="293305"/>
                  <a:pt x="888741" y="296248"/>
                </a:cubicBezTo>
                <a:cubicBezTo>
                  <a:pt x="956110" y="299485"/>
                  <a:pt x="1038130" y="300177"/>
                  <a:pt x="1184988" y="296247"/>
                </a:cubicBezTo>
                <a:close/>
                <a:moveTo>
                  <a:pt x="592494" y="6244512"/>
                </a:moveTo>
                <a:cubicBezTo>
                  <a:pt x="587125" y="6405392"/>
                  <a:pt x="463845" y="6548055"/>
                  <a:pt x="296247" y="6540759"/>
                </a:cubicBezTo>
                <a:cubicBezTo>
                  <a:pt x="154767" y="6527044"/>
                  <a:pt x="33392" y="6402553"/>
                  <a:pt x="0" y="6244512"/>
                </a:cubicBezTo>
                <a:cubicBezTo>
                  <a:pt x="23930" y="6075331"/>
                  <a:pt x="122703" y="5924385"/>
                  <a:pt x="296247" y="5948265"/>
                </a:cubicBezTo>
                <a:cubicBezTo>
                  <a:pt x="368142" y="5956814"/>
                  <a:pt x="453825" y="6013605"/>
                  <a:pt x="444370" y="6096388"/>
                </a:cubicBezTo>
                <a:cubicBezTo>
                  <a:pt x="446710" y="6178427"/>
                  <a:pt x="379283" y="6241931"/>
                  <a:pt x="296247" y="6244511"/>
                </a:cubicBezTo>
                <a:cubicBezTo>
                  <a:pt x="361003" y="6256825"/>
                  <a:pt x="517875" y="6238912"/>
                  <a:pt x="592494" y="6244512"/>
                </a:cubicBezTo>
                <a:close/>
              </a:path>
              <a:path w="4739950" h="6540759" fill="none" extrusionOk="0">
                <a:moveTo>
                  <a:pt x="592494" y="5948265"/>
                </a:moveTo>
                <a:cubicBezTo>
                  <a:pt x="569118" y="5664741"/>
                  <a:pt x="573658" y="5556860"/>
                  <a:pt x="592494" y="5263743"/>
                </a:cubicBezTo>
                <a:cubicBezTo>
                  <a:pt x="611330" y="4970626"/>
                  <a:pt x="606099" y="4926436"/>
                  <a:pt x="592494" y="4805301"/>
                </a:cubicBezTo>
                <a:cubicBezTo>
                  <a:pt x="578889" y="4684166"/>
                  <a:pt x="612666" y="4399000"/>
                  <a:pt x="592494" y="4233820"/>
                </a:cubicBezTo>
                <a:cubicBezTo>
                  <a:pt x="572322" y="4068640"/>
                  <a:pt x="598990" y="3865425"/>
                  <a:pt x="592494" y="3662338"/>
                </a:cubicBezTo>
                <a:cubicBezTo>
                  <a:pt x="585998" y="3459251"/>
                  <a:pt x="609955" y="3205586"/>
                  <a:pt x="592494" y="3034336"/>
                </a:cubicBezTo>
                <a:cubicBezTo>
                  <a:pt x="575033" y="2863086"/>
                  <a:pt x="609211" y="2587554"/>
                  <a:pt x="592494" y="2462854"/>
                </a:cubicBezTo>
                <a:cubicBezTo>
                  <a:pt x="575777" y="2338154"/>
                  <a:pt x="582328" y="2186310"/>
                  <a:pt x="592494" y="1947892"/>
                </a:cubicBezTo>
                <a:cubicBezTo>
                  <a:pt x="602660" y="1709474"/>
                  <a:pt x="572725" y="1571783"/>
                  <a:pt x="592494" y="1319890"/>
                </a:cubicBezTo>
                <a:cubicBezTo>
                  <a:pt x="612263" y="1067997"/>
                  <a:pt x="634528" y="638786"/>
                  <a:pt x="592494" y="296247"/>
                </a:cubicBezTo>
                <a:cubicBezTo>
                  <a:pt x="604626" y="112515"/>
                  <a:pt x="693096" y="9121"/>
                  <a:pt x="888741" y="0"/>
                </a:cubicBezTo>
                <a:cubicBezTo>
                  <a:pt x="1155140" y="-20616"/>
                  <a:pt x="1213459" y="2417"/>
                  <a:pt x="1516784" y="0"/>
                </a:cubicBezTo>
                <a:cubicBezTo>
                  <a:pt x="1820109" y="-2417"/>
                  <a:pt x="1825216" y="27422"/>
                  <a:pt x="2073728" y="0"/>
                </a:cubicBezTo>
                <a:cubicBezTo>
                  <a:pt x="2322240" y="-27422"/>
                  <a:pt x="2529570" y="23359"/>
                  <a:pt x="2737321" y="0"/>
                </a:cubicBezTo>
                <a:cubicBezTo>
                  <a:pt x="2945072" y="-23359"/>
                  <a:pt x="3033598" y="5491"/>
                  <a:pt x="3294265" y="0"/>
                </a:cubicBezTo>
                <a:cubicBezTo>
                  <a:pt x="3554932" y="-5491"/>
                  <a:pt x="3563467" y="-12797"/>
                  <a:pt x="3780110" y="0"/>
                </a:cubicBezTo>
                <a:cubicBezTo>
                  <a:pt x="3996753" y="12797"/>
                  <a:pt x="4291094" y="31347"/>
                  <a:pt x="4443703" y="0"/>
                </a:cubicBezTo>
                <a:cubicBezTo>
                  <a:pt x="4608260" y="-4681"/>
                  <a:pt x="4747368" y="114607"/>
                  <a:pt x="4739950" y="296247"/>
                </a:cubicBezTo>
                <a:cubicBezTo>
                  <a:pt x="4734727" y="449479"/>
                  <a:pt x="4585010" y="597560"/>
                  <a:pt x="4443703" y="592494"/>
                </a:cubicBezTo>
                <a:cubicBezTo>
                  <a:pt x="4339317" y="587287"/>
                  <a:pt x="4292647" y="583150"/>
                  <a:pt x="4147456" y="592494"/>
                </a:cubicBezTo>
                <a:cubicBezTo>
                  <a:pt x="4179928" y="841630"/>
                  <a:pt x="4154309" y="1095257"/>
                  <a:pt x="4147456" y="1277016"/>
                </a:cubicBezTo>
                <a:cubicBezTo>
                  <a:pt x="4140603" y="1458775"/>
                  <a:pt x="4168130" y="1619247"/>
                  <a:pt x="4147456" y="1791978"/>
                </a:cubicBezTo>
                <a:cubicBezTo>
                  <a:pt x="4126782" y="1964709"/>
                  <a:pt x="4140848" y="2276549"/>
                  <a:pt x="4147456" y="2476500"/>
                </a:cubicBezTo>
                <a:cubicBezTo>
                  <a:pt x="4154064" y="2676451"/>
                  <a:pt x="4166077" y="2859809"/>
                  <a:pt x="4147456" y="3217542"/>
                </a:cubicBezTo>
                <a:cubicBezTo>
                  <a:pt x="4128835" y="3575275"/>
                  <a:pt x="4167992" y="3639980"/>
                  <a:pt x="4147456" y="3902065"/>
                </a:cubicBezTo>
                <a:cubicBezTo>
                  <a:pt x="4126920" y="4164150"/>
                  <a:pt x="4143751" y="4446415"/>
                  <a:pt x="4147456" y="4643107"/>
                </a:cubicBezTo>
                <a:cubicBezTo>
                  <a:pt x="4151161" y="4839799"/>
                  <a:pt x="4164652" y="4944789"/>
                  <a:pt x="4147456" y="5214589"/>
                </a:cubicBezTo>
                <a:cubicBezTo>
                  <a:pt x="4130260" y="5484389"/>
                  <a:pt x="4183987" y="5894600"/>
                  <a:pt x="4147456" y="6244512"/>
                </a:cubicBezTo>
                <a:cubicBezTo>
                  <a:pt x="4157416" y="6434310"/>
                  <a:pt x="4011921" y="6537976"/>
                  <a:pt x="3851209" y="6540759"/>
                </a:cubicBezTo>
                <a:cubicBezTo>
                  <a:pt x="3567430" y="6525313"/>
                  <a:pt x="3388131" y="6524901"/>
                  <a:pt x="3258715" y="6540759"/>
                </a:cubicBezTo>
                <a:cubicBezTo>
                  <a:pt x="3129299" y="6556617"/>
                  <a:pt x="2835820" y="6568445"/>
                  <a:pt x="2630672" y="6540759"/>
                </a:cubicBezTo>
                <a:cubicBezTo>
                  <a:pt x="2425524" y="6513073"/>
                  <a:pt x="2294857" y="6571469"/>
                  <a:pt x="2002629" y="6540759"/>
                </a:cubicBezTo>
                <a:cubicBezTo>
                  <a:pt x="1710401" y="6510049"/>
                  <a:pt x="1714805" y="6559486"/>
                  <a:pt x="1445685" y="6540759"/>
                </a:cubicBezTo>
                <a:cubicBezTo>
                  <a:pt x="1176565" y="6522032"/>
                  <a:pt x="596127" y="6512716"/>
                  <a:pt x="296247" y="6540759"/>
                </a:cubicBezTo>
                <a:cubicBezTo>
                  <a:pt x="153493" y="6536986"/>
                  <a:pt x="10603" y="6441653"/>
                  <a:pt x="0" y="6244512"/>
                </a:cubicBezTo>
                <a:cubicBezTo>
                  <a:pt x="-32257" y="6093261"/>
                  <a:pt x="128225" y="5939661"/>
                  <a:pt x="296247" y="5948265"/>
                </a:cubicBezTo>
                <a:cubicBezTo>
                  <a:pt x="438843" y="5951977"/>
                  <a:pt x="461075" y="5940467"/>
                  <a:pt x="592494" y="5948265"/>
                </a:cubicBezTo>
                <a:close/>
                <a:moveTo>
                  <a:pt x="888741" y="0"/>
                </a:moveTo>
                <a:cubicBezTo>
                  <a:pt x="1062557" y="34785"/>
                  <a:pt x="1189948" y="114116"/>
                  <a:pt x="1184988" y="296247"/>
                </a:cubicBezTo>
                <a:cubicBezTo>
                  <a:pt x="1194994" y="454653"/>
                  <a:pt x="1069027" y="573240"/>
                  <a:pt x="888741" y="592494"/>
                </a:cubicBezTo>
                <a:cubicBezTo>
                  <a:pt x="806905" y="599117"/>
                  <a:pt x="734656" y="515746"/>
                  <a:pt x="740618" y="444371"/>
                </a:cubicBezTo>
                <a:cubicBezTo>
                  <a:pt x="742776" y="376765"/>
                  <a:pt x="800875" y="283362"/>
                  <a:pt x="888741" y="296248"/>
                </a:cubicBezTo>
                <a:cubicBezTo>
                  <a:pt x="958583" y="301879"/>
                  <a:pt x="1058982" y="290496"/>
                  <a:pt x="1184988" y="296247"/>
                </a:cubicBezTo>
                <a:moveTo>
                  <a:pt x="4147456" y="592494"/>
                </a:moveTo>
                <a:cubicBezTo>
                  <a:pt x="3935902" y="583193"/>
                  <a:pt x="3725685" y="583451"/>
                  <a:pt x="3495713" y="592494"/>
                </a:cubicBezTo>
                <a:cubicBezTo>
                  <a:pt x="3265741" y="601537"/>
                  <a:pt x="3133507" y="582219"/>
                  <a:pt x="2876557" y="592494"/>
                </a:cubicBezTo>
                <a:cubicBezTo>
                  <a:pt x="2619607" y="602769"/>
                  <a:pt x="2309798" y="589377"/>
                  <a:pt x="2159640" y="592494"/>
                </a:cubicBezTo>
                <a:cubicBezTo>
                  <a:pt x="2009482" y="595611"/>
                  <a:pt x="1691943" y="562729"/>
                  <a:pt x="1475310" y="592494"/>
                </a:cubicBezTo>
                <a:cubicBezTo>
                  <a:pt x="1258677" y="622260"/>
                  <a:pt x="1029927" y="612174"/>
                  <a:pt x="888741" y="592494"/>
                </a:cubicBezTo>
                <a:moveTo>
                  <a:pt x="296247" y="5948265"/>
                </a:moveTo>
                <a:cubicBezTo>
                  <a:pt x="368478" y="5952964"/>
                  <a:pt x="442122" y="6006996"/>
                  <a:pt x="444370" y="6096388"/>
                </a:cubicBezTo>
                <a:cubicBezTo>
                  <a:pt x="459747" y="6173228"/>
                  <a:pt x="380543" y="6245439"/>
                  <a:pt x="296247" y="6244511"/>
                </a:cubicBezTo>
                <a:cubicBezTo>
                  <a:pt x="435203" y="6250335"/>
                  <a:pt x="509273" y="6245901"/>
                  <a:pt x="592494" y="6244512"/>
                </a:cubicBezTo>
                <a:moveTo>
                  <a:pt x="296247" y="6540759"/>
                </a:moveTo>
                <a:cubicBezTo>
                  <a:pt x="453829" y="6549666"/>
                  <a:pt x="574597" y="6403990"/>
                  <a:pt x="592494" y="6244512"/>
                </a:cubicBezTo>
                <a:cubicBezTo>
                  <a:pt x="587650" y="6131168"/>
                  <a:pt x="587905" y="6071844"/>
                  <a:pt x="592494" y="5948265"/>
                </a:cubicBezTo>
              </a:path>
              <a:path w="4739950" h="6540759" fill="none" stroke="0" extrusionOk="0">
                <a:moveTo>
                  <a:pt x="592494" y="5948265"/>
                </a:moveTo>
                <a:cubicBezTo>
                  <a:pt x="589019" y="5784142"/>
                  <a:pt x="613728" y="5652799"/>
                  <a:pt x="592494" y="5489824"/>
                </a:cubicBezTo>
                <a:cubicBezTo>
                  <a:pt x="571260" y="5326849"/>
                  <a:pt x="591812" y="5135807"/>
                  <a:pt x="592494" y="4805301"/>
                </a:cubicBezTo>
                <a:cubicBezTo>
                  <a:pt x="593176" y="4474795"/>
                  <a:pt x="621402" y="4373766"/>
                  <a:pt x="592494" y="4064259"/>
                </a:cubicBezTo>
                <a:cubicBezTo>
                  <a:pt x="563586" y="3754752"/>
                  <a:pt x="588318" y="3746352"/>
                  <a:pt x="592494" y="3549297"/>
                </a:cubicBezTo>
                <a:cubicBezTo>
                  <a:pt x="596670" y="3352242"/>
                  <a:pt x="607437" y="3137581"/>
                  <a:pt x="592494" y="2921295"/>
                </a:cubicBezTo>
                <a:cubicBezTo>
                  <a:pt x="577551" y="2705009"/>
                  <a:pt x="571457" y="2560539"/>
                  <a:pt x="592494" y="2293293"/>
                </a:cubicBezTo>
                <a:cubicBezTo>
                  <a:pt x="613531" y="2026047"/>
                  <a:pt x="579843" y="1859802"/>
                  <a:pt x="592494" y="1721812"/>
                </a:cubicBezTo>
                <a:cubicBezTo>
                  <a:pt x="605145" y="1583822"/>
                  <a:pt x="567821" y="1325950"/>
                  <a:pt x="592494" y="1150330"/>
                </a:cubicBezTo>
                <a:cubicBezTo>
                  <a:pt x="617167" y="974710"/>
                  <a:pt x="623644" y="573390"/>
                  <a:pt x="592494" y="296247"/>
                </a:cubicBezTo>
                <a:cubicBezTo>
                  <a:pt x="577432" y="139909"/>
                  <a:pt x="724612" y="7688"/>
                  <a:pt x="888741" y="0"/>
                </a:cubicBezTo>
                <a:cubicBezTo>
                  <a:pt x="1050282" y="12368"/>
                  <a:pt x="1207095" y="-26814"/>
                  <a:pt x="1445685" y="0"/>
                </a:cubicBezTo>
                <a:cubicBezTo>
                  <a:pt x="1684275" y="26814"/>
                  <a:pt x="1792141" y="-18100"/>
                  <a:pt x="2073728" y="0"/>
                </a:cubicBezTo>
                <a:cubicBezTo>
                  <a:pt x="2355315" y="18100"/>
                  <a:pt x="2387350" y="-2783"/>
                  <a:pt x="2595123" y="0"/>
                </a:cubicBezTo>
                <a:cubicBezTo>
                  <a:pt x="2802897" y="2783"/>
                  <a:pt x="3090606" y="3983"/>
                  <a:pt x="3258716" y="0"/>
                </a:cubicBezTo>
                <a:cubicBezTo>
                  <a:pt x="3426826" y="-3983"/>
                  <a:pt x="3651907" y="16418"/>
                  <a:pt x="3815660" y="0"/>
                </a:cubicBezTo>
                <a:cubicBezTo>
                  <a:pt x="3979413" y="-16418"/>
                  <a:pt x="4202370" y="3846"/>
                  <a:pt x="4443703" y="0"/>
                </a:cubicBezTo>
                <a:cubicBezTo>
                  <a:pt x="4609514" y="-3453"/>
                  <a:pt x="4746727" y="101829"/>
                  <a:pt x="4739950" y="296247"/>
                </a:cubicBezTo>
                <a:cubicBezTo>
                  <a:pt x="4735012" y="491298"/>
                  <a:pt x="4617625" y="618260"/>
                  <a:pt x="4443703" y="592494"/>
                </a:cubicBezTo>
                <a:cubicBezTo>
                  <a:pt x="4297792" y="580219"/>
                  <a:pt x="4277614" y="586133"/>
                  <a:pt x="4147456" y="592494"/>
                </a:cubicBezTo>
                <a:cubicBezTo>
                  <a:pt x="4150222" y="740093"/>
                  <a:pt x="4136618" y="889289"/>
                  <a:pt x="4147456" y="1050935"/>
                </a:cubicBezTo>
                <a:cubicBezTo>
                  <a:pt x="4158294" y="1212581"/>
                  <a:pt x="4173504" y="1356181"/>
                  <a:pt x="4147456" y="1622417"/>
                </a:cubicBezTo>
                <a:cubicBezTo>
                  <a:pt x="4121408" y="1888653"/>
                  <a:pt x="4144892" y="1867689"/>
                  <a:pt x="4147456" y="2080859"/>
                </a:cubicBezTo>
                <a:cubicBezTo>
                  <a:pt x="4150020" y="2294029"/>
                  <a:pt x="4182458" y="2507161"/>
                  <a:pt x="4147456" y="2821901"/>
                </a:cubicBezTo>
                <a:cubicBezTo>
                  <a:pt x="4112454" y="3136641"/>
                  <a:pt x="4172432" y="3137586"/>
                  <a:pt x="4147456" y="3449903"/>
                </a:cubicBezTo>
                <a:cubicBezTo>
                  <a:pt x="4122480" y="3762220"/>
                  <a:pt x="4139629" y="3838877"/>
                  <a:pt x="4147456" y="4021385"/>
                </a:cubicBezTo>
                <a:cubicBezTo>
                  <a:pt x="4155283" y="4203893"/>
                  <a:pt x="4145610" y="4270481"/>
                  <a:pt x="4147456" y="4479826"/>
                </a:cubicBezTo>
                <a:cubicBezTo>
                  <a:pt x="4149302" y="4689171"/>
                  <a:pt x="4120628" y="4977163"/>
                  <a:pt x="4147456" y="5107828"/>
                </a:cubicBezTo>
                <a:cubicBezTo>
                  <a:pt x="4174284" y="5238493"/>
                  <a:pt x="4126169" y="5949362"/>
                  <a:pt x="4147456" y="6244512"/>
                </a:cubicBezTo>
                <a:cubicBezTo>
                  <a:pt x="4156377" y="6395623"/>
                  <a:pt x="3999259" y="6549525"/>
                  <a:pt x="3851209" y="6540759"/>
                </a:cubicBezTo>
                <a:cubicBezTo>
                  <a:pt x="3687742" y="6558770"/>
                  <a:pt x="3409425" y="6534268"/>
                  <a:pt x="3223166" y="6540759"/>
                </a:cubicBezTo>
                <a:cubicBezTo>
                  <a:pt x="3036907" y="6547250"/>
                  <a:pt x="2795604" y="6542098"/>
                  <a:pt x="2666222" y="6540759"/>
                </a:cubicBezTo>
                <a:cubicBezTo>
                  <a:pt x="2536840" y="6539420"/>
                  <a:pt x="2396993" y="6532086"/>
                  <a:pt x="2180377" y="6540759"/>
                </a:cubicBezTo>
                <a:cubicBezTo>
                  <a:pt x="1963761" y="6549432"/>
                  <a:pt x="1757077" y="6552044"/>
                  <a:pt x="1516784" y="6540759"/>
                </a:cubicBezTo>
                <a:cubicBezTo>
                  <a:pt x="1276491" y="6529474"/>
                  <a:pt x="1210883" y="6536650"/>
                  <a:pt x="924290" y="6540759"/>
                </a:cubicBezTo>
                <a:cubicBezTo>
                  <a:pt x="637697" y="6544868"/>
                  <a:pt x="540848" y="6538740"/>
                  <a:pt x="296247" y="6540759"/>
                </a:cubicBezTo>
                <a:cubicBezTo>
                  <a:pt x="123695" y="6508385"/>
                  <a:pt x="-25575" y="6405429"/>
                  <a:pt x="0" y="6244512"/>
                </a:cubicBezTo>
                <a:cubicBezTo>
                  <a:pt x="5093" y="6117843"/>
                  <a:pt x="133140" y="5952189"/>
                  <a:pt x="296247" y="5948265"/>
                </a:cubicBezTo>
                <a:cubicBezTo>
                  <a:pt x="361490" y="5946645"/>
                  <a:pt x="521758" y="5949044"/>
                  <a:pt x="592494" y="5948265"/>
                </a:cubicBezTo>
                <a:close/>
                <a:moveTo>
                  <a:pt x="888741" y="0"/>
                </a:moveTo>
                <a:cubicBezTo>
                  <a:pt x="1052113" y="4727"/>
                  <a:pt x="1168807" y="108895"/>
                  <a:pt x="1184988" y="296247"/>
                </a:cubicBezTo>
                <a:cubicBezTo>
                  <a:pt x="1183814" y="435264"/>
                  <a:pt x="1061423" y="559528"/>
                  <a:pt x="888741" y="592494"/>
                </a:cubicBezTo>
                <a:cubicBezTo>
                  <a:pt x="806767" y="594853"/>
                  <a:pt x="741794" y="545810"/>
                  <a:pt x="740618" y="444371"/>
                </a:cubicBezTo>
                <a:cubicBezTo>
                  <a:pt x="738559" y="346333"/>
                  <a:pt x="811190" y="297911"/>
                  <a:pt x="888741" y="296248"/>
                </a:cubicBezTo>
                <a:cubicBezTo>
                  <a:pt x="974111" y="289501"/>
                  <a:pt x="1040111" y="299018"/>
                  <a:pt x="1184988" y="296247"/>
                </a:cubicBezTo>
                <a:moveTo>
                  <a:pt x="4147456" y="592494"/>
                </a:moveTo>
                <a:cubicBezTo>
                  <a:pt x="3975662" y="617367"/>
                  <a:pt x="3802066" y="620521"/>
                  <a:pt x="3560887" y="592494"/>
                </a:cubicBezTo>
                <a:cubicBezTo>
                  <a:pt x="3319708" y="564467"/>
                  <a:pt x="3090675" y="564560"/>
                  <a:pt x="2941731" y="592494"/>
                </a:cubicBezTo>
                <a:cubicBezTo>
                  <a:pt x="2792787" y="620428"/>
                  <a:pt x="2451221" y="598701"/>
                  <a:pt x="2224814" y="592494"/>
                </a:cubicBezTo>
                <a:cubicBezTo>
                  <a:pt x="1998407" y="586287"/>
                  <a:pt x="1891888" y="604693"/>
                  <a:pt x="1638245" y="592494"/>
                </a:cubicBezTo>
                <a:cubicBezTo>
                  <a:pt x="1384602" y="580295"/>
                  <a:pt x="1204150" y="559063"/>
                  <a:pt x="888741" y="592494"/>
                </a:cubicBezTo>
                <a:moveTo>
                  <a:pt x="296247" y="5948265"/>
                </a:moveTo>
                <a:cubicBezTo>
                  <a:pt x="394117" y="5938339"/>
                  <a:pt x="441167" y="6028775"/>
                  <a:pt x="444370" y="6096388"/>
                </a:cubicBezTo>
                <a:cubicBezTo>
                  <a:pt x="445031" y="6159786"/>
                  <a:pt x="392640" y="6244134"/>
                  <a:pt x="296247" y="6244511"/>
                </a:cubicBezTo>
                <a:cubicBezTo>
                  <a:pt x="398842" y="6247200"/>
                  <a:pt x="480002" y="6248154"/>
                  <a:pt x="592494" y="6244512"/>
                </a:cubicBezTo>
                <a:moveTo>
                  <a:pt x="296247" y="6540759"/>
                </a:moveTo>
                <a:cubicBezTo>
                  <a:pt x="453394" y="6521236"/>
                  <a:pt x="581636" y="6378909"/>
                  <a:pt x="592494" y="6244512"/>
                </a:cubicBezTo>
                <a:cubicBezTo>
                  <a:pt x="593441" y="6172788"/>
                  <a:pt x="583478" y="6039075"/>
                  <a:pt x="592494" y="5948265"/>
                </a:cubicBezTo>
              </a:path>
            </a:pathLst>
          </a:custGeom>
          <a:solidFill>
            <a:srgbClr val="FCEEE4"/>
          </a:solidFill>
          <a:ln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50644798">
                  <a:prstGeom prst="verticalScrol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3600" b="1" dirty="0">
                <a:solidFill>
                  <a:srgbClr val="0C0F12"/>
                </a:solidFill>
                <a:latin typeface="Papyrus" panose="03070502060502030205" pitchFamily="66" charset="0"/>
              </a:rPr>
              <a:t>The End</a:t>
            </a:r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BD20FF79-83DA-41C0-9AC6-50B7189E5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14" y="2231215"/>
            <a:ext cx="2172834" cy="217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423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642</Words>
  <Application>Microsoft Office PowerPoint</Application>
  <PresentationFormat>B5 (ISO) Paper (176x250 mm)</PresentationFormat>
  <Paragraphs>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Slide 1 Introduction Page Slides 2 and 3 Terracotta Black-Figure Attic Olpe depicting Herakles entering Olympus with Poseidon, Hermes, and Athena (Details with the artist’s signature), 540 BC, H.26.4 cm, Louvre Museum, Paris France https://commons.wikimedia.org/wiki/File:Herakles_Olympos_Louvre_F30_full.jpg  https://commons.wikimedia.org/wiki/File:Herakles_Olympos_Louvre_F30_full.jpg#/media/File:Signature_Amasis_Louvre_F30.jpg  Slides 4 and 5 Terracotta Black-Figure Attic Amphora depicting Dionysos and two maenads, one holding a hare (Detail with the artist’s signature), 540 BC, H. 33 cm, Cabinet des Médailles, Paris, Frnce https://commons.wikimedia.org/wiki/File:Dionysos_Mainades_Cdm_Paris_222.jpg   Slides 6, 7 and 8 Terracotta Black-Figure Lekythos depicting the preparation of wool and the weaving of cloth (three sides), ca. 550–530 BC, H. 17.15 cm, the MET, NY, USA https://www.metmuseum.org/art/collection/search/253348?searchField=All&amp;amp;sortBy=Relevance&amp;amp;high=on&amp;amp;ao=on&amp;amp;showOnly=openAccess&amp;amp;ft=*&amp;amp;offset=560&amp;amp;rpp=80&amp;amp;pos=573 Slides 9, 10, 11 and 12 Terracotta Black-Figure Amphor depicting an Attic wedding (four sides), ca. 550–530 BC, H. 175 cm, the MET, NY, USA https://www.metmuseum.org/art/collection/search/254843  Slides 13 and 14 Terracotta Black-Figure Attic Amphora depicting the Recovery of Helen by Menelaus (and detail of Helen), 550 BC, H. 34 cm, Staatliche Antikensammlungen, Munich, Germany https://upload.wikimedia.org/wikipedia/commons/5/53/Amasis_Painter_-_ABV_151_extra_-_Menelaos_recovering_Helena_-_Dionysos_with_youths_-_M%C3%BCnchen_AS_1383_-_02.jpg  https://commons.wikimedia.org/wiki/Category:Amasis_Painter#/media/File:Amasis_Painter_-_ABV_151_extra_-_Menelaos_recovering_Helena_-_Dionysos_with_youths_-_M%C3%BCnchen_AS_1383_-_05.jpg </vt:lpstr>
      <vt:lpstr>               Slide 15 Terracotta Black-Figure Attic Amphora with a lid depicting satyrs producing wine. 540–530 BC, H. 34.8 cm, Martin-von-Wagner-Museum, University of Würzburg Germany http://icon.dickinson.edu/artifacts/amphora-amasis-painter Slide 16 Terracotta Black-Figure Attic Amphora depicting two warriors, 520–515 BC, H. 25.8 cm, MFA, Boston, MA, USA https://collections.mfa.org/objects/153405/twohandled-jar-amphora;jsessionid=82D87970DAAAD22879498D54D73F0211?ctx=a83956c7-ad66-46c3-8cd1-9aee2f57dde0&amp;idx=0  Slides 17 and 18 Identifications and Photo Credits Slide 19 The End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2021-07-09T04:19:33Z</dcterms:created>
  <dcterms:modified xsi:type="dcterms:W3CDTF">2021-07-11T09:32:01Z</dcterms:modified>
</cp:coreProperties>
</file>