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7" r:id="rId3"/>
    <p:sldId id="302" r:id="rId4"/>
    <p:sldId id="299" r:id="rId5"/>
    <p:sldId id="300" r:id="rId6"/>
    <p:sldId id="296" r:id="rId7"/>
    <p:sldId id="282" r:id="rId8"/>
    <p:sldId id="275" r:id="rId9"/>
    <p:sldId id="258" r:id="rId10"/>
    <p:sldId id="281" r:id="rId11"/>
    <p:sldId id="262" r:id="rId12"/>
    <p:sldId id="274" r:id="rId13"/>
    <p:sldId id="295" r:id="rId14"/>
    <p:sldId id="298" r:id="rId15"/>
    <p:sldId id="290" r:id="rId16"/>
    <p:sldId id="301" r:id="rId17"/>
    <p:sldId id="288" r:id="rId18"/>
    <p:sldId id="287" r:id="rId19"/>
    <p:sldId id="277" r:id="rId20"/>
    <p:sldId id="284" r:id="rId21"/>
    <p:sldId id="280" r:id="rId22"/>
    <p:sldId id="286" r:id="rId23"/>
    <p:sldId id="279" r:id="rId24"/>
    <p:sldId id="278" r:id="rId25"/>
    <p:sldId id="304" r:id="rId26"/>
    <p:sldId id="30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2E2"/>
    <a:srgbClr val="E6E7CB"/>
    <a:srgbClr val="F7ED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2CB1B9-6392-43F0-A406-9F80DE061A8E}" v="228" dt="2021-07-08T15:48:05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CF2CB1B9-6392-43F0-A406-9F80DE061A8E}"/>
    <pc:docChg chg="undo redo custSel addSld delSld modSld sldOrd">
      <pc:chgData name="Amalia Spiliakou" userId="f4bd6b91a0b5818a" providerId="LiveId" clId="{CF2CB1B9-6392-43F0-A406-9F80DE061A8E}" dt="2021-07-08T15:49:52.912" v="3420" actId="47"/>
      <pc:docMkLst>
        <pc:docMk/>
      </pc:docMkLst>
      <pc:sldChg chg="addSp modSp mod setBg">
        <pc:chgData name="Amalia Spiliakou" userId="f4bd6b91a0b5818a" providerId="LiveId" clId="{CF2CB1B9-6392-43F0-A406-9F80DE061A8E}" dt="2021-07-08T15:30:46.370" v="3244" actId="207"/>
        <pc:sldMkLst>
          <pc:docMk/>
          <pc:sldMk cId="2350596075" sldId="256"/>
        </pc:sldMkLst>
        <pc:spChg chg="add mod">
          <ac:chgData name="Amalia Spiliakou" userId="f4bd6b91a0b5818a" providerId="LiveId" clId="{CF2CB1B9-6392-43F0-A406-9F80DE061A8E}" dt="2021-07-08T15:30:46.370" v="3244" actId="207"/>
          <ac:spMkLst>
            <pc:docMk/>
            <pc:sldMk cId="2350596075" sldId="256"/>
            <ac:spMk id="2" creationId="{D693151C-193D-40A7-84A6-9BAF3D85DD7E}"/>
          </ac:spMkLst>
        </pc:spChg>
      </pc:sldChg>
      <pc:sldChg chg="del">
        <pc:chgData name="Amalia Spiliakou" userId="f4bd6b91a0b5818a" providerId="LiveId" clId="{CF2CB1B9-6392-43F0-A406-9F80DE061A8E}" dt="2021-07-08T13:24:58.333" v="1617" actId="47"/>
        <pc:sldMkLst>
          <pc:docMk/>
          <pc:sldMk cId="2177972127" sldId="257"/>
        </pc:sldMkLst>
      </pc:sldChg>
      <pc:sldChg chg="addSp delSp modSp mod setBg">
        <pc:chgData name="Amalia Spiliakou" userId="f4bd6b91a0b5818a" providerId="LiveId" clId="{CF2CB1B9-6392-43F0-A406-9F80DE061A8E}" dt="2021-07-08T15:17:19.707" v="3096" actId="14100"/>
        <pc:sldMkLst>
          <pc:docMk/>
          <pc:sldMk cId="2627158297" sldId="258"/>
        </pc:sldMkLst>
        <pc:spChg chg="mod">
          <ac:chgData name="Amalia Spiliakou" userId="f4bd6b91a0b5818a" providerId="LiveId" clId="{CF2CB1B9-6392-43F0-A406-9F80DE061A8E}" dt="2021-07-08T15:17:19.707" v="3096" actId="14100"/>
          <ac:spMkLst>
            <pc:docMk/>
            <pc:sldMk cId="2627158297" sldId="258"/>
            <ac:spMk id="2" creationId="{D13B1103-ECD3-4DA2-969B-A7EA45C48019}"/>
          </ac:spMkLst>
        </pc:spChg>
        <pc:picChg chg="del mod">
          <ac:chgData name="Amalia Spiliakou" userId="f4bd6b91a0b5818a" providerId="LiveId" clId="{CF2CB1B9-6392-43F0-A406-9F80DE061A8E}" dt="2021-07-08T13:06:03.385" v="1406" actId="478"/>
          <ac:picMkLst>
            <pc:docMk/>
            <pc:sldMk cId="2627158297" sldId="258"/>
            <ac:picMk id="1026" creationId="{8D98A44F-95AF-4668-B4C0-887D8C965826}"/>
          </ac:picMkLst>
        </pc:picChg>
        <pc:picChg chg="add mod">
          <ac:chgData name="Amalia Spiliakou" userId="f4bd6b91a0b5818a" providerId="LiveId" clId="{CF2CB1B9-6392-43F0-A406-9F80DE061A8E}" dt="2021-07-08T15:17:12.405" v="3095" actId="1076"/>
          <ac:picMkLst>
            <pc:docMk/>
            <pc:sldMk cId="2627158297" sldId="258"/>
            <ac:picMk id="15362" creationId="{8CD9A75C-7F31-4477-9F02-DD774E596AB6}"/>
          </ac:picMkLst>
        </pc:picChg>
      </pc:sldChg>
      <pc:sldChg chg="del">
        <pc:chgData name="Amalia Spiliakou" userId="f4bd6b91a0b5818a" providerId="LiveId" clId="{CF2CB1B9-6392-43F0-A406-9F80DE061A8E}" dt="2021-07-08T13:07:24.156" v="1439" actId="47"/>
        <pc:sldMkLst>
          <pc:docMk/>
          <pc:sldMk cId="3037473353" sldId="259"/>
        </pc:sldMkLst>
      </pc:sldChg>
      <pc:sldChg chg="del ord">
        <pc:chgData name="Amalia Spiliakou" userId="f4bd6b91a0b5818a" providerId="LiveId" clId="{CF2CB1B9-6392-43F0-A406-9F80DE061A8E}" dt="2021-07-08T13:25:03.068" v="1618" actId="47"/>
        <pc:sldMkLst>
          <pc:docMk/>
          <pc:sldMk cId="1464787770" sldId="260"/>
        </pc:sldMkLst>
      </pc:sldChg>
      <pc:sldChg chg="del">
        <pc:chgData name="Amalia Spiliakou" userId="f4bd6b91a0b5818a" providerId="LiveId" clId="{CF2CB1B9-6392-43F0-A406-9F80DE061A8E}" dt="2021-07-08T15:30:02.269" v="3240" actId="47"/>
        <pc:sldMkLst>
          <pc:docMk/>
          <pc:sldMk cId="1797672022" sldId="261"/>
        </pc:sldMkLst>
      </pc:sldChg>
      <pc:sldChg chg="addSp delSp modSp new mod ord setBg modClrScheme chgLayout">
        <pc:chgData name="Amalia Spiliakou" userId="f4bd6b91a0b5818a" providerId="LiveId" clId="{CF2CB1B9-6392-43F0-A406-9F80DE061A8E}" dt="2021-07-08T15:17:57.179" v="3099" actId="20577"/>
        <pc:sldMkLst>
          <pc:docMk/>
          <pc:sldMk cId="4004525527" sldId="262"/>
        </pc:sldMkLst>
        <pc:spChg chg="add mod">
          <ac:chgData name="Amalia Spiliakou" userId="f4bd6b91a0b5818a" providerId="LiveId" clId="{CF2CB1B9-6392-43F0-A406-9F80DE061A8E}" dt="2021-07-08T15:17:57.179" v="3099" actId="20577"/>
          <ac:spMkLst>
            <pc:docMk/>
            <pc:sldMk cId="4004525527" sldId="262"/>
            <ac:spMk id="2" creationId="{F2E1C254-5BF7-4E99-8E9B-91F34F275371}"/>
          </ac:spMkLst>
        </pc:spChg>
        <pc:spChg chg="add del">
          <ac:chgData name="Amalia Spiliakou" userId="f4bd6b91a0b5818a" providerId="LiveId" clId="{CF2CB1B9-6392-43F0-A406-9F80DE061A8E}" dt="2021-07-08T14:39:20.636" v="2395" actId="478"/>
          <ac:spMkLst>
            <pc:docMk/>
            <pc:sldMk cId="4004525527" sldId="262"/>
            <ac:spMk id="5" creationId="{BF61B7E3-6EA1-42AF-A4C1-F578B85B6A5A}"/>
          </ac:spMkLst>
        </pc:spChg>
        <pc:picChg chg="add mod">
          <ac:chgData name="Amalia Spiliakou" userId="f4bd6b91a0b5818a" providerId="LiveId" clId="{CF2CB1B9-6392-43F0-A406-9F80DE061A8E}" dt="2021-07-08T14:13:34.653" v="1990" actId="1076"/>
          <ac:picMkLst>
            <pc:docMk/>
            <pc:sldMk cId="4004525527" sldId="262"/>
            <ac:picMk id="7170" creationId="{1935945B-3F1F-4D40-BB2B-12FD024E3665}"/>
          </ac:picMkLst>
        </pc:picChg>
      </pc:sldChg>
      <pc:sldChg chg="new del">
        <pc:chgData name="Amalia Spiliakou" userId="f4bd6b91a0b5818a" providerId="LiveId" clId="{CF2CB1B9-6392-43F0-A406-9F80DE061A8E}" dt="2021-07-08T12:06:41.354" v="695" actId="47"/>
        <pc:sldMkLst>
          <pc:docMk/>
          <pc:sldMk cId="1343547355" sldId="263"/>
        </pc:sldMkLst>
      </pc:sldChg>
      <pc:sldChg chg="new del">
        <pc:chgData name="Amalia Spiliakou" userId="f4bd6b91a0b5818a" providerId="LiveId" clId="{CF2CB1B9-6392-43F0-A406-9F80DE061A8E}" dt="2021-07-08T12:06:41.845" v="696" actId="47"/>
        <pc:sldMkLst>
          <pc:docMk/>
          <pc:sldMk cId="3275653850" sldId="264"/>
        </pc:sldMkLst>
      </pc:sldChg>
      <pc:sldChg chg="new del">
        <pc:chgData name="Amalia Spiliakou" userId="f4bd6b91a0b5818a" providerId="LiveId" clId="{CF2CB1B9-6392-43F0-A406-9F80DE061A8E}" dt="2021-07-08T12:06:37.190" v="692" actId="47"/>
        <pc:sldMkLst>
          <pc:docMk/>
          <pc:sldMk cId="815274819" sldId="265"/>
        </pc:sldMkLst>
      </pc:sldChg>
      <pc:sldChg chg="new del">
        <pc:chgData name="Amalia Spiliakou" userId="f4bd6b91a0b5818a" providerId="LiveId" clId="{CF2CB1B9-6392-43F0-A406-9F80DE061A8E}" dt="2021-07-08T12:06:37.658" v="693" actId="47"/>
        <pc:sldMkLst>
          <pc:docMk/>
          <pc:sldMk cId="138052689" sldId="266"/>
        </pc:sldMkLst>
      </pc:sldChg>
      <pc:sldChg chg="new del">
        <pc:chgData name="Amalia Spiliakou" userId="f4bd6b91a0b5818a" providerId="LiveId" clId="{CF2CB1B9-6392-43F0-A406-9F80DE061A8E}" dt="2021-07-08T12:06:38.236" v="694" actId="47"/>
        <pc:sldMkLst>
          <pc:docMk/>
          <pc:sldMk cId="1076546952" sldId="267"/>
        </pc:sldMkLst>
      </pc:sldChg>
      <pc:sldChg chg="new del">
        <pc:chgData name="Amalia Spiliakou" userId="f4bd6b91a0b5818a" providerId="LiveId" clId="{CF2CB1B9-6392-43F0-A406-9F80DE061A8E}" dt="2021-07-08T12:06:42.414" v="697" actId="47"/>
        <pc:sldMkLst>
          <pc:docMk/>
          <pc:sldMk cId="3044169817" sldId="268"/>
        </pc:sldMkLst>
      </pc:sldChg>
      <pc:sldChg chg="new del">
        <pc:chgData name="Amalia Spiliakou" userId="f4bd6b91a0b5818a" providerId="LiveId" clId="{CF2CB1B9-6392-43F0-A406-9F80DE061A8E}" dt="2021-07-08T12:06:42.988" v="698" actId="47"/>
        <pc:sldMkLst>
          <pc:docMk/>
          <pc:sldMk cId="1092865281" sldId="269"/>
        </pc:sldMkLst>
      </pc:sldChg>
      <pc:sldChg chg="new del">
        <pc:chgData name="Amalia Spiliakou" userId="f4bd6b91a0b5818a" providerId="LiveId" clId="{CF2CB1B9-6392-43F0-A406-9F80DE061A8E}" dt="2021-07-08T12:06:43.473" v="699" actId="47"/>
        <pc:sldMkLst>
          <pc:docMk/>
          <pc:sldMk cId="2177291820" sldId="270"/>
        </pc:sldMkLst>
      </pc:sldChg>
      <pc:sldChg chg="new del">
        <pc:chgData name="Amalia Spiliakou" userId="f4bd6b91a0b5818a" providerId="LiveId" clId="{CF2CB1B9-6392-43F0-A406-9F80DE061A8E}" dt="2021-07-08T12:06:44.056" v="700" actId="47"/>
        <pc:sldMkLst>
          <pc:docMk/>
          <pc:sldMk cId="826742229" sldId="271"/>
        </pc:sldMkLst>
      </pc:sldChg>
      <pc:sldChg chg="new del">
        <pc:chgData name="Amalia Spiliakou" userId="f4bd6b91a0b5818a" providerId="LiveId" clId="{CF2CB1B9-6392-43F0-A406-9F80DE061A8E}" dt="2021-07-08T12:06:44.599" v="701" actId="47"/>
        <pc:sldMkLst>
          <pc:docMk/>
          <pc:sldMk cId="480463629" sldId="272"/>
        </pc:sldMkLst>
      </pc:sldChg>
      <pc:sldChg chg="addSp modSp new del mod modClrScheme chgLayout">
        <pc:chgData name="Amalia Spiliakou" userId="f4bd6b91a0b5818a" providerId="LiveId" clId="{CF2CB1B9-6392-43F0-A406-9F80DE061A8E}" dt="2021-07-08T12:06:45.621" v="702" actId="47"/>
        <pc:sldMkLst>
          <pc:docMk/>
          <pc:sldMk cId="160486640" sldId="273"/>
        </pc:sldMkLst>
        <pc:spChg chg="add mod">
          <ac:chgData name="Amalia Spiliakou" userId="f4bd6b91a0b5818a" providerId="LiveId" clId="{CF2CB1B9-6392-43F0-A406-9F80DE061A8E}" dt="2021-07-08T12:06:33.792" v="691" actId="700"/>
          <ac:spMkLst>
            <pc:docMk/>
            <pc:sldMk cId="160486640" sldId="273"/>
            <ac:spMk id="2" creationId="{7565A516-5F0A-42C4-9906-70D9AEA6A6CF}"/>
          </ac:spMkLst>
        </pc:spChg>
      </pc:sldChg>
      <pc:sldChg chg="addSp delSp modSp new mod ord setBg modClrScheme chgLayout">
        <pc:chgData name="Amalia Spiliakou" userId="f4bd6b91a0b5818a" providerId="LiveId" clId="{CF2CB1B9-6392-43F0-A406-9F80DE061A8E}" dt="2021-07-08T15:18:50.822" v="3102" actId="20577"/>
        <pc:sldMkLst>
          <pc:docMk/>
          <pc:sldMk cId="422298055" sldId="274"/>
        </pc:sldMkLst>
        <pc:spChg chg="add mod">
          <ac:chgData name="Amalia Spiliakou" userId="f4bd6b91a0b5818a" providerId="LiveId" clId="{CF2CB1B9-6392-43F0-A406-9F80DE061A8E}" dt="2021-07-08T15:18:50.822" v="3102" actId="20577"/>
          <ac:spMkLst>
            <pc:docMk/>
            <pc:sldMk cId="422298055" sldId="274"/>
            <ac:spMk id="2" creationId="{E746F9C1-3E2E-4774-876A-52083E4995C2}"/>
          </ac:spMkLst>
        </pc:spChg>
        <pc:picChg chg="add del mod">
          <ac:chgData name="Amalia Spiliakou" userId="f4bd6b91a0b5818a" providerId="LiveId" clId="{CF2CB1B9-6392-43F0-A406-9F80DE061A8E}" dt="2021-07-08T12:02:21.863" v="674" actId="478"/>
          <ac:picMkLst>
            <pc:docMk/>
            <pc:sldMk cId="422298055" sldId="274"/>
            <ac:picMk id="6146" creationId="{0A3BD100-E135-4896-868F-17D32EA78B73}"/>
          </ac:picMkLst>
        </pc:picChg>
        <pc:picChg chg="add mod">
          <ac:chgData name="Amalia Spiliakou" userId="f4bd6b91a0b5818a" providerId="LiveId" clId="{CF2CB1B9-6392-43F0-A406-9F80DE061A8E}" dt="2021-07-08T12:03:34.490" v="680" actId="1076"/>
          <ac:picMkLst>
            <pc:docMk/>
            <pc:sldMk cId="422298055" sldId="274"/>
            <ac:picMk id="6148" creationId="{0970F551-F607-4121-9B90-4CF305B9578B}"/>
          </ac:picMkLst>
        </pc:picChg>
      </pc:sldChg>
      <pc:sldChg chg="addSp delSp modSp new mod ord setBg modClrScheme chgLayout">
        <pc:chgData name="Amalia Spiliakou" userId="f4bd6b91a0b5818a" providerId="LiveId" clId="{CF2CB1B9-6392-43F0-A406-9F80DE061A8E}" dt="2021-07-08T15:16:41.979" v="3092" actId="6549"/>
        <pc:sldMkLst>
          <pc:docMk/>
          <pc:sldMk cId="1643629276" sldId="275"/>
        </pc:sldMkLst>
        <pc:spChg chg="add mod">
          <ac:chgData name="Amalia Spiliakou" userId="f4bd6b91a0b5818a" providerId="LiveId" clId="{CF2CB1B9-6392-43F0-A406-9F80DE061A8E}" dt="2021-07-08T15:16:41.979" v="3092" actId="6549"/>
          <ac:spMkLst>
            <pc:docMk/>
            <pc:sldMk cId="1643629276" sldId="275"/>
            <ac:spMk id="2" creationId="{08A7FA4F-B9EC-4D7F-B6A9-53832F5BF6A9}"/>
          </ac:spMkLst>
        </pc:spChg>
        <pc:spChg chg="add del mod">
          <ac:chgData name="Amalia Spiliakou" userId="f4bd6b91a0b5818a" providerId="LiveId" clId="{CF2CB1B9-6392-43F0-A406-9F80DE061A8E}" dt="2021-07-08T11:38:21.408" v="290" actId="478"/>
          <ac:spMkLst>
            <pc:docMk/>
            <pc:sldMk cId="1643629276" sldId="275"/>
            <ac:spMk id="4" creationId="{B15C8BAB-E423-469C-953A-6B813B4FF1AF}"/>
          </ac:spMkLst>
        </pc:spChg>
        <pc:picChg chg="add mod">
          <ac:chgData name="Amalia Spiliakou" userId="f4bd6b91a0b5818a" providerId="LiveId" clId="{CF2CB1B9-6392-43F0-A406-9F80DE061A8E}" dt="2021-07-08T15:16:36.517" v="3091" actId="1076"/>
          <ac:picMkLst>
            <pc:docMk/>
            <pc:sldMk cId="1643629276" sldId="275"/>
            <ac:picMk id="4098" creationId="{8B0144D4-D9E1-4444-B57E-7F70A451DF5D}"/>
          </ac:picMkLst>
        </pc:picChg>
      </pc:sldChg>
      <pc:sldChg chg="addSp delSp modSp new del mod setBg modClrScheme chgLayout">
        <pc:chgData name="Amalia Spiliakou" userId="f4bd6b91a0b5818a" providerId="LiveId" clId="{CF2CB1B9-6392-43F0-A406-9F80DE061A8E}" dt="2021-07-08T12:45:42.415" v="1081" actId="47"/>
        <pc:sldMkLst>
          <pc:docMk/>
          <pc:sldMk cId="1275453363" sldId="276"/>
        </pc:sldMkLst>
        <pc:spChg chg="add mod ord">
          <ac:chgData name="Amalia Spiliakou" userId="f4bd6b91a0b5818a" providerId="LiveId" clId="{CF2CB1B9-6392-43F0-A406-9F80DE061A8E}" dt="2021-07-08T11:34:40.104" v="284" actId="207"/>
          <ac:spMkLst>
            <pc:docMk/>
            <pc:sldMk cId="1275453363" sldId="276"/>
            <ac:spMk id="4" creationId="{53816B2C-C6A2-495C-9302-3A3167C6A17A}"/>
          </ac:spMkLst>
        </pc:spChg>
        <pc:picChg chg="add mod">
          <ac:chgData name="Amalia Spiliakou" userId="f4bd6b91a0b5818a" providerId="LiveId" clId="{CF2CB1B9-6392-43F0-A406-9F80DE061A8E}" dt="2021-07-08T11:31:45.415" v="173" actId="1076"/>
          <ac:picMkLst>
            <pc:docMk/>
            <pc:sldMk cId="1275453363" sldId="276"/>
            <ac:picMk id="3" creationId="{B5F110B2-606E-4521-A507-9834B8D7BEAD}"/>
          </ac:picMkLst>
        </pc:picChg>
        <pc:picChg chg="add del mod">
          <ac:chgData name="Amalia Spiliakou" userId="f4bd6b91a0b5818a" providerId="LiveId" clId="{CF2CB1B9-6392-43F0-A406-9F80DE061A8E}" dt="2021-07-08T11:32:45.115" v="183" actId="478"/>
          <ac:picMkLst>
            <pc:docMk/>
            <pc:sldMk cId="1275453363" sldId="276"/>
            <ac:picMk id="3074" creationId="{CD11D3EF-54E7-4649-B926-1650D0EC21DD}"/>
          </ac:picMkLst>
        </pc:picChg>
      </pc:sldChg>
      <pc:sldChg chg="addSp modSp new mod ord setBg modClrScheme chgLayout">
        <pc:chgData name="Amalia Spiliakou" userId="f4bd6b91a0b5818a" providerId="LiveId" clId="{CF2CB1B9-6392-43F0-A406-9F80DE061A8E}" dt="2021-07-08T15:21:01.747" v="3109" actId="20577"/>
        <pc:sldMkLst>
          <pc:docMk/>
          <pc:sldMk cId="4275981995" sldId="277"/>
        </pc:sldMkLst>
        <pc:spChg chg="add mod">
          <ac:chgData name="Amalia Spiliakou" userId="f4bd6b91a0b5818a" providerId="LiveId" clId="{CF2CB1B9-6392-43F0-A406-9F80DE061A8E}" dt="2021-07-08T15:21:01.747" v="3109" actId="20577"/>
          <ac:spMkLst>
            <pc:docMk/>
            <pc:sldMk cId="4275981995" sldId="277"/>
            <ac:spMk id="2" creationId="{8D8AB916-C138-48E6-A287-842BE785038D}"/>
          </ac:spMkLst>
        </pc:spChg>
        <pc:picChg chg="add mod">
          <ac:chgData name="Amalia Spiliakou" userId="f4bd6b91a0b5818a" providerId="LiveId" clId="{CF2CB1B9-6392-43F0-A406-9F80DE061A8E}" dt="2021-07-08T11:23:34.828" v="124" actId="14100"/>
          <ac:picMkLst>
            <pc:docMk/>
            <pc:sldMk cId="4275981995" sldId="277"/>
            <ac:picMk id="2050" creationId="{D44EA1B8-4DAC-4B38-A578-DB34EF2E906E}"/>
          </ac:picMkLst>
        </pc:picChg>
      </pc:sldChg>
      <pc:sldChg chg="addSp modSp new mod setBg modClrScheme chgLayout">
        <pc:chgData name="Amalia Spiliakou" userId="f4bd6b91a0b5818a" providerId="LiveId" clId="{CF2CB1B9-6392-43F0-A406-9F80DE061A8E}" dt="2021-07-08T15:22:57.848" v="3118" actId="14100"/>
        <pc:sldMkLst>
          <pc:docMk/>
          <pc:sldMk cId="2135532307" sldId="278"/>
        </pc:sldMkLst>
        <pc:spChg chg="add mod">
          <ac:chgData name="Amalia Spiliakou" userId="f4bd6b91a0b5818a" providerId="LiveId" clId="{CF2CB1B9-6392-43F0-A406-9F80DE061A8E}" dt="2021-07-08T15:22:57.848" v="3118" actId="14100"/>
          <ac:spMkLst>
            <pc:docMk/>
            <pc:sldMk cId="2135532307" sldId="278"/>
            <ac:spMk id="2" creationId="{2BD4D9B1-887F-47C7-A8B6-30D3C8A65265}"/>
          </ac:spMkLst>
        </pc:spChg>
        <pc:picChg chg="add mod">
          <ac:chgData name="Amalia Spiliakou" userId="f4bd6b91a0b5818a" providerId="LiveId" clId="{CF2CB1B9-6392-43F0-A406-9F80DE061A8E}" dt="2021-07-08T15:22:50.905" v="3117" actId="1076"/>
          <ac:picMkLst>
            <pc:docMk/>
            <pc:sldMk cId="2135532307" sldId="278"/>
            <ac:picMk id="5122" creationId="{0E96BF24-908A-4399-BD88-58730A59FFCF}"/>
          </ac:picMkLst>
        </pc:picChg>
      </pc:sldChg>
      <pc:sldChg chg="addSp delSp modSp new mod ord setBg modClrScheme delDesignElem chgLayout">
        <pc:chgData name="Amalia Spiliakou" userId="f4bd6b91a0b5818a" providerId="LiveId" clId="{CF2CB1B9-6392-43F0-A406-9F80DE061A8E}" dt="2021-07-08T15:22:06.818" v="3112" actId="121"/>
        <pc:sldMkLst>
          <pc:docMk/>
          <pc:sldMk cId="2466055316" sldId="279"/>
        </pc:sldMkLst>
        <pc:spChg chg="add mod ord">
          <ac:chgData name="Amalia Spiliakou" userId="f4bd6b91a0b5818a" providerId="LiveId" clId="{CF2CB1B9-6392-43F0-A406-9F80DE061A8E}" dt="2021-07-08T15:22:06.818" v="3112" actId="121"/>
          <ac:spMkLst>
            <pc:docMk/>
            <pc:sldMk cId="2466055316" sldId="279"/>
            <ac:spMk id="2" creationId="{DBDA1C54-134A-42CF-851A-6D14B6164B74}"/>
          </ac:spMkLst>
        </pc:spChg>
        <pc:spChg chg="add del">
          <ac:chgData name="Amalia Spiliakou" userId="f4bd6b91a0b5818a" providerId="LiveId" clId="{CF2CB1B9-6392-43F0-A406-9F80DE061A8E}" dt="2021-07-08T11:14:19.255" v="20" actId="700"/>
          <ac:spMkLst>
            <pc:docMk/>
            <pc:sldMk cId="2466055316" sldId="279"/>
            <ac:spMk id="71" creationId="{42A4FC2C-047E-45A5-965D-8E1E3BF09BC6}"/>
          </ac:spMkLst>
        </pc:spChg>
        <pc:picChg chg="add mod">
          <ac:chgData name="Amalia Spiliakou" userId="f4bd6b91a0b5818a" providerId="LiveId" clId="{CF2CB1B9-6392-43F0-A406-9F80DE061A8E}" dt="2021-07-08T11:13:42.286" v="19" actId="26606"/>
          <ac:picMkLst>
            <pc:docMk/>
            <pc:sldMk cId="2466055316" sldId="279"/>
            <ac:picMk id="1026" creationId="{A3F34ED1-71DE-4511-8E17-65E277FCAEE3}"/>
          </ac:picMkLst>
        </pc:picChg>
      </pc:sldChg>
      <pc:sldChg chg="addSp delSp modSp new mod ord setBg">
        <pc:chgData name="Amalia Spiliakou" userId="f4bd6b91a0b5818a" providerId="LiveId" clId="{CF2CB1B9-6392-43F0-A406-9F80DE061A8E}" dt="2021-07-08T14:27:39.348" v="2127" actId="14100"/>
        <pc:sldMkLst>
          <pc:docMk/>
          <pc:sldMk cId="1306537599" sldId="280"/>
        </pc:sldMkLst>
        <pc:spChg chg="mod">
          <ac:chgData name="Amalia Spiliakou" userId="f4bd6b91a0b5818a" providerId="LiveId" clId="{CF2CB1B9-6392-43F0-A406-9F80DE061A8E}" dt="2021-07-08T14:27:39.348" v="2127" actId="14100"/>
          <ac:spMkLst>
            <pc:docMk/>
            <pc:sldMk cId="1306537599" sldId="280"/>
            <ac:spMk id="2" creationId="{F529A67C-71DD-46DC-B937-932F622CEF5D}"/>
          </ac:spMkLst>
        </pc:spChg>
        <pc:spChg chg="add del">
          <ac:chgData name="Amalia Spiliakou" userId="f4bd6b91a0b5818a" providerId="LiveId" clId="{CF2CB1B9-6392-43F0-A406-9F80DE061A8E}" dt="2021-07-08T13:09:51.506" v="1443" actId="478"/>
          <ac:spMkLst>
            <pc:docMk/>
            <pc:sldMk cId="1306537599" sldId="280"/>
            <ac:spMk id="4" creationId="{316ABD27-51AD-461C-BAD9-C96793A8B1A1}"/>
          </ac:spMkLst>
        </pc:spChg>
        <pc:picChg chg="add mod">
          <ac:chgData name="Amalia Spiliakou" userId="f4bd6b91a0b5818a" providerId="LiveId" clId="{CF2CB1B9-6392-43F0-A406-9F80DE061A8E}" dt="2021-07-08T13:10:46.673" v="1467" actId="1076"/>
          <ac:picMkLst>
            <pc:docMk/>
            <pc:sldMk cId="1306537599" sldId="280"/>
            <ac:picMk id="16386" creationId="{DCB3455C-6FF9-488B-B03C-ADCAB60965D6}"/>
          </ac:picMkLst>
        </pc:picChg>
        <pc:picChg chg="add mod">
          <ac:chgData name="Amalia Spiliakou" userId="f4bd6b91a0b5818a" providerId="LiveId" clId="{CF2CB1B9-6392-43F0-A406-9F80DE061A8E}" dt="2021-07-08T13:17:07.363" v="1486" actId="1076"/>
          <ac:picMkLst>
            <pc:docMk/>
            <pc:sldMk cId="1306537599" sldId="280"/>
            <ac:picMk id="16388" creationId="{01961FF3-D074-4E2C-9D0F-7537695C45D4}"/>
          </ac:picMkLst>
        </pc:picChg>
      </pc:sldChg>
      <pc:sldChg chg="addSp modSp new mod setBg">
        <pc:chgData name="Amalia Spiliakou" userId="f4bd6b91a0b5818a" providerId="LiveId" clId="{CF2CB1B9-6392-43F0-A406-9F80DE061A8E}" dt="2021-07-08T15:17:36.282" v="3097" actId="20577"/>
        <pc:sldMkLst>
          <pc:docMk/>
          <pc:sldMk cId="1520923806" sldId="281"/>
        </pc:sldMkLst>
        <pc:spChg chg="mod">
          <ac:chgData name="Amalia Spiliakou" userId="f4bd6b91a0b5818a" providerId="LiveId" clId="{CF2CB1B9-6392-43F0-A406-9F80DE061A8E}" dt="2021-07-08T15:17:36.282" v="3097" actId="20577"/>
          <ac:spMkLst>
            <pc:docMk/>
            <pc:sldMk cId="1520923806" sldId="281"/>
            <ac:spMk id="2" creationId="{CD05C26C-2033-494F-8F49-3DE2EDFFD61C}"/>
          </ac:spMkLst>
        </pc:spChg>
        <pc:picChg chg="add mod">
          <ac:chgData name="Amalia Spiliakou" userId="f4bd6b91a0b5818a" providerId="LiveId" clId="{CF2CB1B9-6392-43F0-A406-9F80DE061A8E}" dt="2021-07-08T13:21:22.937" v="1504" actId="1076"/>
          <ac:picMkLst>
            <pc:docMk/>
            <pc:sldMk cId="1520923806" sldId="281"/>
            <ac:picMk id="17410" creationId="{488D332E-5EA9-46CD-92A0-5561C9D7B907}"/>
          </ac:picMkLst>
        </pc:picChg>
      </pc:sldChg>
      <pc:sldChg chg="addSp modSp new mod ord setBg">
        <pc:chgData name="Amalia Spiliakou" userId="f4bd6b91a0b5818a" providerId="LiveId" clId="{CF2CB1B9-6392-43F0-A406-9F80DE061A8E}" dt="2021-07-08T15:15:51.544" v="3088" actId="6549"/>
        <pc:sldMkLst>
          <pc:docMk/>
          <pc:sldMk cId="366522790" sldId="282"/>
        </pc:sldMkLst>
        <pc:spChg chg="mod">
          <ac:chgData name="Amalia Spiliakou" userId="f4bd6b91a0b5818a" providerId="LiveId" clId="{CF2CB1B9-6392-43F0-A406-9F80DE061A8E}" dt="2021-07-08T15:15:51.544" v="3088" actId="6549"/>
          <ac:spMkLst>
            <pc:docMk/>
            <pc:sldMk cId="366522790" sldId="282"/>
            <ac:spMk id="2" creationId="{45D69E3A-4468-4073-A741-BD69F883C80C}"/>
          </ac:spMkLst>
        </pc:spChg>
        <pc:picChg chg="add mod">
          <ac:chgData name="Amalia Spiliakou" userId="f4bd6b91a0b5818a" providerId="LiveId" clId="{CF2CB1B9-6392-43F0-A406-9F80DE061A8E}" dt="2021-07-08T12:25:08.639" v="830" actId="1076"/>
          <ac:picMkLst>
            <pc:docMk/>
            <pc:sldMk cId="366522790" sldId="282"/>
            <ac:picMk id="9218" creationId="{4FC91AC6-5EEE-4970-B2F5-7DE491E6168C}"/>
          </ac:picMkLst>
        </pc:picChg>
      </pc:sldChg>
      <pc:sldChg chg="addSp modSp new del mod ord setBg">
        <pc:chgData name="Amalia Spiliakou" userId="f4bd6b91a0b5818a" providerId="LiveId" clId="{CF2CB1B9-6392-43F0-A406-9F80DE061A8E}" dt="2021-07-08T12:46:37.269" v="1082" actId="47"/>
        <pc:sldMkLst>
          <pc:docMk/>
          <pc:sldMk cId="2474097387" sldId="283"/>
        </pc:sldMkLst>
        <pc:spChg chg="mod">
          <ac:chgData name="Amalia Spiliakou" userId="f4bd6b91a0b5818a" providerId="LiveId" clId="{CF2CB1B9-6392-43F0-A406-9F80DE061A8E}" dt="2021-07-08T12:16:57.959" v="802" actId="207"/>
          <ac:spMkLst>
            <pc:docMk/>
            <pc:sldMk cId="2474097387" sldId="283"/>
            <ac:spMk id="2" creationId="{9F8AA947-CE06-463E-B404-75C1DD8CF7EF}"/>
          </ac:spMkLst>
        </pc:spChg>
        <pc:picChg chg="add mod">
          <ac:chgData name="Amalia Spiliakou" userId="f4bd6b91a0b5818a" providerId="LiveId" clId="{CF2CB1B9-6392-43F0-A406-9F80DE061A8E}" dt="2021-07-08T12:16:19.497" v="793" actId="1076"/>
          <ac:picMkLst>
            <pc:docMk/>
            <pc:sldMk cId="2474097387" sldId="283"/>
            <ac:picMk id="8194" creationId="{05ACEC9A-0F48-482D-9260-A4E505F176F4}"/>
          </ac:picMkLst>
        </pc:picChg>
      </pc:sldChg>
      <pc:sldChg chg="addSp delSp modSp new mod ord setBg chgLayout">
        <pc:chgData name="Amalia Spiliakou" userId="f4bd6b91a0b5818a" providerId="LiveId" clId="{CF2CB1B9-6392-43F0-A406-9F80DE061A8E}" dt="2021-07-08T14:46:15.210" v="2569"/>
        <pc:sldMkLst>
          <pc:docMk/>
          <pc:sldMk cId="612025985" sldId="284"/>
        </pc:sldMkLst>
        <pc:spChg chg="del mod">
          <ac:chgData name="Amalia Spiliakou" userId="f4bd6b91a0b5818a" providerId="LiveId" clId="{CF2CB1B9-6392-43F0-A406-9F80DE061A8E}" dt="2021-07-08T13:25:29.058" v="1622" actId="478"/>
          <ac:spMkLst>
            <pc:docMk/>
            <pc:sldMk cId="612025985" sldId="284"/>
            <ac:spMk id="2" creationId="{6E61C122-8B88-4929-98E7-78457EB6C68D}"/>
          </ac:spMkLst>
        </pc:spChg>
        <pc:spChg chg="add mod">
          <ac:chgData name="Amalia Spiliakou" userId="f4bd6b91a0b5818a" providerId="LiveId" clId="{CF2CB1B9-6392-43F0-A406-9F80DE061A8E}" dt="2021-07-08T14:43:17.322" v="2523" actId="20577"/>
          <ac:spMkLst>
            <pc:docMk/>
            <pc:sldMk cId="612025985" sldId="284"/>
            <ac:spMk id="3" creationId="{709D8499-CAD3-4DE5-B107-6EB7001BD18D}"/>
          </ac:spMkLst>
        </pc:spChg>
        <pc:picChg chg="add del">
          <ac:chgData name="Amalia Spiliakou" userId="f4bd6b91a0b5818a" providerId="LiveId" clId="{CF2CB1B9-6392-43F0-A406-9F80DE061A8E}" dt="2021-07-08T13:25:29.058" v="1622" actId="478"/>
          <ac:picMkLst>
            <pc:docMk/>
            <pc:sldMk cId="612025985" sldId="284"/>
            <ac:picMk id="18434" creationId="{083DF9C0-9B84-46E8-AC26-D6394111D6B4}"/>
          </ac:picMkLst>
        </pc:picChg>
        <pc:picChg chg="add del mod">
          <ac:chgData name="Amalia Spiliakou" userId="f4bd6b91a0b5818a" providerId="LiveId" clId="{CF2CB1B9-6392-43F0-A406-9F80DE061A8E}" dt="2021-07-08T13:25:58.787" v="1628" actId="478"/>
          <ac:picMkLst>
            <pc:docMk/>
            <pc:sldMk cId="612025985" sldId="284"/>
            <ac:picMk id="18436" creationId="{B3DC2F22-A01F-43B8-BCD2-BA7FDF26114E}"/>
          </ac:picMkLst>
        </pc:picChg>
        <pc:picChg chg="add mod">
          <ac:chgData name="Amalia Spiliakou" userId="f4bd6b91a0b5818a" providerId="LiveId" clId="{CF2CB1B9-6392-43F0-A406-9F80DE061A8E}" dt="2021-07-08T13:27:41.821" v="1634" actId="1076"/>
          <ac:picMkLst>
            <pc:docMk/>
            <pc:sldMk cId="612025985" sldId="284"/>
            <ac:picMk id="18438" creationId="{2C480D21-F917-47B5-8601-D7F6805EC238}"/>
          </ac:picMkLst>
        </pc:picChg>
      </pc:sldChg>
      <pc:sldChg chg="addSp modSp new del mod setBg">
        <pc:chgData name="Amalia Spiliakou" userId="f4bd6b91a0b5818a" providerId="LiveId" clId="{CF2CB1B9-6392-43F0-A406-9F80DE061A8E}" dt="2021-07-08T12:47:22.616" v="1083" actId="47"/>
        <pc:sldMkLst>
          <pc:docMk/>
          <pc:sldMk cId="930491964" sldId="285"/>
        </pc:sldMkLst>
        <pc:spChg chg="mod">
          <ac:chgData name="Amalia Spiliakou" userId="f4bd6b91a0b5818a" providerId="LiveId" clId="{CF2CB1B9-6392-43F0-A406-9F80DE061A8E}" dt="2021-07-08T12:37:21.907" v="1005" actId="207"/>
          <ac:spMkLst>
            <pc:docMk/>
            <pc:sldMk cId="930491964" sldId="285"/>
            <ac:spMk id="2" creationId="{0511D739-A2ED-4EEF-97D4-2600BE92D94E}"/>
          </ac:spMkLst>
        </pc:spChg>
        <pc:picChg chg="add mod">
          <ac:chgData name="Amalia Spiliakou" userId="f4bd6b91a0b5818a" providerId="LiveId" clId="{CF2CB1B9-6392-43F0-A406-9F80DE061A8E}" dt="2021-07-08T12:35:47.106" v="939" actId="14100"/>
          <ac:picMkLst>
            <pc:docMk/>
            <pc:sldMk cId="930491964" sldId="285"/>
            <ac:picMk id="10242" creationId="{1A833FB2-E863-46D8-B5E3-FB8120BC8756}"/>
          </ac:picMkLst>
        </pc:picChg>
      </pc:sldChg>
      <pc:sldChg chg="addSp delSp modSp new mod ord setBg">
        <pc:chgData name="Amalia Spiliakou" userId="f4bd6b91a0b5818a" providerId="LiveId" clId="{CF2CB1B9-6392-43F0-A406-9F80DE061A8E}" dt="2021-07-08T15:21:44.938" v="3110" actId="20577"/>
        <pc:sldMkLst>
          <pc:docMk/>
          <pc:sldMk cId="276860988" sldId="286"/>
        </pc:sldMkLst>
        <pc:spChg chg="mod">
          <ac:chgData name="Amalia Spiliakou" userId="f4bd6b91a0b5818a" providerId="LiveId" clId="{CF2CB1B9-6392-43F0-A406-9F80DE061A8E}" dt="2021-07-08T15:21:44.938" v="3110" actId="20577"/>
          <ac:spMkLst>
            <pc:docMk/>
            <pc:sldMk cId="276860988" sldId="286"/>
            <ac:spMk id="2" creationId="{A8CE678D-8FBF-4C74-8814-5B1CCEE0EBEF}"/>
          </ac:spMkLst>
        </pc:spChg>
        <pc:spChg chg="add del">
          <ac:chgData name="Amalia Spiliakou" userId="f4bd6b91a0b5818a" providerId="LiveId" clId="{CF2CB1B9-6392-43F0-A406-9F80DE061A8E}" dt="2021-07-08T12:53:59.401" v="1232" actId="478"/>
          <ac:spMkLst>
            <pc:docMk/>
            <pc:sldMk cId="276860988" sldId="286"/>
            <ac:spMk id="4" creationId="{9052E9AD-4488-4915-A7A4-AB6689F3A594}"/>
          </ac:spMkLst>
        </pc:spChg>
        <pc:picChg chg="add mod">
          <ac:chgData name="Amalia Spiliakou" userId="f4bd6b91a0b5818a" providerId="LiveId" clId="{CF2CB1B9-6392-43F0-A406-9F80DE061A8E}" dt="2021-07-08T14:27:56.539" v="2130" actId="1076"/>
          <ac:picMkLst>
            <pc:docMk/>
            <pc:sldMk cId="276860988" sldId="286"/>
            <ac:picMk id="13314" creationId="{F14C0781-015E-458A-A7EE-90E9CB1A8800}"/>
          </ac:picMkLst>
        </pc:picChg>
      </pc:sldChg>
      <pc:sldChg chg="addSp delSp modSp new mod setBg">
        <pc:chgData name="Amalia Spiliakou" userId="f4bd6b91a0b5818a" providerId="LiveId" clId="{CF2CB1B9-6392-43F0-A406-9F80DE061A8E}" dt="2021-07-08T15:20:43.435" v="3107" actId="6549"/>
        <pc:sldMkLst>
          <pc:docMk/>
          <pc:sldMk cId="1403730438" sldId="287"/>
        </pc:sldMkLst>
        <pc:spChg chg="mod">
          <ac:chgData name="Amalia Spiliakou" userId="f4bd6b91a0b5818a" providerId="LiveId" clId="{CF2CB1B9-6392-43F0-A406-9F80DE061A8E}" dt="2021-07-08T15:20:43.435" v="3107" actId="6549"/>
          <ac:spMkLst>
            <pc:docMk/>
            <pc:sldMk cId="1403730438" sldId="287"/>
            <ac:spMk id="2" creationId="{A1AD79B1-B3D4-4EB3-AD57-5430D78C8F47}"/>
          </ac:spMkLst>
        </pc:spChg>
        <pc:picChg chg="add del mod">
          <ac:chgData name="Amalia Spiliakou" userId="f4bd6b91a0b5818a" providerId="LiveId" clId="{CF2CB1B9-6392-43F0-A406-9F80DE061A8E}" dt="2021-07-08T12:44:46.476" v="1078" actId="478"/>
          <ac:picMkLst>
            <pc:docMk/>
            <pc:sldMk cId="1403730438" sldId="287"/>
            <ac:picMk id="12290" creationId="{40AF2217-56B8-4AE6-84BB-BC6D83A04189}"/>
          </ac:picMkLst>
        </pc:picChg>
        <pc:picChg chg="add del mod">
          <ac:chgData name="Amalia Spiliakou" userId="f4bd6b91a0b5818a" providerId="LiveId" clId="{CF2CB1B9-6392-43F0-A406-9F80DE061A8E}" dt="2021-07-08T12:50:59.041" v="1191" actId="478"/>
          <ac:picMkLst>
            <pc:docMk/>
            <pc:sldMk cId="1403730438" sldId="287"/>
            <ac:picMk id="12292" creationId="{EDF7C5BF-76E8-4051-BD41-E9A9EC305CD7}"/>
          </ac:picMkLst>
        </pc:picChg>
        <pc:picChg chg="add mod">
          <ac:chgData name="Amalia Spiliakou" userId="f4bd6b91a0b5818a" providerId="LiveId" clId="{CF2CB1B9-6392-43F0-A406-9F80DE061A8E}" dt="2021-07-08T12:51:20.573" v="1195" actId="14100"/>
          <ac:picMkLst>
            <pc:docMk/>
            <pc:sldMk cId="1403730438" sldId="287"/>
            <ac:picMk id="12294" creationId="{1D658E5C-8555-4CE6-9F8C-2A334B1640C3}"/>
          </ac:picMkLst>
        </pc:picChg>
      </pc:sldChg>
      <pc:sldChg chg="addSp delSp modSp new del mod setBg">
        <pc:chgData name="Amalia Spiliakou" userId="f4bd6b91a0b5818a" providerId="LiveId" clId="{CF2CB1B9-6392-43F0-A406-9F80DE061A8E}" dt="2021-07-08T12:47:24.898" v="1084" actId="47"/>
        <pc:sldMkLst>
          <pc:docMk/>
          <pc:sldMk cId="715945657" sldId="288"/>
        </pc:sldMkLst>
        <pc:spChg chg="mod">
          <ac:chgData name="Amalia Spiliakou" userId="f4bd6b91a0b5818a" providerId="LiveId" clId="{CF2CB1B9-6392-43F0-A406-9F80DE061A8E}" dt="2021-07-08T12:40:53.768" v="1073" actId="207"/>
          <ac:spMkLst>
            <pc:docMk/>
            <pc:sldMk cId="715945657" sldId="288"/>
            <ac:spMk id="2" creationId="{7CACBE76-8AD6-44D0-8C45-27C18DBA719E}"/>
          </ac:spMkLst>
        </pc:spChg>
        <pc:picChg chg="add del">
          <ac:chgData name="Amalia Spiliakou" userId="f4bd6b91a0b5818a" providerId="LiveId" clId="{CF2CB1B9-6392-43F0-A406-9F80DE061A8E}" dt="2021-07-08T12:38:20.626" v="1013" actId="478"/>
          <ac:picMkLst>
            <pc:docMk/>
            <pc:sldMk cId="715945657" sldId="288"/>
            <ac:picMk id="11266" creationId="{A5AA8CA5-50A2-4E71-B341-21A98E7FCEDD}"/>
          </ac:picMkLst>
        </pc:picChg>
        <pc:picChg chg="add mod">
          <ac:chgData name="Amalia Spiliakou" userId="f4bd6b91a0b5818a" providerId="LiveId" clId="{CF2CB1B9-6392-43F0-A406-9F80DE061A8E}" dt="2021-07-08T12:38:48.652" v="1017" actId="1076"/>
          <ac:picMkLst>
            <pc:docMk/>
            <pc:sldMk cId="715945657" sldId="288"/>
            <ac:picMk id="11268" creationId="{CAA73EAE-024B-4114-B3C8-42DAAACD0009}"/>
          </ac:picMkLst>
        </pc:picChg>
      </pc:sldChg>
      <pc:sldChg chg="addSp modSp new mod setBg">
        <pc:chgData name="Amalia Spiliakou" userId="f4bd6b91a0b5818a" providerId="LiveId" clId="{CF2CB1B9-6392-43F0-A406-9F80DE061A8E}" dt="2021-07-08T14:43:36.722" v="2534" actId="20577"/>
        <pc:sldMkLst>
          <pc:docMk/>
          <pc:sldMk cId="2544431381" sldId="288"/>
        </pc:sldMkLst>
        <pc:spChg chg="mod">
          <ac:chgData name="Amalia Spiliakou" userId="f4bd6b91a0b5818a" providerId="LiveId" clId="{CF2CB1B9-6392-43F0-A406-9F80DE061A8E}" dt="2021-07-08T14:43:36.722" v="2534" actId="20577"/>
          <ac:spMkLst>
            <pc:docMk/>
            <pc:sldMk cId="2544431381" sldId="288"/>
            <ac:spMk id="2" creationId="{1A3F22FF-62D3-414D-8414-4F45E218F3E4}"/>
          </ac:spMkLst>
        </pc:spChg>
        <pc:picChg chg="add mod">
          <ac:chgData name="Amalia Spiliakou" userId="f4bd6b91a0b5818a" providerId="LiveId" clId="{CF2CB1B9-6392-43F0-A406-9F80DE061A8E}" dt="2021-07-08T13:47:34.829" v="1734" actId="1076"/>
          <ac:picMkLst>
            <pc:docMk/>
            <pc:sldMk cId="2544431381" sldId="288"/>
            <ac:picMk id="19458" creationId="{0D359E5E-DC75-4D69-A1B2-0BAFBC8B4946}"/>
          </ac:picMkLst>
        </pc:picChg>
      </pc:sldChg>
      <pc:sldChg chg="addSp new del mod">
        <pc:chgData name="Amalia Spiliakou" userId="f4bd6b91a0b5818a" providerId="LiveId" clId="{CF2CB1B9-6392-43F0-A406-9F80DE061A8E}" dt="2021-07-08T14:03:33.325" v="1963" actId="47"/>
        <pc:sldMkLst>
          <pc:docMk/>
          <pc:sldMk cId="107238950" sldId="289"/>
        </pc:sldMkLst>
        <pc:spChg chg="add">
          <ac:chgData name="Amalia Spiliakou" userId="f4bd6b91a0b5818a" providerId="LiveId" clId="{CF2CB1B9-6392-43F0-A406-9F80DE061A8E}" dt="2021-07-08T13:55:34.121" v="1822" actId="22"/>
          <ac:spMkLst>
            <pc:docMk/>
            <pc:sldMk cId="107238950" sldId="289"/>
            <ac:spMk id="4" creationId="{81CCAFFF-6587-4F5F-B90D-F341A431EB87}"/>
          </ac:spMkLst>
        </pc:spChg>
      </pc:sldChg>
      <pc:sldChg chg="addSp modSp new mod ord setBg">
        <pc:chgData name="Amalia Spiliakou" userId="f4bd6b91a0b5818a" providerId="LiveId" clId="{CF2CB1B9-6392-43F0-A406-9F80DE061A8E}" dt="2021-07-08T15:02:39.953" v="2840" actId="20577"/>
        <pc:sldMkLst>
          <pc:docMk/>
          <pc:sldMk cId="3422422528" sldId="290"/>
        </pc:sldMkLst>
        <pc:spChg chg="mod">
          <ac:chgData name="Amalia Spiliakou" userId="f4bd6b91a0b5818a" providerId="LiveId" clId="{CF2CB1B9-6392-43F0-A406-9F80DE061A8E}" dt="2021-07-08T15:02:39.953" v="2840" actId="20577"/>
          <ac:spMkLst>
            <pc:docMk/>
            <pc:sldMk cId="3422422528" sldId="290"/>
            <ac:spMk id="2" creationId="{E604AA20-7656-4806-AEA0-15496B66FE7A}"/>
          </ac:spMkLst>
        </pc:spChg>
        <pc:picChg chg="add mod">
          <ac:chgData name="Amalia Spiliakou" userId="f4bd6b91a0b5818a" providerId="LiveId" clId="{CF2CB1B9-6392-43F0-A406-9F80DE061A8E}" dt="2021-07-08T13:02:17.052" v="1326" actId="1076"/>
          <ac:picMkLst>
            <pc:docMk/>
            <pc:sldMk cId="3422422528" sldId="290"/>
            <ac:picMk id="14338" creationId="{5A6BF471-9105-46BC-82FE-4EEF0BC03ADB}"/>
          </ac:picMkLst>
        </pc:picChg>
      </pc:sldChg>
      <pc:sldChg chg="new del">
        <pc:chgData name="Amalia Spiliakou" userId="f4bd6b91a0b5818a" providerId="LiveId" clId="{CF2CB1B9-6392-43F0-A406-9F80DE061A8E}" dt="2021-07-08T14:44:09.699" v="2537" actId="47"/>
        <pc:sldMkLst>
          <pc:docMk/>
          <pc:sldMk cId="3841814174" sldId="291"/>
        </pc:sldMkLst>
      </pc:sldChg>
      <pc:sldChg chg="new del">
        <pc:chgData name="Amalia Spiliakou" userId="f4bd6b91a0b5818a" providerId="LiveId" clId="{CF2CB1B9-6392-43F0-A406-9F80DE061A8E}" dt="2021-07-08T14:44:10.690" v="2538" actId="47"/>
        <pc:sldMkLst>
          <pc:docMk/>
          <pc:sldMk cId="2636464368" sldId="292"/>
        </pc:sldMkLst>
      </pc:sldChg>
      <pc:sldChg chg="new del">
        <pc:chgData name="Amalia Spiliakou" userId="f4bd6b91a0b5818a" providerId="LiveId" clId="{CF2CB1B9-6392-43F0-A406-9F80DE061A8E}" dt="2021-07-08T14:44:11.522" v="2539" actId="47"/>
        <pc:sldMkLst>
          <pc:docMk/>
          <pc:sldMk cId="2377040888" sldId="293"/>
        </pc:sldMkLst>
      </pc:sldChg>
      <pc:sldChg chg="new del">
        <pc:chgData name="Amalia Spiliakou" userId="f4bd6b91a0b5818a" providerId="LiveId" clId="{CF2CB1B9-6392-43F0-A406-9F80DE061A8E}" dt="2021-07-08T14:44:12.286" v="2540" actId="47"/>
        <pc:sldMkLst>
          <pc:docMk/>
          <pc:sldMk cId="2172867681" sldId="294"/>
        </pc:sldMkLst>
      </pc:sldChg>
      <pc:sldChg chg="addSp modSp new mod ord setBg">
        <pc:chgData name="Amalia Spiliakou" userId="f4bd6b91a0b5818a" providerId="LiveId" clId="{CF2CB1B9-6392-43F0-A406-9F80DE061A8E}" dt="2021-07-08T15:19:15.656" v="3104" actId="14100"/>
        <pc:sldMkLst>
          <pc:docMk/>
          <pc:sldMk cId="468451605" sldId="295"/>
        </pc:sldMkLst>
        <pc:spChg chg="mod">
          <ac:chgData name="Amalia Spiliakou" userId="f4bd6b91a0b5818a" providerId="LiveId" clId="{CF2CB1B9-6392-43F0-A406-9F80DE061A8E}" dt="2021-07-08T15:19:15.656" v="3104" actId="14100"/>
          <ac:spMkLst>
            <pc:docMk/>
            <pc:sldMk cId="468451605" sldId="295"/>
            <ac:spMk id="2" creationId="{DCE6BCC1-E356-48A1-88A3-A3D7CD97C9AD}"/>
          </ac:spMkLst>
        </pc:spChg>
        <pc:picChg chg="add mod">
          <ac:chgData name="Amalia Spiliakou" userId="f4bd6b91a0b5818a" providerId="LiveId" clId="{CF2CB1B9-6392-43F0-A406-9F80DE061A8E}" dt="2021-07-08T13:51:47.058" v="1779" actId="1076"/>
          <ac:picMkLst>
            <pc:docMk/>
            <pc:sldMk cId="468451605" sldId="295"/>
            <ac:picMk id="20482" creationId="{1E42162B-C5E7-4704-94D4-5CF1A087404B}"/>
          </ac:picMkLst>
        </pc:picChg>
      </pc:sldChg>
      <pc:sldChg chg="addSp modSp new mod ord setBg">
        <pc:chgData name="Amalia Spiliakou" userId="f4bd6b91a0b5818a" providerId="LiveId" clId="{CF2CB1B9-6392-43F0-A406-9F80DE061A8E}" dt="2021-07-08T13:59:31.394" v="1920" actId="255"/>
        <pc:sldMkLst>
          <pc:docMk/>
          <pc:sldMk cId="2993658407" sldId="296"/>
        </pc:sldMkLst>
        <pc:spChg chg="mod">
          <ac:chgData name="Amalia Spiliakou" userId="f4bd6b91a0b5818a" providerId="LiveId" clId="{CF2CB1B9-6392-43F0-A406-9F80DE061A8E}" dt="2021-07-08T13:59:31.394" v="1920" actId="255"/>
          <ac:spMkLst>
            <pc:docMk/>
            <pc:sldMk cId="2993658407" sldId="296"/>
            <ac:spMk id="2" creationId="{785B7C31-24A7-4A94-AB72-B54D2703A0C9}"/>
          </ac:spMkLst>
        </pc:spChg>
        <pc:picChg chg="add mod">
          <ac:chgData name="Amalia Spiliakou" userId="f4bd6b91a0b5818a" providerId="LiveId" clId="{CF2CB1B9-6392-43F0-A406-9F80DE061A8E}" dt="2021-07-08T13:59:13.626" v="1918" actId="1076"/>
          <ac:picMkLst>
            <pc:docMk/>
            <pc:sldMk cId="2993658407" sldId="296"/>
            <ac:picMk id="21506" creationId="{6EFC464C-178F-4B61-BB17-0F694F568F78}"/>
          </ac:picMkLst>
        </pc:picChg>
      </pc:sldChg>
      <pc:sldChg chg="addSp delSp modSp new mod modClrScheme chgLayout">
        <pc:chgData name="Amalia Spiliakou" userId="f4bd6b91a0b5818a" providerId="LiveId" clId="{CF2CB1B9-6392-43F0-A406-9F80DE061A8E}" dt="2021-07-08T14:37:47.247" v="2393" actId="6549"/>
        <pc:sldMkLst>
          <pc:docMk/>
          <pc:sldMk cId="1953188114" sldId="297"/>
        </pc:sldMkLst>
        <pc:spChg chg="del mod ord">
          <ac:chgData name="Amalia Spiliakou" userId="f4bd6b91a0b5818a" providerId="LiveId" clId="{CF2CB1B9-6392-43F0-A406-9F80DE061A8E}" dt="2021-07-08T14:30:19.529" v="2159" actId="700"/>
          <ac:spMkLst>
            <pc:docMk/>
            <pc:sldMk cId="1953188114" sldId="297"/>
            <ac:spMk id="2" creationId="{51F8A193-F040-4339-A6C1-05625670FE53}"/>
          </ac:spMkLst>
        </pc:spChg>
        <pc:spChg chg="del">
          <ac:chgData name="Amalia Spiliakou" userId="f4bd6b91a0b5818a" providerId="LiveId" clId="{CF2CB1B9-6392-43F0-A406-9F80DE061A8E}" dt="2021-07-08T14:30:19.529" v="2159" actId="700"/>
          <ac:spMkLst>
            <pc:docMk/>
            <pc:sldMk cId="1953188114" sldId="297"/>
            <ac:spMk id="3" creationId="{FDCC4BD2-5E20-4794-913F-E71DACA82D47}"/>
          </ac:spMkLst>
        </pc:spChg>
        <pc:spChg chg="add del mod ord">
          <ac:chgData name="Amalia Spiliakou" userId="f4bd6b91a0b5818a" providerId="LiveId" clId="{CF2CB1B9-6392-43F0-A406-9F80DE061A8E}" dt="2021-07-08T14:30:35.925" v="2162" actId="478"/>
          <ac:spMkLst>
            <pc:docMk/>
            <pc:sldMk cId="1953188114" sldId="297"/>
            <ac:spMk id="4" creationId="{FDA2DB0B-473D-4B36-B282-F6DA9397D7AF}"/>
          </ac:spMkLst>
        </pc:spChg>
        <pc:spChg chg="add mod ord">
          <ac:chgData name="Amalia Spiliakou" userId="f4bd6b91a0b5818a" providerId="LiveId" clId="{CF2CB1B9-6392-43F0-A406-9F80DE061A8E}" dt="2021-07-08T14:37:47.247" v="2393" actId="6549"/>
          <ac:spMkLst>
            <pc:docMk/>
            <pc:sldMk cId="1953188114" sldId="297"/>
            <ac:spMk id="9" creationId="{3E45A4C1-78E4-4D8B-B711-8C98CBB7C5CD}"/>
          </ac:spMkLst>
        </pc:spChg>
        <pc:picChg chg="add del mod">
          <ac:chgData name="Amalia Spiliakou" userId="f4bd6b91a0b5818a" providerId="LiveId" clId="{CF2CB1B9-6392-43F0-A406-9F80DE061A8E}" dt="2021-07-08T14:30:30.288" v="2161" actId="478"/>
          <ac:picMkLst>
            <pc:docMk/>
            <pc:sldMk cId="1953188114" sldId="297"/>
            <ac:picMk id="6" creationId="{2203C60F-91CD-4A20-87FC-1277BFB90BC2}"/>
          </ac:picMkLst>
        </pc:picChg>
        <pc:picChg chg="add mod">
          <ac:chgData name="Amalia Spiliakou" userId="f4bd6b91a0b5818a" providerId="LiveId" clId="{CF2CB1B9-6392-43F0-A406-9F80DE061A8E}" dt="2021-07-08T14:30:39.267" v="2165" actId="962"/>
          <ac:picMkLst>
            <pc:docMk/>
            <pc:sldMk cId="1953188114" sldId="297"/>
            <ac:picMk id="8" creationId="{536A4838-2958-40B2-9CE8-5E0FFBDC86DC}"/>
          </ac:picMkLst>
        </pc:picChg>
      </pc:sldChg>
      <pc:sldChg chg="addSp modSp new mod setBg">
        <pc:chgData name="Amalia Spiliakou" userId="f4bd6b91a0b5818a" providerId="LiveId" clId="{CF2CB1B9-6392-43F0-A406-9F80DE061A8E}" dt="2021-07-08T14:43:01.169" v="2512"/>
        <pc:sldMkLst>
          <pc:docMk/>
          <pc:sldMk cId="2807792136" sldId="298"/>
        </pc:sldMkLst>
        <pc:spChg chg="mod">
          <ac:chgData name="Amalia Spiliakou" userId="f4bd6b91a0b5818a" providerId="LiveId" clId="{CF2CB1B9-6392-43F0-A406-9F80DE061A8E}" dt="2021-07-08T14:42:56.589" v="2511" actId="207"/>
          <ac:spMkLst>
            <pc:docMk/>
            <pc:sldMk cId="2807792136" sldId="298"/>
            <ac:spMk id="2" creationId="{25C8460A-C2B7-48A5-91FE-33AA2C1FEFF3}"/>
          </ac:spMkLst>
        </pc:spChg>
        <pc:picChg chg="add mod">
          <ac:chgData name="Amalia Spiliakou" userId="f4bd6b91a0b5818a" providerId="LiveId" clId="{CF2CB1B9-6392-43F0-A406-9F80DE061A8E}" dt="2021-07-08T14:41:58.477" v="2477" actId="14100"/>
          <ac:picMkLst>
            <pc:docMk/>
            <pc:sldMk cId="2807792136" sldId="298"/>
            <ac:picMk id="22530" creationId="{DDF569A0-31C8-46A0-A633-C9FC424E2501}"/>
          </ac:picMkLst>
        </pc:picChg>
      </pc:sldChg>
      <pc:sldChg chg="addSp modSp new mod setBg">
        <pc:chgData name="Amalia Spiliakou" userId="f4bd6b91a0b5818a" providerId="LiveId" clId="{CF2CB1B9-6392-43F0-A406-9F80DE061A8E}" dt="2021-07-08T14:54:50.604" v="2676"/>
        <pc:sldMkLst>
          <pc:docMk/>
          <pc:sldMk cId="2372210512" sldId="299"/>
        </pc:sldMkLst>
        <pc:spChg chg="mod">
          <ac:chgData name="Amalia Spiliakou" userId="f4bd6b91a0b5818a" providerId="LiveId" clId="{CF2CB1B9-6392-43F0-A406-9F80DE061A8E}" dt="2021-07-08T14:54:46.004" v="2675" actId="207"/>
          <ac:spMkLst>
            <pc:docMk/>
            <pc:sldMk cId="2372210512" sldId="299"/>
            <ac:spMk id="2" creationId="{9F4C5D58-FA6E-46D5-91AE-98635F2E49D4}"/>
          </ac:spMkLst>
        </pc:spChg>
        <pc:picChg chg="add mod">
          <ac:chgData name="Amalia Spiliakou" userId="f4bd6b91a0b5818a" providerId="LiveId" clId="{CF2CB1B9-6392-43F0-A406-9F80DE061A8E}" dt="2021-07-08T14:53:39.995" v="2659" actId="1076"/>
          <ac:picMkLst>
            <pc:docMk/>
            <pc:sldMk cId="2372210512" sldId="299"/>
            <ac:picMk id="23554" creationId="{0932501B-03B4-4F1C-A5AF-47F38FA34E8B}"/>
          </ac:picMkLst>
        </pc:picChg>
      </pc:sldChg>
      <pc:sldChg chg="addSp modSp new mod setBg">
        <pc:chgData name="Amalia Spiliakou" userId="f4bd6b91a0b5818a" providerId="LiveId" clId="{CF2CB1B9-6392-43F0-A406-9F80DE061A8E}" dt="2021-07-08T15:15:27.910" v="3085" actId="20577"/>
        <pc:sldMkLst>
          <pc:docMk/>
          <pc:sldMk cId="2531147523" sldId="300"/>
        </pc:sldMkLst>
        <pc:spChg chg="mod">
          <ac:chgData name="Amalia Spiliakou" userId="f4bd6b91a0b5818a" providerId="LiveId" clId="{CF2CB1B9-6392-43F0-A406-9F80DE061A8E}" dt="2021-07-08T15:15:27.910" v="3085" actId="20577"/>
          <ac:spMkLst>
            <pc:docMk/>
            <pc:sldMk cId="2531147523" sldId="300"/>
            <ac:spMk id="2" creationId="{28E99984-26AF-4F74-9C0F-153216CE1C39}"/>
          </ac:spMkLst>
        </pc:spChg>
        <pc:picChg chg="add mod">
          <ac:chgData name="Amalia Spiliakou" userId="f4bd6b91a0b5818a" providerId="LiveId" clId="{CF2CB1B9-6392-43F0-A406-9F80DE061A8E}" dt="2021-07-08T14:58:31.908" v="2761" actId="1076"/>
          <ac:picMkLst>
            <pc:docMk/>
            <pc:sldMk cId="2531147523" sldId="300"/>
            <ac:picMk id="24578" creationId="{1A32B687-EF3C-440B-BD4E-3FF7801743C8}"/>
          </ac:picMkLst>
        </pc:picChg>
      </pc:sldChg>
      <pc:sldChg chg="addSp modSp new mod setBg">
        <pc:chgData name="Amalia Spiliakou" userId="f4bd6b91a0b5818a" providerId="LiveId" clId="{CF2CB1B9-6392-43F0-A406-9F80DE061A8E}" dt="2021-07-08T15:06:37.524" v="2919"/>
        <pc:sldMkLst>
          <pc:docMk/>
          <pc:sldMk cId="2590404891" sldId="301"/>
        </pc:sldMkLst>
        <pc:spChg chg="mod">
          <ac:chgData name="Amalia Spiliakou" userId="f4bd6b91a0b5818a" providerId="LiveId" clId="{CF2CB1B9-6392-43F0-A406-9F80DE061A8E}" dt="2021-07-08T15:06:31.792" v="2918" actId="207"/>
          <ac:spMkLst>
            <pc:docMk/>
            <pc:sldMk cId="2590404891" sldId="301"/>
            <ac:spMk id="2" creationId="{7B18DC0A-C174-4BDF-8EF9-0E4E2C798892}"/>
          </ac:spMkLst>
        </pc:spChg>
        <pc:picChg chg="add mod">
          <ac:chgData name="Amalia Spiliakou" userId="f4bd6b91a0b5818a" providerId="LiveId" clId="{CF2CB1B9-6392-43F0-A406-9F80DE061A8E}" dt="2021-07-08T15:05:11.952" v="2882" actId="1076"/>
          <ac:picMkLst>
            <pc:docMk/>
            <pc:sldMk cId="2590404891" sldId="301"/>
            <ac:picMk id="25602" creationId="{0B21B539-75BE-493D-96E5-06C7C5BCB752}"/>
          </ac:picMkLst>
        </pc:picChg>
      </pc:sldChg>
      <pc:sldChg chg="addSp modSp new mod setBg">
        <pc:chgData name="Amalia Spiliakou" userId="f4bd6b91a0b5818a" providerId="LiveId" clId="{CF2CB1B9-6392-43F0-A406-9F80DE061A8E}" dt="2021-07-08T15:13:57.328" v="3082"/>
        <pc:sldMkLst>
          <pc:docMk/>
          <pc:sldMk cId="806065829" sldId="302"/>
        </pc:sldMkLst>
        <pc:spChg chg="mod">
          <ac:chgData name="Amalia Spiliakou" userId="f4bd6b91a0b5818a" providerId="LiveId" clId="{CF2CB1B9-6392-43F0-A406-9F80DE061A8E}" dt="2021-07-08T15:13:52.937" v="3081" actId="207"/>
          <ac:spMkLst>
            <pc:docMk/>
            <pc:sldMk cId="806065829" sldId="302"/>
            <ac:spMk id="2" creationId="{F24454EC-36C5-4177-A6BE-E62BEC3BEF3F}"/>
          </ac:spMkLst>
        </pc:spChg>
        <pc:picChg chg="add mod">
          <ac:chgData name="Amalia Spiliakou" userId="f4bd6b91a0b5818a" providerId="LiveId" clId="{CF2CB1B9-6392-43F0-A406-9F80DE061A8E}" dt="2021-07-08T15:12:49.346" v="3041" actId="1076"/>
          <ac:picMkLst>
            <pc:docMk/>
            <pc:sldMk cId="806065829" sldId="302"/>
            <ac:picMk id="26626" creationId="{44587416-55F4-42E4-83C3-9D2EA94EF3F1}"/>
          </ac:picMkLst>
        </pc:picChg>
      </pc:sldChg>
      <pc:sldChg chg="add del setBg">
        <pc:chgData name="Amalia Spiliakou" userId="f4bd6b91a0b5818a" providerId="LiveId" clId="{CF2CB1B9-6392-43F0-A406-9F80DE061A8E}" dt="2021-07-08T15:29:53.143" v="3238"/>
        <pc:sldMkLst>
          <pc:docMk/>
          <pc:sldMk cId="3110789402" sldId="303"/>
        </pc:sldMkLst>
      </pc:sldChg>
      <pc:sldChg chg="modSp add mod setBg">
        <pc:chgData name="Amalia Spiliakou" userId="f4bd6b91a0b5818a" providerId="LiveId" clId="{CF2CB1B9-6392-43F0-A406-9F80DE061A8E}" dt="2021-07-08T15:33:31.943" v="3388" actId="20577"/>
        <pc:sldMkLst>
          <pc:docMk/>
          <pc:sldMk cId="3356975291" sldId="303"/>
        </pc:sldMkLst>
        <pc:spChg chg="mod">
          <ac:chgData name="Amalia Spiliakou" userId="f4bd6b91a0b5818a" providerId="LiveId" clId="{CF2CB1B9-6392-43F0-A406-9F80DE061A8E}" dt="2021-07-08T15:33:31.943" v="3388" actId="20577"/>
          <ac:spMkLst>
            <pc:docMk/>
            <pc:sldMk cId="3356975291" sldId="303"/>
            <ac:spMk id="2" creationId="{D693151C-193D-40A7-84A6-9BAF3D85DD7E}"/>
          </ac:spMkLst>
        </pc:spChg>
      </pc:sldChg>
      <pc:sldChg chg="addSp modSp new mod setBg">
        <pc:chgData name="Amalia Spiliakou" userId="f4bd6b91a0b5818a" providerId="LiveId" clId="{CF2CB1B9-6392-43F0-A406-9F80DE061A8E}" dt="2021-07-08T15:48:05.259" v="3418"/>
        <pc:sldMkLst>
          <pc:docMk/>
          <pc:sldMk cId="1091263764" sldId="304"/>
        </pc:sldMkLst>
        <pc:spChg chg="mod">
          <ac:chgData name="Amalia Spiliakou" userId="f4bd6b91a0b5818a" providerId="LiveId" clId="{CF2CB1B9-6392-43F0-A406-9F80DE061A8E}" dt="2021-07-08T15:47:53.885" v="3417" actId="207"/>
          <ac:spMkLst>
            <pc:docMk/>
            <pc:sldMk cId="1091263764" sldId="304"/>
            <ac:spMk id="2" creationId="{186E1B73-E437-4B53-95DF-914E52F9AFBC}"/>
          </ac:spMkLst>
        </pc:spChg>
        <pc:picChg chg="add mod">
          <ac:chgData name="Amalia Spiliakou" userId="f4bd6b91a0b5818a" providerId="LiveId" clId="{CF2CB1B9-6392-43F0-A406-9F80DE061A8E}" dt="2021-07-08T15:47:28.287" v="3415" actId="1076"/>
          <ac:picMkLst>
            <pc:docMk/>
            <pc:sldMk cId="1091263764" sldId="304"/>
            <ac:picMk id="27650" creationId="{AFFA3AEC-75B0-43E0-B480-F4C02A0F97C9}"/>
          </ac:picMkLst>
        </pc:picChg>
      </pc:sldChg>
      <pc:sldChg chg="new del">
        <pc:chgData name="Amalia Spiliakou" userId="f4bd6b91a0b5818a" providerId="LiveId" clId="{CF2CB1B9-6392-43F0-A406-9F80DE061A8E}" dt="2021-07-08T15:49:52.912" v="3420" actId="47"/>
        <pc:sldMkLst>
          <pc:docMk/>
          <pc:sldMk cId="778482878" sldId="30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2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76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51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58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2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75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0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35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43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41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5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FD928-55FA-46BF-898D-8A3568E5153E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75F60-2851-4904-AAF1-21DACEB89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1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deaceramics.web.unc.edu/prsp-record/pan-apollo-and-king-midas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metmuseum.org/art/collection/search/460191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llections.mfa.org/objects/58792/plate-depicting-the-story-of-perseus-and-andromeda-from-the;jsessionid=0FA487A0AB4FD1C31CBFDFBE43737998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ideaceramics.web.unc.edu/wp-content/uploads/sites/10461/2016/02/DianaHippolytus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ideaceramics.web.unc.edu/wp-content/uploads/sites/10461/2016/02/OrpheusEurydice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art.rmngp.fr/fr/library/artworks/da-urbino-nicola_coupe-a-pied-festin-de-didon-et-enee_faience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ideaceramics.web.unc.edu/wp-content/uploads/sites/10461/2016/02/RebeccaIsaac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ideaceramics.web.unc.edu/wp-content/uploads/sites/10461/2016/02/HippoPhaedra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britishmuseum.org/collection/object/H_1855-1201-96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ideaceramics.web.unc.edu/prsp-record/apollo-python-and-daphne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ideaceramics.web.unc.edu/prsp-record/apollo-and-marsyas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ideaceramics.web.unc.edu/prsp-record/meleager-and-atalanta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ideaceramics.web.unc.edu/wp-content/uploads/sites/10461/2016/02/PeleusThetis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mkg-hamburg.de/en/collection/permanent-collection/ceramics/decorative-serving-bowl-from-the-royal-banquet-service-of-isabella-d-este-of-mantua.html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ideaceramics.web.unc.edu/prsp-record/tiber-and-manto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ideaceramics.web.unc.edu/wp-content/uploads/sites/10461/2016/02/LatonaTwins.jpg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pinterest.it/pin/456904324678529713/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ideaceramics.web.unc.edu/prsp-record/abduction-of-helen/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upload.wikimedia.org/wikipedia/commons/e/e8/Ngv%2C_nicola_da_urbino%2C_piatto_con_giove_e_semele%2C_1524_circa.JPG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authenticite.fr/authenticite_fr_actu_view-faiences_d_urbino__les_prix_font_le_grand_ecart_-303-2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ideaceramics.web.unc.edu/wp-content/uploads/sites/10461/2016/02/Screen-Shot-2016-02-23-at-5.01.42-PM.png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ideaceramics.web.unc.edu/prsp-record/abduction-of-ganymede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books.google.com/books?id=qBYdhWfVCfIC&amp;lpg=PP1&amp;dq=Jorg%20Rasmussen&amp;pg=PA251#v=onepage&amp;q&amp;f=false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milano.corriere.it/notizie/cronaca/15_novembre_01/i-piatti-raccontano-rinascimento-mostra-gioielli-isabella-d-este-71ab65c2-80b2-11e5-aac9-59b4cd97071f.shtml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ideaceramics.web.unc.edu/prsp-exhibit/ceramics-exhibit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>
            <a:extLst>
              <a:ext uri="{FF2B5EF4-FFF2-40B4-BE49-F238E27FC236}">
                <a16:creationId xmlns:a16="http://schemas.microsoft.com/office/drawing/2014/main" id="{D693151C-193D-40A7-84A6-9BAF3D85DD7E}"/>
              </a:ext>
            </a:extLst>
          </p:cNvPr>
          <p:cNvSpPr/>
          <p:nvPr/>
        </p:nvSpPr>
        <p:spPr>
          <a:xfrm>
            <a:off x="226380" y="219723"/>
            <a:ext cx="8691240" cy="6418554"/>
          </a:xfrm>
          <a:custGeom>
            <a:avLst/>
            <a:gdLst>
              <a:gd name="connsiteX0" fmla="*/ 0 w 8691240"/>
              <a:gd name="connsiteY0" fmla="*/ 802319 h 6418554"/>
              <a:gd name="connsiteX1" fmla="*/ 8691240 w 8691240"/>
              <a:gd name="connsiteY1" fmla="*/ 802319 h 6418554"/>
              <a:gd name="connsiteX2" fmla="*/ 8691240 w 8691240"/>
              <a:gd name="connsiteY2" fmla="*/ 1289059 h 6418554"/>
              <a:gd name="connsiteX3" fmla="*/ 8691240 w 8691240"/>
              <a:gd name="connsiteY3" fmla="*/ 1679521 h 6418554"/>
              <a:gd name="connsiteX4" fmla="*/ 8691240 w 8691240"/>
              <a:gd name="connsiteY4" fmla="*/ 2262540 h 6418554"/>
              <a:gd name="connsiteX5" fmla="*/ 8691240 w 8691240"/>
              <a:gd name="connsiteY5" fmla="*/ 2701141 h 6418554"/>
              <a:gd name="connsiteX6" fmla="*/ 8691240 w 8691240"/>
              <a:gd name="connsiteY6" fmla="*/ 3187882 h 6418554"/>
              <a:gd name="connsiteX7" fmla="*/ 8691240 w 8691240"/>
              <a:gd name="connsiteY7" fmla="*/ 3770901 h 6418554"/>
              <a:gd name="connsiteX8" fmla="*/ 8691240 w 8691240"/>
              <a:gd name="connsiteY8" fmla="*/ 4305780 h 6418554"/>
              <a:gd name="connsiteX9" fmla="*/ 8691240 w 8691240"/>
              <a:gd name="connsiteY9" fmla="*/ 4696242 h 6418554"/>
              <a:gd name="connsiteX10" fmla="*/ 8691240 w 8691240"/>
              <a:gd name="connsiteY10" fmla="*/ 5616235 h 6418554"/>
              <a:gd name="connsiteX11" fmla="*/ 0 w 8691240"/>
              <a:gd name="connsiteY11" fmla="*/ 5616235 h 6418554"/>
              <a:gd name="connsiteX12" fmla="*/ 0 w 8691240"/>
              <a:gd name="connsiteY12" fmla="*/ 5177634 h 6418554"/>
              <a:gd name="connsiteX13" fmla="*/ 0 w 8691240"/>
              <a:gd name="connsiteY13" fmla="*/ 4690893 h 6418554"/>
              <a:gd name="connsiteX14" fmla="*/ 0 w 8691240"/>
              <a:gd name="connsiteY14" fmla="*/ 4300431 h 6418554"/>
              <a:gd name="connsiteX15" fmla="*/ 0 w 8691240"/>
              <a:gd name="connsiteY15" fmla="*/ 3669273 h 6418554"/>
              <a:gd name="connsiteX16" fmla="*/ 0 w 8691240"/>
              <a:gd name="connsiteY16" fmla="*/ 3038116 h 6418554"/>
              <a:gd name="connsiteX17" fmla="*/ 0 w 8691240"/>
              <a:gd name="connsiteY17" fmla="*/ 2406958 h 6418554"/>
              <a:gd name="connsiteX18" fmla="*/ 0 w 8691240"/>
              <a:gd name="connsiteY18" fmla="*/ 1823939 h 6418554"/>
              <a:gd name="connsiteX19" fmla="*/ 0 w 8691240"/>
              <a:gd name="connsiteY19" fmla="*/ 1289059 h 6418554"/>
              <a:gd name="connsiteX20" fmla="*/ 0 w 8691240"/>
              <a:gd name="connsiteY20" fmla="*/ 802319 h 6418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691240" h="6418554" fill="none" extrusionOk="0">
                <a:moveTo>
                  <a:pt x="0" y="802319"/>
                </a:moveTo>
                <a:cubicBezTo>
                  <a:pt x="1995783" y="-1567404"/>
                  <a:pt x="5663881" y="3550821"/>
                  <a:pt x="8691240" y="802319"/>
                </a:cubicBezTo>
                <a:cubicBezTo>
                  <a:pt x="8711666" y="1017384"/>
                  <a:pt x="8678902" y="1049684"/>
                  <a:pt x="8691240" y="1289059"/>
                </a:cubicBezTo>
                <a:cubicBezTo>
                  <a:pt x="8703578" y="1528434"/>
                  <a:pt x="8687897" y="1515031"/>
                  <a:pt x="8691240" y="1679521"/>
                </a:cubicBezTo>
                <a:cubicBezTo>
                  <a:pt x="8694583" y="1844011"/>
                  <a:pt x="8637430" y="1971728"/>
                  <a:pt x="8691240" y="2262540"/>
                </a:cubicBezTo>
                <a:cubicBezTo>
                  <a:pt x="8745050" y="2553352"/>
                  <a:pt x="8664371" y="2571771"/>
                  <a:pt x="8691240" y="2701141"/>
                </a:cubicBezTo>
                <a:cubicBezTo>
                  <a:pt x="8718109" y="2830511"/>
                  <a:pt x="8634561" y="3071761"/>
                  <a:pt x="8691240" y="3187882"/>
                </a:cubicBezTo>
                <a:cubicBezTo>
                  <a:pt x="8747919" y="3304003"/>
                  <a:pt x="8680594" y="3604514"/>
                  <a:pt x="8691240" y="3770901"/>
                </a:cubicBezTo>
                <a:cubicBezTo>
                  <a:pt x="8701886" y="3937288"/>
                  <a:pt x="8674741" y="4146787"/>
                  <a:pt x="8691240" y="4305780"/>
                </a:cubicBezTo>
                <a:cubicBezTo>
                  <a:pt x="8707739" y="4464773"/>
                  <a:pt x="8644625" y="4510040"/>
                  <a:pt x="8691240" y="4696242"/>
                </a:cubicBezTo>
                <a:cubicBezTo>
                  <a:pt x="8737855" y="4882444"/>
                  <a:pt x="8690394" y="5425895"/>
                  <a:pt x="8691240" y="5616235"/>
                </a:cubicBezTo>
                <a:cubicBezTo>
                  <a:pt x="6532661" y="8298278"/>
                  <a:pt x="2406590" y="2692408"/>
                  <a:pt x="0" y="5616235"/>
                </a:cubicBezTo>
                <a:cubicBezTo>
                  <a:pt x="-43352" y="5431878"/>
                  <a:pt x="25928" y="5355333"/>
                  <a:pt x="0" y="5177634"/>
                </a:cubicBezTo>
                <a:cubicBezTo>
                  <a:pt x="-25928" y="4999935"/>
                  <a:pt x="52207" y="4898843"/>
                  <a:pt x="0" y="4690893"/>
                </a:cubicBezTo>
                <a:cubicBezTo>
                  <a:pt x="-52207" y="4482943"/>
                  <a:pt x="21000" y="4410346"/>
                  <a:pt x="0" y="4300431"/>
                </a:cubicBezTo>
                <a:cubicBezTo>
                  <a:pt x="-21000" y="4190516"/>
                  <a:pt x="31486" y="3938026"/>
                  <a:pt x="0" y="3669273"/>
                </a:cubicBezTo>
                <a:cubicBezTo>
                  <a:pt x="-31486" y="3400520"/>
                  <a:pt x="4496" y="3319877"/>
                  <a:pt x="0" y="3038116"/>
                </a:cubicBezTo>
                <a:cubicBezTo>
                  <a:pt x="-4496" y="2756355"/>
                  <a:pt x="37572" y="2647265"/>
                  <a:pt x="0" y="2406958"/>
                </a:cubicBezTo>
                <a:cubicBezTo>
                  <a:pt x="-37572" y="2166651"/>
                  <a:pt x="68145" y="2029365"/>
                  <a:pt x="0" y="1823939"/>
                </a:cubicBezTo>
                <a:cubicBezTo>
                  <a:pt x="-68145" y="1618513"/>
                  <a:pt x="60688" y="1504276"/>
                  <a:pt x="0" y="1289059"/>
                </a:cubicBezTo>
                <a:cubicBezTo>
                  <a:pt x="-60688" y="1073842"/>
                  <a:pt x="7343" y="908427"/>
                  <a:pt x="0" y="802319"/>
                </a:cubicBezTo>
                <a:close/>
              </a:path>
              <a:path w="8691240" h="6418554" stroke="0" extrusionOk="0">
                <a:moveTo>
                  <a:pt x="0" y="802319"/>
                </a:moveTo>
                <a:cubicBezTo>
                  <a:pt x="2130613" y="-999498"/>
                  <a:pt x="5803739" y="3970357"/>
                  <a:pt x="8691240" y="802319"/>
                </a:cubicBezTo>
                <a:cubicBezTo>
                  <a:pt x="8721951" y="973314"/>
                  <a:pt x="8672819" y="1166702"/>
                  <a:pt x="8691240" y="1433477"/>
                </a:cubicBezTo>
                <a:cubicBezTo>
                  <a:pt x="8709661" y="1700252"/>
                  <a:pt x="8636849" y="1773327"/>
                  <a:pt x="8691240" y="2064635"/>
                </a:cubicBezTo>
                <a:cubicBezTo>
                  <a:pt x="8745631" y="2355943"/>
                  <a:pt x="8661789" y="2414968"/>
                  <a:pt x="8691240" y="2695793"/>
                </a:cubicBezTo>
                <a:cubicBezTo>
                  <a:pt x="8720691" y="2976618"/>
                  <a:pt x="8667515" y="2967126"/>
                  <a:pt x="8691240" y="3086255"/>
                </a:cubicBezTo>
                <a:cubicBezTo>
                  <a:pt x="8714965" y="3205384"/>
                  <a:pt x="8651975" y="3441960"/>
                  <a:pt x="8691240" y="3621134"/>
                </a:cubicBezTo>
                <a:cubicBezTo>
                  <a:pt x="8730505" y="3800308"/>
                  <a:pt x="8688157" y="3822456"/>
                  <a:pt x="8691240" y="4011596"/>
                </a:cubicBezTo>
                <a:cubicBezTo>
                  <a:pt x="8694323" y="4200736"/>
                  <a:pt x="8675243" y="4363888"/>
                  <a:pt x="8691240" y="4546476"/>
                </a:cubicBezTo>
                <a:cubicBezTo>
                  <a:pt x="8707237" y="4729064"/>
                  <a:pt x="8655456" y="5353409"/>
                  <a:pt x="8691240" y="5616235"/>
                </a:cubicBezTo>
                <a:cubicBezTo>
                  <a:pt x="5595808" y="8017539"/>
                  <a:pt x="2405894" y="2855307"/>
                  <a:pt x="0" y="5616235"/>
                </a:cubicBezTo>
                <a:cubicBezTo>
                  <a:pt x="-7511" y="5470194"/>
                  <a:pt x="1308" y="5291181"/>
                  <a:pt x="0" y="5129495"/>
                </a:cubicBezTo>
                <a:cubicBezTo>
                  <a:pt x="-1308" y="4967809"/>
                  <a:pt x="19209" y="4893837"/>
                  <a:pt x="0" y="4739033"/>
                </a:cubicBezTo>
                <a:cubicBezTo>
                  <a:pt x="-19209" y="4584229"/>
                  <a:pt x="34121" y="4432858"/>
                  <a:pt x="0" y="4300431"/>
                </a:cubicBezTo>
                <a:cubicBezTo>
                  <a:pt x="-34121" y="4168004"/>
                  <a:pt x="61321" y="3894931"/>
                  <a:pt x="0" y="3717413"/>
                </a:cubicBezTo>
                <a:cubicBezTo>
                  <a:pt x="-61321" y="3539895"/>
                  <a:pt x="32415" y="3496738"/>
                  <a:pt x="0" y="3278811"/>
                </a:cubicBezTo>
                <a:cubicBezTo>
                  <a:pt x="-32415" y="3060884"/>
                  <a:pt x="16997" y="3010925"/>
                  <a:pt x="0" y="2743932"/>
                </a:cubicBezTo>
                <a:cubicBezTo>
                  <a:pt x="-16997" y="2476939"/>
                  <a:pt x="26384" y="2395147"/>
                  <a:pt x="0" y="2160913"/>
                </a:cubicBezTo>
                <a:cubicBezTo>
                  <a:pt x="-26384" y="1926679"/>
                  <a:pt x="12269" y="1748798"/>
                  <a:pt x="0" y="1626034"/>
                </a:cubicBezTo>
                <a:cubicBezTo>
                  <a:pt x="-12269" y="1503270"/>
                  <a:pt x="79138" y="1195333"/>
                  <a:pt x="0" y="802319"/>
                </a:cubicBezTo>
                <a:close/>
              </a:path>
            </a:pathLst>
          </a:custGeom>
          <a:solidFill>
            <a:srgbClr val="F1F2E2"/>
          </a:solidFill>
          <a:ln>
            <a:solidFill>
              <a:schemeClr val="accent3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2193965745">
                  <a:prstGeom prst="wav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rgbClr val="333333"/>
              </a:solidFill>
              <a:latin typeface="Lucida Handwriting" panose="030101010101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dirty="0">
              <a:solidFill>
                <a:srgbClr val="333333"/>
              </a:solidFill>
              <a:latin typeface="Lucida Handwriting" panose="030101010101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900" dirty="0">
                <a:solidFill>
                  <a:schemeClr val="tx1"/>
                </a:solidFill>
                <a:latin typeface="Lucida Handwriting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900" dirty="0">
                <a:solidFill>
                  <a:schemeClr val="tx1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icola da Urbino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by 1520–died ?1537/38</a:t>
            </a:r>
            <a:endParaRPr lang="en-US" sz="2000" dirty="0">
              <a:solidFill>
                <a:schemeClr val="tx1"/>
              </a:solidFill>
              <a:effectLst/>
              <a:latin typeface="Lucida Handwriting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US" sz="3900" dirty="0">
                <a:solidFill>
                  <a:schemeClr val="tx1"/>
                </a:solidFill>
                <a:latin typeface="Lucida Handwriting" panose="03010101010101010101" pitchFamily="66" charset="0"/>
              </a:rPr>
              <a:t>The Isabella </a:t>
            </a:r>
            <a:r>
              <a:rPr lang="en-US" sz="3900" dirty="0" err="1">
                <a:solidFill>
                  <a:schemeClr val="tx1"/>
                </a:solidFill>
                <a:latin typeface="Lucida Handwriting" panose="03010101010101010101" pitchFamily="66" charset="0"/>
              </a:rPr>
              <a:t>D’Este</a:t>
            </a:r>
            <a:r>
              <a:rPr lang="en-US" sz="3900" dirty="0">
                <a:solidFill>
                  <a:schemeClr val="tx1"/>
                </a:solidFill>
                <a:latin typeface="Lucida Handwriting" panose="03010101010101010101" pitchFamily="66" charset="0"/>
              </a:rPr>
              <a:t> Credenza </a:t>
            </a:r>
          </a:p>
        </p:txBody>
      </p:sp>
    </p:spTree>
    <p:extLst>
      <p:ext uri="{BB962C8B-B14F-4D97-AF65-F5344CB8AC3E}">
        <p14:creationId xmlns:p14="http://schemas.microsoft.com/office/powerpoint/2010/main" val="2350596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ceramic ware, enamel, porcelain, decorated&#10;&#10;Description automatically generated">
            <a:extLst>
              <a:ext uri="{FF2B5EF4-FFF2-40B4-BE49-F238E27FC236}">
                <a16:creationId xmlns:a16="http://schemas.microsoft.com/office/drawing/2014/main" id="{536A4838-2958-40B2-9CE8-5E0FFBDC8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E45A4C1-78E4-4D8B-B711-8C98CBB7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54" y="3826276"/>
            <a:ext cx="8939814" cy="2929632"/>
          </a:xfrm>
        </p:spPr>
        <p:txBody>
          <a:bodyPr>
            <a:normAutofit fontScale="90000"/>
          </a:bodyPr>
          <a:lstStyle/>
          <a:p>
            <a:br>
              <a:rPr lang="en-US" sz="1700" b="1" dirty="0">
                <a:latin typeface="Lucida Handwriting" panose="03010101010101010101" pitchFamily="66" charset="0"/>
              </a:rPr>
            </a:br>
            <a:br>
              <a:rPr lang="en-US" sz="1700" b="1" dirty="0">
                <a:latin typeface="Lucida Handwriting" panose="03010101010101010101" pitchFamily="66" charset="0"/>
              </a:rPr>
            </a:br>
            <a:br>
              <a:rPr lang="en-US" sz="1700" b="1" dirty="0">
                <a:latin typeface="Lucida Handwriting" panose="03010101010101010101" pitchFamily="66" charset="0"/>
              </a:rPr>
            </a:br>
            <a:br>
              <a:rPr lang="en-US" sz="1700" b="1" dirty="0">
                <a:latin typeface="Lucida Handwriting" panose="03010101010101010101" pitchFamily="66" charset="0"/>
              </a:rPr>
            </a:br>
            <a:br>
              <a:rPr lang="en-US" sz="1700" b="1" dirty="0">
                <a:latin typeface="Lucida Handwriting" panose="03010101010101010101" pitchFamily="66" charset="0"/>
              </a:rPr>
            </a:br>
            <a:r>
              <a:rPr lang="en-US" sz="1900" b="1" dirty="0">
                <a:latin typeface="Lucida Handwriting" panose="03010101010101010101" pitchFamily="66" charset="0"/>
              </a:rPr>
              <a:t>Pan, Apollo, </a:t>
            </a:r>
            <a:br>
              <a:rPr lang="en-US" sz="1900" b="1" dirty="0">
                <a:latin typeface="Lucida Handwriting" panose="03010101010101010101" pitchFamily="66" charset="0"/>
              </a:rPr>
            </a:br>
            <a:r>
              <a:rPr lang="en-US" sz="1900" b="1" dirty="0">
                <a:latin typeface="Lucida Handwriting" panose="03010101010101010101" pitchFamily="66" charset="0"/>
              </a:rPr>
              <a:t>and King </a:t>
            </a:r>
            <a:br>
              <a:rPr lang="en-US" sz="1900" b="1" dirty="0">
                <a:latin typeface="Lucida Handwriting" panose="03010101010101010101" pitchFamily="66" charset="0"/>
              </a:rPr>
            </a:br>
            <a:r>
              <a:rPr lang="en-US" sz="1900" b="1" dirty="0">
                <a:latin typeface="Lucida Handwriting" panose="03010101010101010101" pitchFamily="66" charset="0"/>
              </a:rPr>
              <a:t>Midas, </a:t>
            </a:r>
            <a:r>
              <a:rPr lang="en-US" sz="1900" dirty="0">
                <a:latin typeface="Lucida Handwriting" panose="03010101010101010101" pitchFamily="66" charset="0"/>
              </a:rPr>
              <a:t>c. 1524, </a:t>
            </a:r>
            <a:br>
              <a:rPr lang="en-US" sz="1900" dirty="0">
                <a:latin typeface="Lucida Handwriting" panose="03010101010101010101" pitchFamily="66" charset="0"/>
              </a:rPr>
            </a:br>
            <a:r>
              <a:rPr lang="en-US" sz="1900" dirty="0">
                <a:latin typeface="Lucida Handwriting" panose="03010101010101010101" pitchFamily="66" charset="0"/>
              </a:rPr>
              <a:t>Tin-glazed </a:t>
            </a:r>
            <a:br>
              <a:rPr lang="en-US" sz="1900" dirty="0">
                <a:latin typeface="Lucida Handwriting" panose="03010101010101010101" pitchFamily="66" charset="0"/>
              </a:rPr>
            </a:br>
            <a:r>
              <a:rPr lang="en-US" sz="1900" dirty="0">
                <a:latin typeface="Lucida Handwriting" panose="03010101010101010101" pitchFamily="66" charset="0"/>
              </a:rPr>
              <a:t>earthenware, </a:t>
            </a:r>
            <a:br>
              <a:rPr lang="en-US" sz="1900" dirty="0">
                <a:latin typeface="Lucida Handwriting" panose="03010101010101010101" pitchFamily="66" charset="0"/>
              </a:rPr>
            </a:br>
            <a:r>
              <a:rPr lang="en-US" sz="1900" dirty="0">
                <a:latin typeface="Lucida Handwriting" panose="03010101010101010101" pitchFamily="66" charset="0"/>
              </a:rPr>
              <a:t>D. 27.5 cm, the MET, </a:t>
            </a:r>
            <a:br>
              <a:rPr lang="en-US" sz="1900" dirty="0">
                <a:latin typeface="Lucida Handwriting" panose="03010101010101010101" pitchFamily="66" charset="0"/>
              </a:rPr>
            </a:br>
            <a:r>
              <a:rPr lang="en-US" sz="1900" dirty="0">
                <a:latin typeface="Lucida Handwriting" panose="03010101010101010101" pitchFamily="66" charset="0"/>
              </a:rPr>
              <a:t>NY, USA</a:t>
            </a:r>
            <a:br>
              <a:rPr lang="en-US" sz="1900" dirty="0">
                <a:latin typeface="Lucida Handwriting" panose="03010101010101010101" pitchFamily="66" charset="0"/>
              </a:rPr>
            </a:br>
            <a:br>
              <a:rPr lang="en-US" sz="1700" dirty="0">
                <a:latin typeface="Lucida Handwriting" panose="03010101010101010101" pitchFamily="66" charset="0"/>
              </a:rPr>
            </a:br>
            <a:r>
              <a:rPr lang="en-US" sz="1700" dirty="0">
                <a:latin typeface="Lucida Handwriting" panose="03010101010101010101" pitchFamily="66" charset="0"/>
                <a:hlinkClick r:id="rId3"/>
              </a:rPr>
              <a:t>https://ideaceramics.web.unc.edu/prsp-record/pan-apollo-and-king-midas/</a:t>
            </a:r>
            <a:r>
              <a:rPr lang="en-US" sz="1700" dirty="0">
                <a:latin typeface="Lucida Handwriting" panose="03010101010101010101" pitchFamily="66" charset="0"/>
              </a:rPr>
              <a:t> </a:t>
            </a:r>
            <a:br>
              <a:rPr lang="en-US" sz="1700" dirty="0">
                <a:latin typeface="Lucida Handwriting" panose="03010101010101010101" pitchFamily="66" charset="0"/>
              </a:rPr>
            </a:br>
            <a:endParaRPr lang="en-US" sz="17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188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454EC-36C5-4177-A6BE-E62BEC3BE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38" y="365126"/>
            <a:ext cx="218671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Triumph of Silenus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c. 1524, Tin-glazed earthenware, D. 27.5 cm, the MET, NY,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https://www.metmuseum.org/art/collection/search/460191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26626" name="Picture 2" descr="Armorial Plate: Silenus on an ass, supported by Bacchic revelers, Nicola da Urbino (Italian, active by 1520–died ?1537/38 Urbino) or Castel Durante, Maiolica (tin-glazed earthenware) ">
            <a:extLst>
              <a:ext uri="{FF2B5EF4-FFF2-40B4-BE49-F238E27FC236}">
                <a16:creationId xmlns:a16="http://schemas.microsoft.com/office/drawing/2014/main" id="{44587416-55F4-42E4-83C3-9D2EA94EF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481" y="109821"/>
            <a:ext cx="6572281" cy="663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065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C5D58-FA6E-46D5-91AE-98635F2E4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1014" y="365126"/>
            <a:ext cx="194622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Perseus and </a:t>
            </a:r>
            <a:r>
              <a:rPr lang="en-US" sz="1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Andromeda</a:t>
            </a: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c. 1524, Tin-glazed earthenware, D. 26.8 cm, Museum of Fine Arts, Boston, MA, USA</a:t>
            </a:r>
            <a:b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9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https://collections.mfa.org/objects/58792/plate-depicting-the-story-of-perseus-and-andromeda-from-the;jsessionid=0FA487A0AB4FD1C31CBFDFBE43737998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23554" name="Picture 2" descr="Plate depicting the story of Perseus and Andromeda from the Isabella d&amp;#39;Este  service – Works – Museum of Fine Arts, Boston">
            <a:extLst>
              <a:ext uri="{FF2B5EF4-FFF2-40B4-BE49-F238E27FC236}">
                <a16:creationId xmlns:a16="http://schemas.microsoft.com/office/drawing/2014/main" id="{0932501B-03B4-4F1C-A5AF-47F38FA34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8" y="430687"/>
            <a:ext cx="6941926" cy="59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210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99984-26AF-4F74-9C0F-153216CE1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151" y="365126"/>
            <a:ext cx="232933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2000" b="1" dirty="0">
                <a:solidFill>
                  <a:srgbClr val="F1F2E2"/>
                </a:solidFill>
                <a:latin typeface="Lucida Handwriting" panose="03010101010101010101" pitchFamily="66" charset="0"/>
              </a:rPr>
              <a:t>Revival of Hippolytus, </a:t>
            </a:r>
            <a:r>
              <a:rPr lang="en-US" sz="2000" dirty="0">
                <a:solidFill>
                  <a:srgbClr val="F1F2E2"/>
                </a:solidFill>
                <a:latin typeface="Lucida Handwriting" panose="03010101010101010101" pitchFamily="66" charset="0"/>
              </a:rPr>
              <a:t>c. 1524, Tin-glazed earthenware, </a:t>
            </a:r>
            <a:br>
              <a:rPr lang="en-US" sz="2000" dirty="0">
                <a:solidFill>
                  <a:srgbClr val="F1F2E2"/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rgbClr val="F1F2E2"/>
                </a:solidFill>
                <a:latin typeface="Lucida Handwriting" panose="03010101010101010101" pitchFamily="66" charset="0"/>
              </a:rPr>
              <a:t>D. 27.3 cm, Philadelphia Museum of Art, PA, USA</a:t>
            </a:r>
            <a:br>
              <a:rPr lang="en-US" sz="2000" dirty="0">
                <a:solidFill>
                  <a:srgbClr val="F1F2E2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F1F2E2"/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https://ideaceramics.web.unc.edu/wp-content/uploads/sites/10461/2016/02/DianaHippolytus.jpg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A32B687-EF3C-440B-BD4E-3FF780174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9" y="64371"/>
            <a:ext cx="6590622" cy="672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147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B7C31-24A7-4A94-AB72-B54D2703A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36" y="365126"/>
            <a:ext cx="190791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19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Orpheus and Eurydice</a:t>
            </a:r>
            <a: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  <a:t>, c. 1524, Tin-glazed earthenware, D. 39 cm, </a:t>
            </a:r>
            <a:r>
              <a:rPr lang="en-US" sz="1900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Musée</a:t>
            </a:r>
            <a: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  <a:t> du Louvre, Paris, France</a:t>
            </a:r>
            <a:b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https://ideaceramics.web.unc.edu/wp-content/uploads/sites/10461/2016/02/OrpheusEurydice.jpg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6EFC464C-178F-4B61-BB17-0F694F568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52" y="235490"/>
            <a:ext cx="6848850" cy="638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658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69E3A-4468-4073-A741-BD69F883C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64" y="365126"/>
            <a:ext cx="87267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Banquet of Dido and Aeneas, 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c. 1524, Tin-glazed earthenware, D. 27 cm, </a:t>
            </a:r>
            <a:r>
              <a:rPr lang="en-US" sz="2200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Musée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 du Louvre, Paris, France</a:t>
            </a:r>
            <a:b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solidFill>
                  <a:srgbClr val="E6E7CB"/>
                </a:solidFill>
                <a:latin typeface="Lucida Handwriting" panose="03010101010101010101" pitchFamily="66" charset="0"/>
                <a:hlinkClick r:id="rId2"/>
              </a:rPr>
              <a:t>https://art.rmngp.fr/fr/library/artworks/da-urbino-nicola_coupe-a-pied-festin-de-didon-et-enee_faience</a:t>
            </a:r>
            <a:r>
              <a:rPr lang="en-US" sz="1600" dirty="0">
                <a:solidFill>
                  <a:srgbClr val="E6E7CB"/>
                </a:solidFill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9218" name="Picture 2" descr="da Urbino Nicola | Coupe à pied : Festin de Didon et Enée | Images d&amp;#39;Art">
            <a:extLst>
              <a:ext uri="{FF2B5EF4-FFF2-40B4-BE49-F238E27FC236}">
                <a16:creationId xmlns:a16="http://schemas.microsoft.com/office/drawing/2014/main" id="{4FC91AC6-5EEE-4970-B2F5-7DE491E61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855850"/>
            <a:ext cx="5143500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22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7FA4F-B9EC-4D7F-B6A9-53832F5BF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11" y="365126"/>
            <a:ext cx="176665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1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Abimelech spies Isaac and Rebecca, </a:t>
            </a: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c. 1524</a:t>
            </a:r>
            <a:b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Tin-glazed earthenware (maiolica), D. 27 cm, </a:t>
            </a:r>
            <a:r>
              <a:rPr lang="en-US" sz="19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Musée</a:t>
            </a: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du Louvre, Paris, France</a:t>
            </a:r>
            <a:b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https://ideaceramics.web.unc.edu/wp-content/uploads/sites/10461/2016/02/RebeccaIsaac.jpg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B0144D4-D9E1-4444-B57E-7F70A451D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427" y="92906"/>
            <a:ext cx="7001162" cy="667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629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B1103-ECD3-4DA2-969B-A7EA45C48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60" y="382882"/>
            <a:ext cx="214396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Hippolytus and Phaedra, </a:t>
            </a: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  <a:t>c. 1524, Tin-glazed earthenware, D. 27.2 cm, Victoria and Albert Museum, London, UK</a:t>
            </a: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solidFill>
                  <a:srgbClr val="E6E7CB"/>
                </a:solidFill>
                <a:latin typeface="Lucida Handwriting" panose="03010101010101010101" pitchFamily="66" charset="0"/>
                <a:hlinkClick r:id="rId2"/>
              </a:rPr>
              <a:t>https://ideaceramics.web.unc.edu/wp-content/uploads/sites/10461/2016/02/HippoPhaedra.jpg</a:t>
            </a:r>
            <a:r>
              <a:rPr lang="en-US" sz="1600" dirty="0">
                <a:solidFill>
                  <a:srgbClr val="E6E7CB"/>
                </a:solidFill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8CD9A75C-7F31-4477-9F02-DD774E596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6" y="107868"/>
            <a:ext cx="6642264" cy="664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158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5C26C-2033-494F-8F49-3DE2EDFF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6625" y="365126"/>
            <a:ext cx="1929506" cy="1325563"/>
          </a:xfrm>
        </p:spPr>
        <p:txBody>
          <a:bodyPr>
            <a:noAutofit/>
          </a:bodyPr>
          <a:lstStyle/>
          <a:p>
            <a:pPr algn="ctr"/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600" b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r>
              <a:rPr lang="en-US" sz="1800" b="1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  <a:t>Justice of </a:t>
            </a:r>
            <a:br>
              <a:rPr lang="en-US" sz="1800" b="1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</a:br>
            <a:r>
              <a:rPr lang="en-US" sz="1800" b="1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  <a:t>Trajan,</a:t>
            </a:r>
            <a:r>
              <a:rPr lang="en-US" sz="1800" b="0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  <a:t> </a:t>
            </a:r>
            <a:br>
              <a:rPr lang="en-US" sz="1800" b="0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</a:br>
            <a:r>
              <a:rPr lang="en-US" sz="1800" b="0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  <a:t>c. 1524,</a:t>
            </a:r>
            <a:br>
              <a:rPr lang="en-US" sz="18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800" b="0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  <a:t>Tin-glazed earthenware, D. 26.9 cm,</a:t>
            </a:r>
            <a:br>
              <a:rPr lang="en-US" sz="18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800" b="0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  <a:t>British Museum, London, UK</a:t>
            </a:r>
            <a:br>
              <a:rPr lang="en-US" sz="1800" b="0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0" dirty="0">
                <a:solidFill>
                  <a:srgbClr val="E6E7CB"/>
                </a:solidFill>
                <a:effectLst/>
                <a:latin typeface="Lucida Handwriting" panose="03010101010101010101" pitchFamily="66" charset="0"/>
              </a:rPr>
            </a:br>
            <a:r>
              <a:rPr lang="en-US" sz="1400" b="0" i="0" dirty="0">
                <a:solidFill>
                  <a:srgbClr val="1F2247"/>
                </a:solidFill>
                <a:effectLst/>
                <a:latin typeface="Lucida Handwriting" panose="03010101010101010101" pitchFamily="66" charset="0"/>
                <a:hlinkClick r:id="rId2"/>
              </a:rPr>
              <a:t>https://www.britishmuseum.org/collection/object/H_1855-1201-96</a:t>
            </a:r>
            <a:r>
              <a:rPr lang="en-US" sz="1400" b="0" i="0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  <a:t> </a:t>
            </a:r>
            <a:endParaRPr lang="en-US" sz="1400" dirty="0">
              <a:latin typeface="Lucida Handwriting" panose="03010101010101010101" pitchFamily="66" charset="0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488D332E-5EA9-46CD-92A0-5561C9D7B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69" y="330722"/>
            <a:ext cx="6794469" cy="619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923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1C254-5BF7-4E99-8E9B-91F34F275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1217" y="365126"/>
            <a:ext cx="206738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r>
              <a:rPr lang="en-US" sz="2000" b="1" dirty="0">
                <a:solidFill>
                  <a:srgbClr val="F7EDD5"/>
                </a:solidFill>
                <a:latin typeface="Lucida Handwriting" panose="03010101010101010101" pitchFamily="66" charset="0"/>
              </a:rPr>
              <a:t>Apollo, Python, and Daphne, </a:t>
            </a:r>
            <a:br>
              <a:rPr lang="en-US" sz="2000" b="1" dirty="0">
                <a:solidFill>
                  <a:srgbClr val="F7EDD5"/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rgbClr val="F7EDD5"/>
                </a:solidFill>
                <a:latin typeface="Lucida Handwriting" panose="03010101010101010101" pitchFamily="66" charset="0"/>
              </a:rPr>
              <a:t>c. 1524,</a:t>
            </a:r>
            <a:br>
              <a:rPr lang="en-US" sz="2000" dirty="0">
                <a:solidFill>
                  <a:srgbClr val="F7EDD5"/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rgbClr val="F7EDD5"/>
                </a:solidFill>
                <a:latin typeface="Lucida Handwriting" panose="03010101010101010101" pitchFamily="66" charset="0"/>
              </a:rPr>
              <a:t>Tin-glazed earthenware, </a:t>
            </a:r>
            <a:br>
              <a:rPr lang="en-US" sz="2000" dirty="0">
                <a:solidFill>
                  <a:srgbClr val="F7EDD5"/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rgbClr val="F7EDD5"/>
                </a:solidFill>
                <a:latin typeface="Lucida Handwriting" panose="03010101010101010101" pitchFamily="66" charset="0"/>
              </a:rPr>
              <a:t>D. 27.1 cm,</a:t>
            </a:r>
            <a:br>
              <a:rPr lang="en-US" sz="2000" dirty="0">
                <a:solidFill>
                  <a:srgbClr val="F7EDD5"/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rgbClr val="F7EDD5"/>
                </a:solidFill>
                <a:latin typeface="Lucida Handwriting" panose="03010101010101010101" pitchFamily="66" charset="0"/>
              </a:rPr>
              <a:t>British Museum, London, UK</a:t>
            </a:r>
            <a:br>
              <a:rPr lang="en-US" sz="2000" dirty="0">
                <a:solidFill>
                  <a:srgbClr val="F7EDD5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F7EDD5"/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https://ideaceramics.web.unc.edu/prsp-record/apollo-python-and-daphne/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2000" dirty="0">
                <a:latin typeface="Lucida Handwriting" panose="03010101010101010101" pitchFamily="66" charset="0"/>
              </a:rPr>
            </a:br>
            <a:endParaRPr lang="en-US" sz="2000" dirty="0">
              <a:latin typeface="Lucida Handwriting" panose="03010101010101010101" pitchFamily="66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935945B-3F1F-4D40-BB2B-12FD024E3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98" y="379803"/>
            <a:ext cx="6701531" cy="609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525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6F9C1-3E2E-4774-876A-52083E499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98" y="365126"/>
            <a:ext cx="883328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22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Apollo and </a:t>
            </a:r>
            <a:r>
              <a:rPr lang="en-US" sz="2200" b="1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Marsyas</a:t>
            </a:r>
            <a:r>
              <a:rPr lang="en-US" sz="22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, 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c. 1524, Tin-glazed earthenware, </a:t>
            </a:r>
            <a:b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D. 23 cm, </a:t>
            </a:r>
            <a:r>
              <a:rPr lang="en-US" sz="2200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Wernher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 collection, Ranger’s House, London, UK</a:t>
            </a: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solidFill>
                  <a:srgbClr val="E6E7CB"/>
                </a:solidFill>
                <a:latin typeface="Lucida Handwriting" panose="03010101010101010101" pitchFamily="66" charset="0"/>
                <a:hlinkClick r:id="rId2"/>
              </a:rPr>
              <a:t>https://ideaceramics.web.unc.edu/prsp-record/apollo-and-marsyas/</a:t>
            </a:r>
            <a:r>
              <a:rPr lang="en-US" sz="1600" dirty="0">
                <a:solidFill>
                  <a:srgbClr val="E6E7CB"/>
                </a:solidFill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6148" name="Picture 4" descr="9 Isabella d&amp;#39;Este Majolica ideas | majolica, urbino, glazes for pottery">
            <a:extLst>
              <a:ext uri="{FF2B5EF4-FFF2-40B4-BE49-F238E27FC236}">
                <a16:creationId xmlns:a16="http://schemas.microsoft.com/office/drawing/2014/main" id="{0970F551-F607-4121-9B90-4CF305B95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060" y="2592280"/>
            <a:ext cx="3269880" cy="329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98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BCC1-E356-48A1-88A3-A3D7CD97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3" y="365126"/>
            <a:ext cx="882440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2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2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22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Meleager and </a:t>
            </a:r>
            <a:r>
              <a:rPr lang="en-US" sz="2200" b="1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Atalanta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, c. 1524, Tin-glazed earthenware, D. 23 cm, </a:t>
            </a:r>
            <a:r>
              <a:rPr lang="en-US" sz="2200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Wernher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 collection, Ranger’s House, London, UK</a:t>
            </a:r>
            <a:br>
              <a:rPr lang="el-GR" sz="22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https://ideaceramics.web.unc.edu/prsp-record/meleager-and-atalanta</a:t>
            </a:r>
            <a:r>
              <a:rPr lang="en-US" sz="2000" dirty="0">
                <a:latin typeface="Lucida Handwriting" panose="03010101010101010101" pitchFamily="66" charset="0"/>
                <a:hlinkClick r:id="rId2"/>
              </a:rPr>
              <a:t>/</a:t>
            </a:r>
            <a:r>
              <a:rPr lang="en-US" sz="20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1E42162B-C5E7-4704-94D4-5CF1A0874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516" y="2485425"/>
            <a:ext cx="3640967" cy="378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451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460A-C2B7-48A5-91FE-33AA2C1FE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439" y="365126"/>
            <a:ext cx="214397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Peleus and Thetis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c. 1524, Tin-glazed earthenware, D. 30.2 cm, The Fitzwilliam Museum, University of Cambridge, UK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https://ideaceramics.web.unc.edu/wp-content/uploads/sites/10461/2016/02/PeleusThetis.jpg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DDF569A0-31C8-46A0-A633-C9FC424E2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89" y="126774"/>
            <a:ext cx="6627195" cy="660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792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4AA20-7656-4806-AEA0-15496B66F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6" y="365126"/>
            <a:ext cx="2765024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22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Gathering of Manna, 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c. 1524, Tin-glazed earthenware (maiolica), </a:t>
            </a:r>
            <a:b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D. 52.3 cm, </a:t>
            </a:r>
            <a:b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Museum </a:t>
            </a:r>
            <a:r>
              <a:rPr lang="en-US" sz="2200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für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 Kunst and </a:t>
            </a:r>
            <a:r>
              <a:rPr lang="en-US" sz="2200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Gewerbe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, Hamburg, Germany</a:t>
            </a:r>
            <a:b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solidFill>
                  <a:srgbClr val="E6E7CB"/>
                </a:solidFill>
                <a:latin typeface="Lucida Handwriting" panose="03010101010101010101" pitchFamily="66" charset="0"/>
                <a:hlinkClick r:id="rId2"/>
              </a:rPr>
              <a:t>https://www.mkg-hamburg.de/en/collection/permanent-collection/ceramics/decorative-serving-bowl-from-the-royal-banquet-service-of-isabella-d-este-of-mantua.html</a:t>
            </a:r>
            <a:r>
              <a:rPr lang="en-US" sz="1600" dirty="0">
                <a:solidFill>
                  <a:srgbClr val="E6E7CB"/>
                </a:solidFill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5A6BF471-9105-46BC-82FE-4EEF0BC03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569095"/>
            <a:ext cx="621030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422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DC0A-C174-4BDF-8EF9-0E4E2C798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0194" y="365126"/>
            <a:ext cx="212686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Tiber and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Manto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c. 1524, Tin-glazed earthenware, D. 26.9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Kunstgewerbemuseum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Berlin, Germany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https://ideaceramics.web.unc.edu/prsp-record/tiber-and-manto/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0B21B539-75BE-493D-96E5-06C7C5BCB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42" y="112843"/>
            <a:ext cx="6672231" cy="663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404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F22FF-62D3-414D-8414-4F45E218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51" y="365126"/>
            <a:ext cx="859358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Latona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and the Lycian Peasants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c. 1524, Tin-glazed earthenware, D. 27 cm, Museo </a:t>
            </a:r>
            <a:r>
              <a:rPr lang="en-US" sz="2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Miniscalchi-Erizzo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, Verona, Italy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2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https://ideaceramics.web.unc.edu/wp-content/uploads/sites/10461/2016/02/LatonaTwins.jpg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0D359E5E-DC75-4D69-A1B2-0BAFBC8B4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2" y="2754251"/>
            <a:ext cx="338137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431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D79B1-B3D4-4EB3-AD57-5430D78C8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8769" y="365126"/>
            <a:ext cx="189871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19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Expulsion of Myrrha and Birth of Adonis</a:t>
            </a:r>
            <a: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  <a:t>, </a:t>
            </a:r>
            <a:b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  <a:t>c. 1524,</a:t>
            </a:r>
            <a:b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  <a:t>Tin-glazed earthenware, D. 32 cm, Museo Civico </a:t>
            </a:r>
            <a:r>
              <a:rPr lang="en-US" sz="1900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Medievale</a:t>
            </a:r>
            <a: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  <a:t>, Bologna, Italy</a:t>
            </a:r>
            <a:b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  <a:hlinkClick r:id="rId2"/>
              </a:rPr>
              <a:t>https://www.pinterest.it/pin/456904324678529713/</a:t>
            </a:r>
            <a: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  <a:t> </a:t>
            </a:r>
            <a:br>
              <a:rPr lang="en-US" sz="19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endParaRPr lang="en-US" sz="1900" dirty="0">
              <a:latin typeface="Lucida Handwriting" panose="03010101010101010101" pitchFamily="66" charset="0"/>
            </a:endParaRPr>
          </a:p>
        </p:txBody>
      </p:sp>
      <p:pic>
        <p:nvPicPr>
          <p:cNvPr id="12294" name="Picture 6" descr="Pin su Majolique Italie">
            <a:extLst>
              <a:ext uri="{FF2B5EF4-FFF2-40B4-BE49-F238E27FC236}">
                <a16:creationId xmlns:a16="http://schemas.microsoft.com/office/drawing/2014/main" id="{1D658E5C-8555-4CE6-9F8C-2A334B164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19" y="114161"/>
            <a:ext cx="6936115" cy="662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730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B916-C138-48E6-A287-842BE7850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0599" y="365126"/>
            <a:ext cx="2496304" cy="1325563"/>
          </a:xfrm>
        </p:spPr>
        <p:txBody>
          <a:bodyPr>
            <a:noAutofit/>
          </a:bodyPr>
          <a:lstStyle/>
          <a:p>
            <a:pPr algn="ctr"/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r>
              <a:rPr lang="en-US" sz="18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Handwriting" panose="03010101010101010101" pitchFamily="66" charset="0"/>
              </a:rPr>
              <a:t>Abduction of Helen,</a:t>
            </a:r>
            <a:r>
              <a:rPr lang="en-US" sz="1800" b="1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Handwriting" panose="03010101010101010101" pitchFamily="66" charset="0"/>
              </a:rPr>
              <a:t> </a:t>
            </a:r>
            <a:r>
              <a:rPr lang="en-US" sz="18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Handwriting" panose="03010101010101010101" pitchFamily="66" charset="0"/>
              </a:rPr>
              <a:t>c. 1524, Tin-glazed earthenware, </a:t>
            </a:r>
            <a:br>
              <a:rPr lang="en-US" sz="18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D. </a:t>
            </a:r>
            <a:r>
              <a:rPr lang="en-US" sz="18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Handwriting" panose="03010101010101010101" pitchFamily="66" charset="0"/>
              </a:rPr>
              <a:t>52 cm,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The State Hermitage Museum, Russia</a:t>
            </a:r>
            <a:br>
              <a:rPr lang="el-GR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https://ideaceramics.web.unc.edu/prsp-record/abduction-of-helen/</a:t>
            </a:r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br>
              <a:rPr lang="en-US" sz="1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Handwriting" panose="03010101010101010101" pitchFamily="66" charset="0"/>
              </a:rPr>
            </a:br>
            <a:endParaRPr lang="en-US" sz="1400" dirty="0">
              <a:solidFill>
                <a:schemeClr val="accent4">
                  <a:lumMod val="20000"/>
                  <a:lumOff val="80000"/>
                </a:schemeClr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44EA1B8-4DAC-4B38-A578-DB34EF2E9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8" y="93251"/>
            <a:ext cx="6366494" cy="668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981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9D8499-CAD3-4DE5-B107-6EB7001BD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7950" y="365126"/>
            <a:ext cx="210314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Jupiter and Semele,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c. 1524,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Tin-glazed earthenware, D. 27.1 cm,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National Gallery of Victoria, Melbourne, Australia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https://upload.wikimedia.org/wikipedia/commons/e/e8/Ngv%2C_nicola_da_urbino%2C_piatto_con_giove_e_semele%2C_1524_circa.JPG</a:t>
            </a:r>
            <a:br>
              <a:rPr lang="en-US" sz="1600" dirty="0">
                <a:latin typeface="Lucida Handwriting" panose="03010101010101010101" pitchFamily="66" charset="0"/>
              </a:rPr>
            </a:br>
            <a:endParaRPr lang="en-US" sz="1600" dirty="0">
              <a:latin typeface="Lucida Handwriting" panose="03010101010101010101" pitchFamily="66" charset="0"/>
            </a:endParaRPr>
          </a:p>
        </p:txBody>
      </p:sp>
      <p:pic>
        <p:nvPicPr>
          <p:cNvPr id="18438" name="Picture 6">
            <a:extLst>
              <a:ext uri="{FF2B5EF4-FFF2-40B4-BE49-F238E27FC236}">
                <a16:creationId xmlns:a16="http://schemas.microsoft.com/office/drawing/2014/main" id="{2C480D21-F917-47B5-8601-D7F6805EC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06" y="134972"/>
            <a:ext cx="6630756" cy="658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025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9A67C-71DD-46DC-B937-932F622CE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329" y="365126"/>
            <a:ext cx="857582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Hippomenes and </a:t>
            </a:r>
            <a:r>
              <a:rPr lang="en-US" sz="2200" b="1" dirty="0" err="1">
                <a:solidFill>
                  <a:srgbClr val="E6E7CB"/>
                </a:solidFill>
                <a:latin typeface="Lucida Handwriting" panose="03010101010101010101" pitchFamily="66" charset="0"/>
              </a:rPr>
              <a:t>Atalanta</a:t>
            </a:r>
            <a:r>
              <a:rPr lang="en-US" sz="2200" dirty="0">
                <a:solidFill>
                  <a:srgbClr val="E6E7CB"/>
                </a:solidFill>
                <a:latin typeface="Lucida Handwriting" panose="03010101010101010101" pitchFamily="66" charset="0"/>
              </a:rPr>
              <a:t>, c. 1524, Tin-glazed earthenware, D. 27.5 cm, Private Collection</a:t>
            </a: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http://www.authenticite.fr/authenticite_fr_actu_view-faiences_d_urbino__les_prix_font_le_grand_ecart_-303-2.html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DCB3455C-6FF9-488B-B03C-ADCAB6096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064" y="2816224"/>
            <a:ext cx="3648075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>
            <a:extLst>
              <a:ext uri="{FF2B5EF4-FFF2-40B4-BE49-F238E27FC236}">
                <a16:creationId xmlns:a16="http://schemas.microsoft.com/office/drawing/2014/main" id="{01961FF3-D074-4E2C-9D0F-7537695C4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530" y="2008733"/>
            <a:ext cx="4546939" cy="462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537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E678D-8FBF-4C74-8814-5B1CCEE0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52" y="365126"/>
            <a:ext cx="8611340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6E7CB"/>
                </a:solidFill>
                <a:latin typeface="Lucida Handwriting" panose="03010101010101010101" pitchFamily="66" charset="0"/>
              </a:rPr>
              <a:t>Fall of Phaeton</a:t>
            </a:r>
            <a: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  <a:t>, c. 1524, Tin-glazed earthenware, </a:t>
            </a: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  <a:t>D. 25 cm, Private Collection </a:t>
            </a: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br>
              <a:rPr lang="en-US" sz="2000" dirty="0">
                <a:solidFill>
                  <a:srgbClr val="E6E7CB"/>
                </a:solidFill>
                <a:latin typeface="Lucida Handwriting" panose="03010101010101010101" pitchFamily="66" charset="0"/>
              </a:rPr>
            </a:br>
            <a:r>
              <a:rPr lang="en-US" sz="1400" dirty="0">
                <a:latin typeface="Lucida Handwriting" panose="03010101010101010101" pitchFamily="66" charset="0"/>
                <a:hlinkClick r:id="rId2"/>
              </a:rPr>
              <a:t>https://ideaceramics.web.unc.edu/wp-content/uploads/sites/10461/2016/02/Screen-Shot-2016-02-23-at-5.01.42-PM.png</a:t>
            </a:r>
            <a:r>
              <a:rPr lang="en-US" sz="14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F14C0781-015E-458A-A7EE-90E9CB1A8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355" y="1797232"/>
            <a:ext cx="5501289" cy="490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60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3F34ED1-71DE-4511-8E17-65E277FCAE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" b="20899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DA1C54-134A-42CF-851A-6D14B6164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6377" y="5193437"/>
            <a:ext cx="5255579" cy="1562470"/>
          </a:xfrm>
        </p:spPr>
        <p:txBody>
          <a:bodyPr>
            <a:normAutofit/>
          </a:bodyPr>
          <a:lstStyle/>
          <a:p>
            <a:pPr algn="r"/>
            <a:r>
              <a:rPr lang="en-US" sz="1800" b="1" dirty="0">
                <a:latin typeface="Lucida Handwriting" panose="03010101010101010101" pitchFamily="66" charset="0"/>
              </a:rPr>
              <a:t>Abduction of Ganymede</a:t>
            </a:r>
            <a:r>
              <a:rPr lang="en-US" sz="1800" dirty="0">
                <a:latin typeface="Lucida Handwriting" panose="03010101010101010101" pitchFamily="66" charset="0"/>
              </a:rPr>
              <a:t>, c. 1524, Tin-glazed earthenware (maiolica), </a:t>
            </a:r>
            <a:br>
              <a:rPr lang="en-US" sz="1800" dirty="0">
                <a:latin typeface="Lucida Handwriting" panose="03010101010101010101" pitchFamily="66" charset="0"/>
              </a:rPr>
            </a:br>
            <a:r>
              <a:rPr lang="en-US" sz="1800" dirty="0">
                <a:latin typeface="Lucida Handwriting" panose="03010101010101010101" pitchFamily="66" charset="0"/>
              </a:rPr>
              <a:t>D. 27.5 cm, Private Collection</a:t>
            </a:r>
            <a:br>
              <a:rPr lang="en-US" sz="1800" dirty="0">
                <a:latin typeface="Lucida Handwriting" panose="03010101010101010101" pitchFamily="66" charset="0"/>
              </a:rPr>
            </a:br>
            <a:br>
              <a:rPr lang="en-US" sz="1800" dirty="0">
                <a:latin typeface="Lucida Handwriting" panose="03010101010101010101" pitchFamily="66" charset="0"/>
              </a:rPr>
            </a:br>
            <a:r>
              <a:rPr lang="en-US" sz="1400" dirty="0">
                <a:latin typeface="Lucida Handwriting" panose="03010101010101010101" pitchFamily="66" charset="0"/>
                <a:hlinkClick r:id="rId3"/>
              </a:rPr>
              <a:t>https://ideaceramics.web.unc.edu/prsp-record/abduction-of-ganymede/</a:t>
            </a:r>
            <a:r>
              <a:rPr lang="en-US" sz="1400" dirty="0">
                <a:latin typeface="Lucida Handwriting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6055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D9B1-887F-47C7-A8B6-30D3C8A65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33" y="365126"/>
            <a:ext cx="218473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br>
              <a:rPr lang="en-US" sz="1800" b="0" i="1" dirty="0">
                <a:solidFill>
                  <a:srgbClr val="1F2247"/>
                </a:solidFill>
                <a:effectLst/>
                <a:latin typeface="Lucida Handwriting" panose="03010101010101010101" pitchFamily="66" charset="0"/>
              </a:rPr>
            </a:br>
            <a:r>
              <a:rPr lang="en-US" sz="1900" b="1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  <a:t>Flight of Aeneas, </a:t>
            </a:r>
            <a:r>
              <a:rPr lang="en-US" sz="1900" b="1" i="1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  <a:t>Anchises, and Ascanius</a:t>
            </a:r>
            <a:r>
              <a:rPr lang="en-US" sz="1900" b="1" i="0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  <a:t>,</a:t>
            </a:r>
            <a:r>
              <a:rPr lang="en-US" sz="1900" b="0" i="0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  <a:t> </a:t>
            </a:r>
            <a:br>
              <a:rPr lang="en-US" sz="1900" b="0" i="0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</a:br>
            <a:r>
              <a:rPr lang="en-US" sz="1900" b="0" i="0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  <a:t>c. 1524</a:t>
            </a:r>
            <a:br>
              <a:rPr lang="en-US" sz="1900" dirty="0">
                <a:solidFill>
                  <a:schemeClr val="bg2"/>
                </a:solidFill>
                <a:latin typeface="Lucida Handwriting" panose="03010101010101010101" pitchFamily="66" charset="0"/>
              </a:rPr>
            </a:br>
            <a:r>
              <a:rPr lang="en-US" sz="1900" b="0" i="0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  <a:t>Tin-glazed earthenware, </a:t>
            </a:r>
            <a:br>
              <a:rPr lang="en-US" sz="1900" b="0" i="0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</a:br>
            <a:r>
              <a:rPr lang="en-US" sz="1900" b="0" i="0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  <a:t>D. 24.2 cm,</a:t>
            </a:r>
            <a:br>
              <a:rPr lang="en-US" sz="1900" dirty="0">
                <a:solidFill>
                  <a:schemeClr val="bg2"/>
                </a:solidFill>
                <a:latin typeface="Lucida Handwriting" panose="03010101010101010101" pitchFamily="66" charset="0"/>
              </a:rPr>
            </a:br>
            <a:r>
              <a:rPr lang="en-US" sz="1900" b="0" i="0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  <a:t>Private Collection</a:t>
            </a:r>
            <a:br>
              <a:rPr lang="en-US" sz="1900" dirty="0">
                <a:solidFill>
                  <a:schemeClr val="bg2"/>
                </a:solidFill>
                <a:latin typeface="Lucida Handwriting" panose="03010101010101010101" pitchFamily="66" charset="0"/>
              </a:rPr>
            </a:br>
            <a:br>
              <a:rPr lang="en-US" sz="1900" dirty="0">
                <a:solidFill>
                  <a:schemeClr val="bg2"/>
                </a:solidFill>
                <a:latin typeface="Lucida Handwriting" panose="03010101010101010101" pitchFamily="66" charset="0"/>
              </a:rPr>
            </a:br>
            <a:r>
              <a:rPr lang="en-US" sz="1900" b="0" i="0" dirty="0">
                <a:solidFill>
                  <a:schemeClr val="bg2"/>
                </a:solidFill>
                <a:effectLst/>
                <a:latin typeface="Lucida Handwriting" panose="03010101010101010101" pitchFamily="66" charset="0"/>
              </a:rPr>
              <a:t>Image via </a:t>
            </a:r>
            <a:r>
              <a:rPr lang="en-US" sz="1900" b="0" i="0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  <a:t> </a:t>
            </a:r>
            <a:br>
              <a:rPr lang="en-US" sz="1800" b="0" i="0" dirty="0">
                <a:solidFill>
                  <a:srgbClr val="1F2247"/>
                </a:solidFill>
                <a:effectLst/>
                <a:latin typeface="Georgia" panose="02040502050405020303" pitchFamily="18" charset="0"/>
              </a:rPr>
            </a:br>
            <a:r>
              <a:rPr lang="en-US" sz="1800" b="0" i="1" u="none" strike="noStrike" dirty="0">
                <a:solidFill>
                  <a:srgbClr val="111332"/>
                </a:solidFill>
                <a:effectLst/>
                <a:latin typeface="Georgia" panose="02040502050405020303" pitchFamily="18" charset="0"/>
                <a:hlinkClick r:id="rId2"/>
              </a:rPr>
              <a:t>Italian Majolica in the Robert Lehman Collection</a:t>
            </a:r>
            <a:r>
              <a:rPr lang="en-US" sz="1800" b="0" i="0" u="none" strike="noStrike" dirty="0">
                <a:solidFill>
                  <a:srgbClr val="111332"/>
                </a:solidFill>
                <a:effectLst/>
                <a:latin typeface="Georgia" panose="02040502050405020303" pitchFamily="18" charset="0"/>
                <a:hlinkClick r:id="rId2"/>
              </a:rPr>
              <a:t> by </a:t>
            </a:r>
            <a:r>
              <a:rPr lang="en-US" sz="1800" b="0" i="0" u="none" strike="noStrike" dirty="0" err="1">
                <a:solidFill>
                  <a:srgbClr val="111332"/>
                </a:solidFill>
                <a:effectLst/>
                <a:latin typeface="Georgia" panose="02040502050405020303" pitchFamily="18" charset="0"/>
                <a:hlinkClick r:id="rId2"/>
              </a:rPr>
              <a:t>Jörg</a:t>
            </a:r>
            <a:r>
              <a:rPr lang="en-US" sz="1800" b="0" i="0" u="none" strike="noStrike" dirty="0">
                <a:solidFill>
                  <a:srgbClr val="111332"/>
                </a:solidFill>
                <a:effectLst/>
                <a:latin typeface="Georgia" panose="02040502050405020303" pitchFamily="18" charset="0"/>
                <a:hlinkClick r:id="rId2"/>
              </a:rPr>
              <a:t> Rasmussen</a:t>
            </a:r>
            <a:endParaRPr lang="en-US" sz="1800" dirty="0">
              <a:latin typeface="Lucida Handwriting" panose="03010101010101010101" pitchFamily="66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E96BF24-908A-4399-BD88-58730A59F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303" y="240268"/>
            <a:ext cx="6377464" cy="637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532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E1B73-E437-4B53-95DF-914E52F9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7" y="365126"/>
            <a:ext cx="887767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Replicas of the twenty-three surviving dishes that make up Isabella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d’Este’s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maiolica credenza by Mantuan artist Ester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Mantovani</a:t>
            </a:r>
            <a:br>
              <a:rPr lang="en-US" sz="2000" dirty="0">
                <a:latin typeface="Lucida Handwriting" panose="03010101010101010101" pitchFamily="66" charset="0"/>
              </a:rPr>
            </a:br>
            <a:br>
              <a:rPr lang="en-US" sz="20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https://milano.corriere.it/notizie/cronaca/15_novembre_01/i-piatti-raccontano-rinascimento-mostra-gioielli-isabella-d-este-71ab65c2-80b2-11e5-aac9-59b4cd97071f.shtml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</a:p>
        </p:txBody>
      </p:sp>
      <p:pic>
        <p:nvPicPr>
          <p:cNvPr id="27650" name="Picture 2" descr="&#10;">
            <a:extLst>
              <a:ext uri="{FF2B5EF4-FFF2-40B4-BE49-F238E27FC236}">
                <a16:creationId xmlns:a16="http://schemas.microsoft.com/office/drawing/2014/main" id="{AFFA3AEC-75B0-43E0-B480-F4C02A0F9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99" y="1846557"/>
            <a:ext cx="6558601" cy="489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263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>
            <a:extLst>
              <a:ext uri="{FF2B5EF4-FFF2-40B4-BE49-F238E27FC236}">
                <a16:creationId xmlns:a16="http://schemas.microsoft.com/office/drawing/2014/main" id="{D693151C-193D-40A7-84A6-9BAF3D85DD7E}"/>
              </a:ext>
            </a:extLst>
          </p:cNvPr>
          <p:cNvSpPr/>
          <p:nvPr/>
        </p:nvSpPr>
        <p:spPr>
          <a:xfrm>
            <a:off x="226380" y="219723"/>
            <a:ext cx="8691240" cy="6418554"/>
          </a:xfrm>
          <a:custGeom>
            <a:avLst/>
            <a:gdLst>
              <a:gd name="connsiteX0" fmla="*/ 0 w 8691240"/>
              <a:gd name="connsiteY0" fmla="*/ 802319 h 6418554"/>
              <a:gd name="connsiteX1" fmla="*/ 8691240 w 8691240"/>
              <a:gd name="connsiteY1" fmla="*/ 802319 h 6418554"/>
              <a:gd name="connsiteX2" fmla="*/ 8691240 w 8691240"/>
              <a:gd name="connsiteY2" fmla="*/ 1289059 h 6418554"/>
              <a:gd name="connsiteX3" fmla="*/ 8691240 w 8691240"/>
              <a:gd name="connsiteY3" fmla="*/ 1679521 h 6418554"/>
              <a:gd name="connsiteX4" fmla="*/ 8691240 w 8691240"/>
              <a:gd name="connsiteY4" fmla="*/ 2262540 h 6418554"/>
              <a:gd name="connsiteX5" fmla="*/ 8691240 w 8691240"/>
              <a:gd name="connsiteY5" fmla="*/ 2701141 h 6418554"/>
              <a:gd name="connsiteX6" fmla="*/ 8691240 w 8691240"/>
              <a:gd name="connsiteY6" fmla="*/ 3187882 h 6418554"/>
              <a:gd name="connsiteX7" fmla="*/ 8691240 w 8691240"/>
              <a:gd name="connsiteY7" fmla="*/ 3770901 h 6418554"/>
              <a:gd name="connsiteX8" fmla="*/ 8691240 w 8691240"/>
              <a:gd name="connsiteY8" fmla="*/ 4305780 h 6418554"/>
              <a:gd name="connsiteX9" fmla="*/ 8691240 w 8691240"/>
              <a:gd name="connsiteY9" fmla="*/ 4696242 h 6418554"/>
              <a:gd name="connsiteX10" fmla="*/ 8691240 w 8691240"/>
              <a:gd name="connsiteY10" fmla="*/ 5616235 h 6418554"/>
              <a:gd name="connsiteX11" fmla="*/ 0 w 8691240"/>
              <a:gd name="connsiteY11" fmla="*/ 5616235 h 6418554"/>
              <a:gd name="connsiteX12" fmla="*/ 0 w 8691240"/>
              <a:gd name="connsiteY12" fmla="*/ 5177634 h 6418554"/>
              <a:gd name="connsiteX13" fmla="*/ 0 w 8691240"/>
              <a:gd name="connsiteY13" fmla="*/ 4690893 h 6418554"/>
              <a:gd name="connsiteX14" fmla="*/ 0 w 8691240"/>
              <a:gd name="connsiteY14" fmla="*/ 4300431 h 6418554"/>
              <a:gd name="connsiteX15" fmla="*/ 0 w 8691240"/>
              <a:gd name="connsiteY15" fmla="*/ 3669273 h 6418554"/>
              <a:gd name="connsiteX16" fmla="*/ 0 w 8691240"/>
              <a:gd name="connsiteY16" fmla="*/ 3038116 h 6418554"/>
              <a:gd name="connsiteX17" fmla="*/ 0 w 8691240"/>
              <a:gd name="connsiteY17" fmla="*/ 2406958 h 6418554"/>
              <a:gd name="connsiteX18" fmla="*/ 0 w 8691240"/>
              <a:gd name="connsiteY18" fmla="*/ 1823939 h 6418554"/>
              <a:gd name="connsiteX19" fmla="*/ 0 w 8691240"/>
              <a:gd name="connsiteY19" fmla="*/ 1289059 h 6418554"/>
              <a:gd name="connsiteX20" fmla="*/ 0 w 8691240"/>
              <a:gd name="connsiteY20" fmla="*/ 802319 h 6418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691240" h="6418554" fill="none" extrusionOk="0">
                <a:moveTo>
                  <a:pt x="0" y="802319"/>
                </a:moveTo>
                <a:cubicBezTo>
                  <a:pt x="1995783" y="-1567404"/>
                  <a:pt x="5663881" y="3550821"/>
                  <a:pt x="8691240" y="802319"/>
                </a:cubicBezTo>
                <a:cubicBezTo>
                  <a:pt x="8711666" y="1017384"/>
                  <a:pt x="8678902" y="1049684"/>
                  <a:pt x="8691240" y="1289059"/>
                </a:cubicBezTo>
                <a:cubicBezTo>
                  <a:pt x="8703578" y="1528434"/>
                  <a:pt x="8687897" y="1515031"/>
                  <a:pt x="8691240" y="1679521"/>
                </a:cubicBezTo>
                <a:cubicBezTo>
                  <a:pt x="8694583" y="1844011"/>
                  <a:pt x="8637430" y="1971728"/>
                  <a:pt x="8691240" y="2262540"/>
                </a:cubicBezTo>
                <a:cubicBezTo>
                  <a:pt x="8745050" y="2553352"/>
                  <a:pt x="8664371" y="2571771"/>
                  <a:pt x="8691240" y="2701141"/>
                </a:cubicBezTo>
                <a:cubicBezTo>
                  <a:pt x="8718109" y="2830511"/>
                  <a:pt x="8634561" y="3071761"/>
                  <a:pt x="8691240" y="3187882"/>
                </a:cubicBezTo>
                <a:cubicBezTo>
                  <a:pt x="8747919" y="3304003"/>
                  <a:pt x="8680594" y="3604514"/>
                  <a:pt x="8691240" y="3770901"/>
                </a:cubicBezTo>
                <a:cubicBezTo>
                  <a:pt x="8701886" y="3937288"/>
                  <a:pt x="8674741" y="4146787"/>
                  <a:pt x="8691240" y="4305780"/>
                </a:cubicBezTo>
                <a:cubicBezTo>
                  <a:pt x="8707739" y="4464773"/>
                  <a:pt x="8644625" y="4510040"/>
                  <a:pt x="8691240" y="4696242"/>
                </a:cubicBezTo>
                <a:cubicBezTo>
                  <a:pt x="8737855" y="4882444"/>
                  <a:pt x="8690394" y="5425895"/>
                  <a:pt x="8691240" y="5616235"/>
                </a:cubicBezTo>
                <a:cubicBezTo>
                  <a:pt x="6532661" y="8298278"/>
                  <a:pt x="2406590" y="2692408"/>
                  <a:pt x="0" y="5616235"/>
                </a:cubicBezTo>
                <a:cubicBezTo>
                  <a:pt x="-43352" y="5431878"/>
                  <a:pt x="25928" y="5355333"/>
                  <a:pt x="0" y="5177634"/>
                </a:cubicBezTo>
                <a:cubicBezTo>
                  <a:pt x="-25928" y="4999935"/>
                  <a:pt x="52207" y="4898843"/>
                  <a:pt x="0" y="4690893"/>
                </a:cubicBezTo>
                <a:cubicBezTo>
                  <a:pt x="-52207" y="4482943"/>
                  <a:pt x="21000" y="4410346"/>
                  <a:pt x="0" y="4300431"/>
                </a:cubicBezTo>
                <a:cubicBezTo>
                  <a:pt x="-21000" y="4190516"/>
                  <a:pt x="31486" y="3938026"/>
                  <a:pt x="0" y="3669273"/>
                </a:cubicBezTo>
                <a:cubicBezTo>
                  <a:pt x="-31486" y="3400520"/>
                  <a:pt x="4496" y="3319877"/>
                  <a:pt x="0" y="3038116"/>
                </a:cubicBezTo>
                <a:cubicBezTo>
                  <a:pt x="-4496" y="2756355"/>
                  <a:pt x="37572" y="2647265"/>
                  <a:pt x="0" y="2406958"/>
                </a:cubicBezTo>
                <a:cubicBezTo>
                  <a:pt x="-37572" y="2166651"/>
                  <a:pt x="68145" y="2029365"/>
                  <a:pt x="0" y="1823939"/>
                </a:cubicBezTo>
                <a:cubicBezTo>
                  <a:pt x="-68145" y="1618513"/>
                  <a:pt x="60688" y="1504276"/>
                  <a:pt x="0" y="1289059"/>
                </a:cubicBezTo>
                <a:cubicBezTo>
                  <a:pt x="-60688" y="1073842"/>
                  <a:pt x="7343" y="908427"/>
                  <a:pt x="0" y="802319"/>
                </a:cubicBezTo>
                <a:close/>
              </a:path>
              <a:path w="8691240" h="6418554" stroke="0" extrusionOk="0">
                <a:moveTo>
                  <a:pt x="0" y="802319"/>
                </a:moveTo>
                <a:cubicBezTo>
                  <a:pt x="2130613" y="-999498"/>
                  <a:pt x="5803739" y="3970357"/>
                  <a:pt x="8691240" y="802319"/>
                </a:cubicBezTo>
                <a:cubicBezTo>
                  <a:pt x="8721951" y="973314"/>
                  <a:pt x="8672819" y="1166702"/>
                  <a:pt x="8691240" y="1433477"/>
                </a:cubicBezTo>
                <a:cubicBezTo>
                  <a:pt x="8709661" y="1700252"/>
                  <a:pt x="8636849" y="1773327"/>
                  <a:pt x="8691240" y="2064635"/>
                </a:cubicBezTo>
                <a:cubicBezTo>
                  <a:pt x="8745631" y="2355943"/>
                  <a:pt x="8661789" y="2414968"/>
                  <a:pt x="8691240" y="2695793"/>
                </a:cubicBezTo>
                <a:cubicBezTo>
                  <a:pt x="8720691" y="2976618"/>
                  <a:pt x="8667515" y="2967126"/>
                  <a:pt x="8691240" y="3086255"/>
                </a:cubicBezTo>
                <a:cubicBezTo>
                  <a:pt x="8714965" y="3205384"/>
                  <a:pt x="8651975" y="3441960"/>
                  <a:pt x="8691240" y="3621134"/>
                </a:cubicBezTo>
                <a:cubicBezTo>
                  <a:pt x="8730505" y="3800308"/>
                  <a:pt x="8688157" y="3822456"/>
                  <a:pt x="8691240" y="4011596"/>
                </a:cubicBezTo>
                <a:cubicBezTo>
                  <a:pt x="8694323" y="4200736"/>
                  <a:pt x="8675243" y="4363888"/>
                  <a:pt x="8691240" y="4546476"/>
                </a:cubicBezTo>
                <a:cubicBezTo>
                  <a:pt x="8707237" y="4729064"/>
                  <a:pt x="8655456" y="5353409"/>
                  <a:pt x="8691240" y="5616235"/>
                </a:cubicBezTo>
                <a:cubicBezTo>
                  <a:pt x="5595808" y="8017539"/>
                  <a:pt x="2405894" y="2855307"/>
                  <a:pt x="0" y="5616235"/>
                </a:cubicBezTo>
                <a:cubicBezTo>
                  <a:pt x="-7511" y="5470194"/>
                  <a:pt x="1308" y="5291181"/>
                  <a:pt x="0" y="5129495"/>
                </a:cubicBezTo>
                <a:cubicBezTo>
                  <a:pt x="-1308" y="4967809"/>
                  <a:pt x="19209" y="4893837"/>
                  <a:pt x="0" y="4739033"/>
                </a:cubicBezTo>
                <a:cubicBezTo>
                  <a:pt x="-19209" y="4584229"/>
                  <a:pt x="34121" y="4432858"/>
                  <a:pt x="0" y="4300431"/>
                </a:cubicBezTo>
                <a:cubicBezTo>
                  <a:pt x="-34121" y="4168004"/>
                  <a:pt x="61321" y="3894931"/>
                  <a:pt x="0" y="3717413"/>
                </a:cubicBezTo>
                <a:cubicBezTo>
                  <a:pt x="-61321" y="3539895"/>
                  <a:pt x="32415" y="3496738"/>
                  <a:pt x="0" y="3278811"/>
                </a:cubicBezTo>
                <a:cubicBezTo>
                  <a:pt x="-32415" y="3060884"/>
                  <a:pt x="16997" y="3010925"/>
                  <a:pt x="0" y="2743932"/>
                </a:cubicBezTo>
                <a:cubicBezTo>
                  <a:pt x="-16997" y="2476939"/>
                  <a:pt x="26384" y="2395147"/>
                  <a:pt x="0" y="2160913"/>
                </a:cubicBezTo>
                <a:cubicBezTo>
                  <a:pt x="-26384" y="1926679"/>
                  <a:pt x="12269" y="1748798"/>
                  <a:pt x="0" y="1626034"/>
                </a:cubicBezTo>
                <a:cubicBezTo>
                  <a:pt x="-12269" y="1503270"/>
                  <a:pt x="79138" y="1195333"/>
                  <a:pt x="0" y="802319"/>
                </a:cubicBezTo>
                <a:close/>
              </a:path>
            </a:pathLst>
          </a:custGeom>
          <a:solidFill>
            <a:srgbClr val="F1F2E2"/>
          </a:solidFill>
          <a:ln>
            <a:solidFill>
              <a:schemeClr val="accent3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2193965745">
                  <a:prstGeom prst="wav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rgbClr val="333333"/>
              </a:solidFill>
              <a:latin typeface="Lucida Handwriting" panose="030101010101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dirty="0">
              <a:solidFill>
                <a:srgbClr val="333333"/>
              </a:solidFill>
              <a:latin typeface="Lucida Handwriting" panose="030101010101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dirty="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US" sz="3900" dirty="0">
                <a:solidFill>
                  <a:schemeClr val="tx1"/>
                </a:solidFill>
                <a:latin typeface="Lucida Handwriting" panose="03010101010101010101" pitchFamily="66" charset="0"/>
              </a:rPr>
              <a:t>Inspiration for this PowerPoint is credited to IDEA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Lucida Handwriting" panose="03010101010101010101" pitchFamily="66" charset="0"/>
              </a:rPr>
              <a:t>and </a:t>
            </a:r>
            <a:r>
              <a:rPr lang="en-US" sz="2000" dirty="0">
                <a:solidFill>
                  <a:schemeClr val="tx1"/>
                </a:solidFill>
                <a:latin typeface="Lucida Handwriting" panose="03010101010101010101" pitchFamily="66" charset="0"/>
                <a:hlinkClick r:id="rId2"/>
              </a:rPr>
              <a:t>https://ideaceramics.web.unc.edu/prsp-exhibit/ceramics-exhibit/</a:t>
            </a:r>
            <a:r>
              <a:rPr lang="en-US" sz="2000" dirty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6975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</TotalTime>
  <Words>1550</Words>
  <Application>Microsoft Office PowerPoint</Application>
  <PresentationFormat>On-screen Show (4:3)</PresentationFormat>
  <Paragraphs>35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Georgia</vt:lpstr>
      <vt:lpstr>Lucida Handwriting</vt:lpstr>
      <vt:lpstr>Office Theme</vt:lpstr>
      <vt:lpstr>PowerPoint Presentation</vt:lpstr>
      <vt:lpstr>     Pan, Apollo,  and King  Midas, c. 1524,  Tin-glazed  earthenware,  D. 27.5 cm, the MET,  NY, USA  https://ideaceramics.web.unc.edu/prsp-record/pan-apollo-and-king-midas/  </vt:lpstr>
      <vt:lpstr>                           Triumph of Silenus,  c. 1524, Tin-glazed earthenware, D. 27.5 cm, the MET, NY, USA  https://www.metmuseum.org/art/collection/search/460191 </vt:lpstr>
      <vt:lpstr>                       Perseus and Andromeda, c. 1524, Tin-glazed earthenware, D. 26.8 cm, Museum of Fine Arts, Boston, MA, USA  https://collections.mfa.org/objects/58792/plate-depicting-the-story-of-perseus-and-andromeda-from-the;jsessionid=0FA487A0AB4FD1C31CBFDFBE43737998 </vt:lpstr>
      <vt:lpstr>                         Revival of Hippolytus, c. 1524, Tin-glazed earthenware,  D. 27.3 cm, Philadelphia Museum of Art, PA, USA  https://ideaceramics.web.unc.edu/wp-content/uploads/sites/10461/2016/02/DianaHippolytus.jpg </vt:lpstr>
      <vt:lpstr>                       Orpheus and Eurydice, c. 1524, Tin-glazed earthenware, D. 39 cm, Musée du Louvre, Paris, France  https://ideaceramics.web.unc.edu/wp-content/uploads/sites/10461/2016/02/OrpheusEurydice.jpg </vt:lpstr>
      <vt:lpstr>Banquet of Dido and Aeneas, c. 1524, Tin-glazed earthenware, D. 27 cm, Musée du Louvre, Paris, France  https://art.rmngp.fr/fr/library/artworks/da-urbino-nicola_coupe-a-pied-festin-de-didon-et-enee_faience </vt:lpstr>
      <vt:lpstr>                         Abimelech spies Isaac and Rebecca, c. 1524 Tin-glazed earthenware (maiolica), D. 27 cm, Musée du Louvre, Paris, France  https://ideaceramics.web.unc.edu/wp-content/uploads/sites/10461/2016/02/RebeccaIsaac.jpg </vt:lpstr>
      <vt:lpstr>                           Hippolytus and Phaedra,  c. 1524, Tin-glazed earthenware, D. 27.2 cm, Victoria and Albert Museum, London, UK  https://ideaceramics.web.unc.edu/wp-content/uploads/sites/10461/2016/02/HippoPhaedra.jpg </vt:lpstr>
      <vt:lpstr>                              Justice of  Trajan,  c. 1524, Tin-glazed earthenware, D. 26.9 cm, British Museum, London, UK  https://www.britishmuseum.org/collection/object/H_1855-1201-96 </vt:lpstr>
      <vt:lpstr>                         Apollo, Python, and Daphne,  c. 1524, Tin-glazed earthenware,  D. 27.1 cm, British Museum, London, UK  https://ideaceramics.web.unc.edu/prsp-record/apollo-python-and-daphne/  </vt:lpstr>
      <vt:lpstr>      Apollo and Marsyas, c. 1524, Tin-glazed earthenware,  D. 23 cm, Wernher collection, Ranger’s House, London, UK  https://ideaceramics.web.unc.edu/prsp-record/apollo-and-marsyas/ </vt:lpstr>
      <vt:lpstr>   Meleager and Atalanta, c. 1524, Tin-glazed earthenware, D. 23 cm, Wernher collection, Ranger’s House, London, UK  https://ideaceramics.web.unc.edu/prsp-record/meleager-and-atalanta/ </vt:lpstr>
      <vt:lpstr>                        Peleus and Thetis, c. 1524, Tin-glazed earthenware, D. 30.2 cm, The Fitzwilliam Museum, University of Cambridge, UK  https://ideaceramics.web.unc.edu/wp-content/uploads/sites/10461/2016/02/PeleusThetis.jpg </vt:lpstr>
      <vt:lpstr>                        Gathering of Manna, c. 1524, Tin-glazed earthenware (maiolica),  D. 52.3 cm,  Museum für Kunst and Gewerbe, Hamburg, Germany  https://www.mkg-hamburg.de/en/collection/permanent-collection/ceramics/decorative-serving-bowl-from-the-royal-banquet-service-of-isabella-d-este-of-mantua.html </vt:lpstr>
      <vt:lpstr>                         Tiber and Manto,  c. 1524, Tin-glazed earthenware, D. 26.9 cm, Kunstgewerbemuseum, Berlin, Germany  https://ideaceramics.web.unc.edu/prsp-record/tiber-and-manto/ </vt:lpstr>
      <vt:lpstr>     Latona and the Lycian Peasants, c. 1524, Tin-glazed earthenware, D. 27 cm, Museo Miniscalchi-Erizzo, Verona, Italy  https://ideaceramics.web.unc.edu/wp-content/uploads/sites/10461/2016/02/LatonaTwins.jpg </vt:lpstr>
      <vt:lpstr>                            Expulsion of Myrrha and Birth of Adonis,  c. 1524, Tin-glazed earthenware, D. 32 cm, Museo Civico Medievale, Bologna, Italy  https://www.pinterest.it/pin/456904324678529713/  </vt:lpstr>
      <vt:lpstr>                            Abduction of Helen, c. 1524, Tin-glazed earthenware,  D. 52 cm, The State Hermitage Museum, Russia  https://ideaceramics.web.unc.edu/prsp-record/abduction-of-helen/  </vt:lpstr>
      <vt:lpstr>                           Jupiter and Semele,  c. 1524, Tin-glazed earthenware, D. 27.1 cm,  National Gallery of Victoria, Melbourne, Australia  https://upload.wikimedia.org/wikipedia/commons/e/e8/Ngv%2C_nicola_da_urbino%2C_piatto_con_giove_e_semele%2C_1524_circa.JPG </vt:lpstr>
      <vt:lpstr>Hippomenes and Atalanta, c. 1524, Tin-glazed earthenware, D. 27.5 cm, Private Collection  http://www.authenticite.fr/authenticite_fr_actu_view-faiences_d_urbino__les_prix_font_le_grand_ecart_-303-2.html </vt:lpstr>
      <vt:lpstr>Fall of Phaeton, c. 1524, Tin-glazed earthenware,  D. 25 cm, Private Collection   https://ideaceramics.web.unc.edu/wp-content/uploads/sites/10461/2016/02/Screen-Shot-2016-02-23-at-5.01.42-PM.png </vt:lpstr>
      <vt:lpstr>Abduction of Ganymede, c. 1524, Tin-glazed earthenware (maiolica),  D. 27.5 cm, Private Collection  https://ideaceramics.web.unc.edu/prsp-record/abduction-of-ganymede/ </vt:lpstr>
      <vt:lpstr>                              Flight of Aeneas, Anchises, and Ascanius,  c. 1524 Tin-glazed earthenware,  D. 24.2 cm, Private Collection  Image via   Italian Majolica in the Robert Lehman Collection by Jörg Rasmussen</vt:lpstr>
      <vt:lpstr>Replicas of the twenty-three surviving dishes that make up Isabella d’Este’s maiolica credenza by Mantuan artist Ester Mantovani  https://milano.corriere.it/notizie/cronaca/15_novembre_01/i-piatti-raccontano-rinascimento-mostra-gioielli-isabella-d-este-71ab65c2-80b2-11e5-aac9-59b4cd97071f.shtml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3</cp:revision>
  <dcterms:created xsi:type="dcterms:W3CDTF">2021-07-08T08:42:25Z</dcterms:created>
  <dcterms:modified xsi:type="dcterms:W3CDTF">2021-07-08T15:50:13Z</dcterms:modified>
</cp:coreProperties>
</file>