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17" r:id="rId2"/>
    <p:sldId id="564" r:id="rId3"/>
    <p:sldId id="417" r:id="rId4"/>
    <p:sldId id="418" r:id="rId5"/>
    <p:sldId id="420" r:id="rId6"/>
    <p:sldId id="421" r:id="rId7"/>
    <p:sldId id="422" r:id="rId8"/>
    <p:sldId id="651" r:id="rId9"/>
    <p:sldId id="652" r:id="rId10"/>
    <p:sldId id="257" r:id="rId11"/>
    <p:sldId id="259" r:id="rId12"/>
    <p:sldId id="423" r:id="rId13"/>
    <p:sldId id="425" r:id="rId14"/>
    <p:sldId id="653" r:id="rId15"/>
    <p:sldId id="263" r:id="rId16"/>
    <p:sldId id="428" r:id="rId17"/>
    <p:sldId id="654" r:id="rId18"/>
    <p:sldId id="655" r:id="rId19"/>
    <p:sldId id="657" r:id="rId20"/>
    <p:sldId id="658" r:id="rId21"/>
    <p:sldId id="659" r:id="rId22"/>
    <p:sldId id="656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5F7"/>
    <a:srgbClr val="E8E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9F73F4-6A29-4D25-86A8-BAF8F0F98701}" v="5" dt="2021-07-13T04:02:01.3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19F73F4-6A29-4D25-86A8-BAF8F0F98701}"/>
    <pc:docChg chg="custSel addSld modSld">
      <pc:chgData name="Amalia Spiliakou" userId="f4bd6b91a0b5818a" providerId="LiveId" clId="{D19F73F4-6A29-4D25-86A8-BAF8F0F98701}" dt="2021-07-13T04:02:01.353" v="126"/>
      <pc:docMkLst>
        <pc:docMk/>
      </pc:docMkLst>
      <pc:sldChg chg="modSp new mod setBg">
        <pc:chgData name="Amalia Spiliakou" userId="f4bd6b91a0b5818a" providerId="LiveId" clId="{D19F73F4-6A29-4D25-86A8-BAF8F0F98701}" dt="2021-07-13T04:01:27.604" v="124"/>
        <pc:sldMkLst>
          <pc:docMk/>
          <pc:sldMk cId="202417923" sldId="657"/>
        </pc:sldMkLst>
        <pc:spChg chg="mod">
          <ac:chgData name="Amalia Spiliakou" userId="f4bd6b91a0b5818a" providerId="LiveId" clId="{D19F73F4-6A29-4D25-86A8-BAF8F0F98701}" dt="2021-07-13T03:56:51.351" v="11" actId="20577"/>
          <ac:spMkLst>
            <pc:docMk/>
            <pc:sldMk cId="202417923" sldId="657"/>
            <ac:spMk id="2" creationId="{9A5686C1-83E0-442C-AEFE-ADB3A4071C22}"/>
          </ac:spMkLst>
        </pc:spChg>
      </pc:sldChg>
      <pc:sldChg chg="modSp new mod setBg">
        <pc:chgData name="Amalia Spiliakou" userId="f4bd6b91a0b5818a" providerId="LiveId" clId="{D19F73F4-6A29-4D25-86A8-BAF8F0F98701}" dt="2021-07-13T04:01:56.695" v="125"/>
        <pc:sldMkLst>
          <pc:docMk/>
          <pc:sldMk cId="1844512457" sldId="658"/>
        </pc:sldMkLst>
        <pc:spChg chg="mod">
          <ac:chgData name="Amalia Spiliakou" userId="f4bd6b91a0b5818a" providerId="LiveId" clId="{D19F73F4-6A29-4D25-86A8-BAF8F0F98701}" dt="2021-07-13T03:58:41.718" v="37" actId="6549"/>
          <ac:spMkLst>
            <pc:docMk/>
            <pc:sldMk cId="1844512457" sldId="658"/>
            <ac:spMk id="2" creationId="{8BACBA24-8B77-469A-BFCF-74956B4D5A4E}"/>
          </ac:spMkLst>
        </pc:spChg>
      </pc:sldChg>
      <pc:sldChg chg="modSp new mod setBg">
        <pc:chgData name="Amalia Spiliakou" userId="f4bd6b91a0b5818a" providerId="LiveId" clId="{D19F73F4-6A29-4D25-86A8-BAF8F0F98701}" dt="2021-07-13T04:02:01.353" v="126"/>
        <pc:sldMkLst>
          <pc:docMk/>
          <pc:sldMk cId="320627997" sldId="659"/>
        </pc:sldMkLst>
        <pc:spChg chg="mod">
          <ac:chgData name="Amalia Spiliakou" userId="f4bd6b91a0b5818a" providerId="LiveId" clId="{D19F73F4-6A29-4D25-86A8-BAF8F0F98701}" dt="2021-07-13T04:01:11.148" v="123" actId="20577"/>
          <ac:spMkLst>
            <pc:docMk/>
            <pc:sldMk cId="320627997" sldId="659"/>
            <ac:spMk id="2" creationId="{2001B613-F928-4962-8F91-7800E57CFAEE}"/>
          </ac:spMkLst>
        </pc:spChg>
      </pc:sldChg>
    </pc:docChg>
  </pc:docChgLst>
  <pc:docChgLst>
    <pc:chgData name="Amalia Spiliakou" userId="f4bd6b91a0b5818a" providerId="LiveId" clId="{FB0CB147-71B1-4BA8-AC66-05243579A0A6}"/>
    <pc:docChg chg="undo redo custSel addSld delSld modSld sldOrd">
      <pc:chgData name="Amalia Spiliakou" userId="f4bd6b91a0b5818a" providerId="LiveId" clId="{FB0CB147-71B1-4BA8-AC66-05243579A0A6}" dt="2021-06-10T05:32:21.514" v="737" actId="6549"/>
      <pc:docMkLst>
        <pc:docMk/>
      </pc:docMkLst>
      <pc:sldChg chg="addSp delSp modSp mod">
        <pc:chgData name="Amalia Spiliakou" userId="f4bd6b91a0b5818a" providerId="LiveId" clId="{FB0CB147-71B1-4BA8-AC66-05243579A0A6}" dt="2021-06-10T04:31:42.462" v="391" actId="20577"/>
        <pc:sldMkLst>
          <pc:docMk/>
          <pc:sldMk cId="0" sldId="257"/>
        </pc:sldMkLst>
        <pc:spChg chg="mod">
          <ac:chgData name="Amalia Spiliakou" userId="f4bd6b91a0b5818a" providerId="LiveId" clId="{FB0CB147-71B1-4BA8-AC66-05243579A0A6}" dt="2021-06-10T04:31:42.462" v="391" actId="20577"/>
          <ac:spMkLst>
            <pc:docMk/>
            <pc:sldMk cId="0" sldId="257"/>
            <ac:spMk id="89090" creationId="{88EE8F26-3D0C-44D3-8412-0CCFD314852C}"/>
          </ac:spMkLst>
        </pc:spChg>
        <pc:picChg chg="add mod">
          <ac:chgData name="Amalia Spiliakou" userId="f4bd6b91a0b5818a" providerId="LiveId" clId="{FB0CB147-71B1-4BA8-AC66-05243579A0A6}" dt="2021-06-10T04:30:33.577" v="375" actId="1076"/>
          <ac:picMkLst>
            <pc:docMk/>
            <pc:sldMk cId="0" sldId="257"/>
            <ac:picMk id="7170" creationId="{56C13603-FE19-4E9D-9514-48116316C33E}"/>
          </ac:picMkLst>
        </pc:picChg>
        <pc:picChg chg="add mod">
          <ac:chgData name="Amalia Spiliakou" userId="f4bd6b91a0b5818a" providerId="LiveId" clId="{FB0CB147-71B1-4BA8-AC66-05243579A0A6}" dt="2021-06-10T04:31:36.234" v="384" actId="1076"/>
          <ac:picMkLst>
            <pc:docMk/>
            <pc:sldMk cId="0" sldId="257"/>
            <ac:picMk id="7172" creationId="{1D0D8F1D-AF5D-49CB-A81B-2FAABBB561E8}"/>
          </ac:picMkLst>
        </pc:picChg>
        <pc:picChg chg="del">
          <ac:chgData name="Amalia Spiliakou" userId="f4bd6b91a0b5818a" providerId="LiveId" clId="{FB0CB147-71B1-4BA8-AC66-05243579A0A6}" dt="2021-06-10T04:30:25.169" v="373" actId="478"/>
          <ac:picMkLst>
            <pc:docMk/>
            <pc:sldMk cId="0" sldId="257"/>
            <ac:picMk id="89091" creationId="{75F088D6-5ECE-4C4E-95C3-F016C24161A6}"/>
          </ac:picMkLst>
        </pc:picChg>
        <pc:picChg chg="del">
          <ac:chgData name="Amalia Spiliakou" userId="f4bd6b91a0b5818a" providerId="LiveId" clId="{FB0CB147-71B1-4BA8-AC66-05243579A0A6}" dt="2021-06-10T04:30:37.353" v="376" actId="478"/>
          <ac:picMkLst>
            <pc:docMk/>
            <pc:sldMk cId="0" sldId="257"/>
            <ac:picMk id="89092" creationId="{C986492E-CA91-4C16-B599-CDB4DA3BC7C0}"/>
          </ac:picMkLst>
        </pc:picChg>
      </pc:sldChg>
      <pc:sldChg chg="addSp delSp modSp mod ord">
        <pc:chgData name="Amalia Spiliakou" userId="f4bd6b91a0b5818a" providerId="LiveId" clId="{FB0CB147-71B1-4BA8-AC66-05243579A0A6}" dt="2021-06-10T04:40:12.090" v="482" actId="478"/>
        <pc:sldMkLst>
          <pc:docMk/>
          <pc:sldMk cId="0" sldId="259"/>
        </pc:sldMkLst>
        <pc:spChg chg="mod">
          <ac:chgData name="Amalia Spiliakou" userId="f4bd6b91a0b5818a" providerId="LiveId" clId="{FB0CB147-71B1-4BA8-AC66-05243579A0A6}" dt="2021-06-10T04:38:29.131" v="477" actId="14100"/>
          <ac:spMkLst>
            <pc:docMk/>
            <pc:sldMk cId="0" sldId="259"/>
            <ac:spMk id="94210" creationId="{05AAD4D7-E4B3-482B-9880-FFE97E640C43}"/>
          </ac:spMkLst>
        </pc:spChg>
        <pc:picChg chg="add mod">
          <ac:chgData name="Amalia Spiliakou" userId="f4bd6b91a0b5818a" providerId="LiveId" clId="{FB0CB147-71B1-4BA8-AC66-05243579A0A6}" dt="2021-06-10T04:38:19.807" v="475" actId="1076"/>
          <ac:picMkLst>
            <pc:docMk/>
            <pc:sldMk cId="0" sldId="259"/>
            <ac:picMk id="8194" creationId="{49017C7E-4D1E-4D36-8E01-7CAF073BDDC8}"/>
          </ac:picMkLst>
        </pc:picChg>
        <pc:picChg chg="add del mod">
          <ac:chgData name="Amalia Spiliakou" userId="f4bd6b91a0b5818a" providerId="LiveId" clId="{FB0CB147-71B1-4BA8-AC66-05243579A0A6}" dt="2021-06-10T04:40:12.090" v="482" actId="478"/>
          <ac:picMkLst>
            <pc:docMk/>
            <pc:sldMk cId="0" sldId="259"/>
            <ac:picMk id="8196" creationId="{0952664A-DB6F-4F5A-A769-F8AAFF2F22E0}"/>
          </ac:picMkLst>
        </pc:picChg>
        <pc:picChg chg="del">
          <ac:chgData name="Amalia Spiliakou" userId="f4bd6b91a0b5818a" providerId="LiveId" clId="{FB0CB147-71B1-4BA8-AC66-05243579A0A6}" dt="2021-06-10T04:38:14.026" v="473" actId="478"/>
          <ac:picMkLst>
            <pc:docMk/>
            <pc:sldMk cId="0" sldId="259"/>
            <ac:picMk id="94211" creationId="{533BE845-AFDC-4854-9F90-B7C3FFEFB917}"/>
          </ac:picMkLst>
        </pc:picChg>
      </pc:sldChg>
      <pc:sldChg chg="addSp delSp modSp mod">
        <pc:chgData name="Amalia Spiliakou" userId="f4bd6b91a0b5818a" providerId="LiveId" clId="{FB0CB147-71B1-4BA8-AC66-05243579A0A6}" dt="2021-06-10T05:19:57.890" v="602" actId="255"/>
        <pc:sldMkLst>
          <pc:docMk/>
          <pc:sldMk cId="0" sldId="263"/>
        </pc:sldMkLst>
        <pc:spChg chg="mod">
          <ac:chgData name="Amalia Spiliakou" userId="f4bd6b91a0b5818a" providerId="LiveId" clId="{FB0CB147-71B1-4BA8-AC66-05243579A0A6}" dt="2021-06-10T05:19:57.890" v="602" actId="255"/>
          <ac:spMkLst>
            <pc:docMk/>
            <pc:sldMk cId="0" sldId="263"/>
            <ac:spMk id="95234" creationId="{C7BC6388-9BAE-4652-8BDE-E84A21DB3BCA}"/>
          </ac:spMkLst>
        </pc:spChg>
        <pc:picChg chg="add mod">
          <ac:chgData name="Amalia Spiliakou" userId="f4bd6b91a0b5818a" providerId="LiveId" clId="{FB0CB147-71B1-4BA8-AC66-05243579A0A6}" dt="2021-06-10T05:18:44.768" v="575" actId="1076"/>
          <ac:picMkLst>
            <pc:docMk/>
            <pc:sldMk cId="0" sldId="263"/>
            <ac:picMk id="10242" creationId="{51A5CC12-2C70-424C-A177-675545074A9A}"/>
          </ac:picMkLst>
        </pc:picChg>
        <pc:picChg chg="del">
          <ac:chgData name="Amalia Spiliakou" userId="f4bd6b91a0b5818a" providerId="LiveId" clId="{FB0CB147-71B1-4BA8-AC66-05243579A0A6}" dt="2021-06-10T05:18:27.094" v="572" actId="478"/>
          <ac:picMkLst>
            <pc:docMk/>
            <pc:sldMk cId="0" sldId="263"/>
            <ac:picMk id="95235" creationId="{DB00D43F-7E5D-499C-B84F-75F0612D036A}"/>
          </ac:picMkLst>
        </pc:picChg>
      </pc:sldChg>
      <pc:sldChg chg="addSp delSp modSp add del mod setBg">
        <pc:chgData name="Amalia Spiliakou" userId="f4bd6b91a0b5818a" providerId="LiveId" clId="{FB0CB147-71B1-4BA8-AC66-05243579A0A6}" dt="2021-06-10T04:18:18.676" v="263" actId="20577"/>
        <pc:sldMkLst>
          <pc:docMk/>
          <pc:sldMk cId="0" sldId="417"/>
        </pc:sldMkLst>
        <pc:spChg chg="mod">
          <ac:chgData name="Amalia Spiliakou" userId="f4bd6b91a0b5818a" providerId="LiveId" clId="{FB0CB147-71B1-4BA8-AC66-05243579A0A6}" dt="2021-06-10T04:18:18.676" v="263" actId="20577"/>
          <ac:spMkLst>
            <pc:docMk/>
            <pc:sldMk cId="0" sldId="417"/>
            <ac:spMk id="82946" creationId="{DC4F62A5-1580-4549-BABD-21A8553D7138}"/>
          </ac:spMkLst>
        </pc:spChg>
        <pc:picChg chg="add del">
          <ac:chgData name="Amalia Spiliakou" userId="f4bd6b91a0b5818a" providerId="LiveId" clId="{FB0CB147-71B1-4BA8-AC66-05243579A0A6}" dt="2021-06-10T03:53:15.017" v="162" actId="478"/>
          <ac:picMkLst>
            <pc:docMk/>
            <pc:sldMk cId="0" sldId="417"/>
            <ac:picMk id="2050" creationId="{6CC17DEB-805C-4B1B-B92E-07B3F695650C}"/>
          </ac:picMkLst>
        </pc:picChg>
      </pc:sldChg>
      <pc:sldChg chg="modSp mod">
        <pc:chgData name="Amalia Spiliakou" userId="f4bd6b91a0b5818a" providerId="LiveId" clId="{FB0CB147-71B1-4BA8-AC66-05243579A0A6}" dt="2021-06-10T03:56:56.646" v="204" actId="255"/>
        <pc:sldMkLst>
          <pc:docMk/>
          <pc:sldMk cId="0" sldId="418"/>
        </pc:sldMkLst>
        <pc:spChg chg="mod">
          <ac:chgData name="Amalia Spiliakou" userId="f4bd6b91a0b5818a" providerId="LiveId" clId="{FB0CB147-71B1-4BA8-AC66-05243579A0A6}" dt="2021-06-10T03:56:56.646" v="204" actId="255"/>
          <ac:spMkLst>
            <pc:docMk/>
            <pc:sldMk cId="0" sldId="418"/>
            <ac:spMk id="83970" creationId="{5F6C519B-060B-4922-883C-7D4BFBED4389}"/>
          </ac:spMkLst>
        </pc:spChg>
      </pc:sldChg>
      <pc:sldChg chg="addSp delSp modSp mod">
        <pc:chgData name="Amalia Spiliakou" userId="f4bd6b91a0b5818a" providerId="LiveId" clId="{FB0CB147-71B1-4BA8-AC66-05243579A0A6}" dt="2021-06-10T04:02:28.447" v="232" actId="20577"/>
        <pc:sldMkLst>
          <pc:docMk/>
          <pc:sldMk cId="0" sldId="420"/>
        </pc:sldMkLst>
        <pc:spChg chg="mod">
          <ac:chgData name="Amalia Spiliakou" userId="f4bd6b91a0b5818a" providerId="LiveId" clId="{FB0CB147-71B1-4BA8-AC66-05243579A0A6}" dt="2021-06-10T04:02:28.447" v="232" actId="20577"/>
          <ac:spMkLst>
            <pc:docMk/>
            <pc:sldMk cId="0" sldId="420"/>
            <ac:spMk id="84994" creationId="{2EB3A392-9A51-4922-91D5-03E555FEB613}"/>
          </ac:spMkLst>
        </pc:spChg>
        <pc:picChg chg="add mod">
          <ac:chgData name="Amalia Spiliakou" userId="f4bd6b91a0b5818a" providerId="LiveId" clId="{FB0CB147-71B1-4BA8-AC66-05243579A0A6}" dt="2021-06-10T04:00:42.712" v="208" actId="1076"/>
          <ac:picMkLst>
            <pc:docMk/>
            <pc:sldMk cId="0" sldId="420"/>
            <ac:picMk id="3074" creationId="{100D97F0-A3D7-43B6-BC34-6F917273D08B}"/>
          </ac:picMkLst>
        </pc:picChg>
        <pc:picChg chg="del">
          <ac:chgData name="Amalia Spiliakou" userId="f4bd6b91a0b5818a" providerId="LiveId" clId="{FB0CB147-71B1-4BA8-AC66-05243579A0A6}" dt="2021-06-10T04:00:28.148" v="205" actId="478"/>
          <ac:picMkLst>
            <pc:docMk/>
            <pc:sldMk cId="0" sldId="420"/>
            <ac:picMk id="84995" creationId="{7B08B16F-E17F-4EBA-9015-750F702923CF}"/>
          </ac:picMkLst>
        </pc:picChg>
      </pc:sldChg>
      <pc:sldChg chg="modSp mod">
        <pc:chgData name="Amalia Spiliakou" userId="f4bd6b91a0b5818a" providerId="LiveId" clId="{FB0CB147-71B1-4BA8-AC66-05243579A0A6}" dt="2021-06-10T04:04:10.988" v="240" actId="1076"/>
        <pc:sldMkLst>
          <pc:docMk/>
          <pc:sldMk cId="0" sldId="421"/>
        </pc:sldMkLst>
        <pc:picChg chg="mod">
          <ac:chgData name="Amalia Spiliakou" userId="f4bd6b91a0b5818a" providerId="LiveId" clId="{FB0CB147-71B1-4BA8-AC66-05243579A0A6}" dt="2021-06-10T04:04:10.988" v="240" actId="1076"/>
          <ac:picMkLst>
            <pc:docMk/>
            <pc:sldMk cId="0" sldId="421"/>
            <ac:picMk id="86018" creationId="{F2027FCD-33DD-4150-BEDC-8C9CD5FA2F30}"/>
          </ac:picMkLst>
        </pc:picChg>
        <pc:picChg chg="mod">
          <ac:chgData name="Amalia Spiliakou" userId="f4bd6b91a0b5818a" providerId="LiveId" clId="{FB0CB147-71B1-4BA8-AC66-05243579A0A6}" dt="2021-06-10T04:04:08.922" v="239" actId="14100"/>
          <ac:picMkLst>
            <pc:docMk/>
            <pc:sldMk cId="0" sldId="421"/>
            <ac:picMk id="86019" creationId="{11131B1B-B5A2-4472-A729-4A6370B149B3}"/>
          </ac:picMkLst>
        </pc:picChg>
      </pc:sldChg>
      <pc:sldChg chg="addSp delSp modSp mod">
        <pc:chgData name="Amalia Spiliakou" userId="f4bd6b91a0b5818a" providerId="LiveId" clId="{FB0CB147-71B1-4BA8-AC66-05243579A0A6}" dt="2021-06-10T04:19:39.957" v="277" actId="20577"/>
        <pc:sldMkLst>
          <pc:docMk/>
          <pc:sldMk cId="0" sldId="422"/>
        </pc:sldMkLst>
        <pc:spChg chg="mod">
          <ac:chgData name="Amalia Spiliakou" userId="f4bd6b91a0b5818a" providerId="LiveId" clId="{FB0CB147-71B1-4BA8-AC66-05243579A0A6}" dt="2021-06-10T04:19:39.957" v="277" actId="20577"/>
          <ac:spMkLst>
            <pc:docMk/>
            <pc:sldMk cId="0" sldId="422"/>
            <ac:spMk id="88066" creationId="{A24C15A0-18A0-4A25-9FC5-43D4B2E9BC15}"/>
          </ac:spMkLst>
        </pc:spChg>
        <pc:picChg chg="add mod">
          <ac:chgData name="Amalia Spiliakou" userId="f4bd6b91a0b5818a" providerId="LiveId" clId="{FB0CB147-71B1-4BA8-AC66-05243579A0A6}" dt="2021-06-10T04:19:28.043" v="275" actId="1076"/>
          <ac:picMkLst>
            <pc:docMk/>
            <pc:sldMk cId="0" sldId="422"/>
            <ac:picMk id="4098" creationId="{80A02EDF-C939-488D-B42E-12809EF16D5B}"/>
          </ac:picMkLst>
        </pc:picChg>
        <pc:picChg chg="del">
          <ac:chgData name="Amalia Spiliakou" userId="f4bd6b91a0b5818a" providerId="LiveId" clId="{FB0CB147-71B1-4BA8-AC66-05243579A0A6}" dt="2021-06-10T04:17:51.243" v="242" actId="478"/>
          <ac:picMkLst>
            <pc:docMk/>
            <pc:sldMk cId="0" sldId="422"/>
            <ac:picMk id="88067" creationId="{2D44FFC2-9BEF-4D14-A986-9FFE7CD2BF78}"/>
          </ac:picMkLst>
        </pc:picChg>
      </pc:sldChg>
      <pc:sldChg chg="modSp mod">
        <pc:chgData name="Amalia Spiliakou" userId="f4bd6b91a0b5818a" providerId="LiveId" clId="{FB0CB147-71B1-4BA8-AC66-05243579A0A6}" dt="2021-06-10T04:34:20.191" v="415" actId="20577"/>
        <pc:sldMkLst>
          <pc:docMk/>
          <pc:sldMk cId="0" sldId="423"/>
        </pc:sldMkLst>
        <pc:spChg chg="mod">
          <ac:chgData name="Amalia Spiliakou" userId="f4bd6b91a0b5818a" providerId="LiveId" clId="{FB0CB147-71B1-4BA8-AC66-05243579A0A6}" dt="2021-06-10T04:34:20.191" v="415" actId="20577"/>
          <ac:spMkLst>
            <pc:docMk/>
            <pc:sldMk cId="0" sldId="423"/>
            <ac:spMk id="90114" creationId="{C599D781-D052-4AD4-99D8-F22749A48C5B}"/>
          </ac:spMkLst>
        </pc:spChg>
      </pc:sldChg>
      <pc:sldChg chg="del">
        <pc:chgData name="Amalia Spiliakou" userId="f4bd6b91a0b5818a" providerId="LiveId" clId="{FB0CB147-71B1-4BA8-AC66-05243579A0A6}" dt="2021-06-10T04:33:11.565" v="392" actId="47"/>
        <pc:sldMkLst>
          <pc:docMk/>
          <pc:sldMk cId="0" sldId="424"/>
        </pc:sldMkLst>
      </pc:sldChg>
      <pc:sldChg chg="modSp mod">
        <pc:chgData name="Amalia Spiliakou" userId="f4bd6b91a0b5818a" providerId="LiveId" clId="{FB0CB147-71B1-4BA8-AC66-05243579A0A6}" dt="2021-06-10T05:12:03.053" v="522" actId="255"/>
        <pc:sldMkLst>
          <pc:docMk/>
          <pc:sldMk cId="0" sldId="425"/>
        </pc:sldMkLst>
        <pc:spChg chg="mod">
          <ac:chgData name="Amalia Spiliakou" userId="f4bd6b91a0b5818a" providerId="LiveId" clId="{FB0CB147-71B1-4BA8-AC66-05243579A0A6}" dt="2021-06-10T05:12:03.053" v="522" actId="255"/>
          <ac:spMkLst>
            <pc:docMk/>
            <pc:sldMk cId="0" sldId="425"/>
            <ac:spMk id="93186" creationId="{BB1CAED8-C7C7-43AA-B474-E1072882B070}"/>
          </ac:spMkLst>
        </pc:spChg>
      </pc:sldChg>
      <pc:sldChg chg="del">
        <pc:chgData name="Amalia Spiliakou" userId="f4bd6b91a0b5818a" providerId="LiveId" clId="{FB0CB147-71B1-4BA8-AC66-05243579A0A6}" dt="2021-06-10T04:33:16.443" v="394" actId="47"/>
        <pc:sldMkLst>
          <pc:docMk/>
          <pc:sldMk cId="0" sldId="427"/>
        </pc:sldMkLst>
      </pc:sldChg>
      <pc:sldChg chg="addSp delSp modSp mod">
        <pc:chgData name="Amalia Spiliakou" userId="f4bd6b91a0b5818a" providerId="LiveId" clId="{FB0CB147-71B1-4BA8-AC66-05243579A0A6}" dt="2021-06-10T05:22:38.863" v="614" actId="14100"/>
        <pc:sldMkLst>
          <pc:docMk/>
          <pc:sldMk cId="0" sldId="428"/>
        </pc:sldMkLst>
        <pc:spChg chg="add del mod">
          <ac:chgData name="Amalia Spiliakou" userId="f4bd6b91a0b5818a" providerId="LiveId" clId="{FB0CB147-71B1-4BA8-AC66-05243579A0A6}" dt="2021-06-10T05:21:47.366" v="604" actId="478"/>
          <ac:spMkLst>
            <pc:docMk/>
            <pc:sldMk cId="0" sldId="428"/>
            <ac:spMk id="3" creationId="{6DBF90C5-DAAD-4BBE-8CDD-917CA6001A5F}"/>
          </ac:spMkLst>
        </pc:spChg>
        <pc:spChg chg="add del mod">
          <ac:chgData name="Amalia Spiliakou" userId="f4bd6b91a0b5818a" providerId="LiveId" clId="{FB0CB147-71B1-4BA8-AC66-05243579A0A6}" dt="2021-06-10T05:22:00.703" v="608" actId="478"/>
          <ac:spMkLst>
            <pc:docMk/>
            <pc:sldMk cId="0" sldId="428"/>
            <ac:spMk id="5" creationId="{D7307DA8-F569-43FF-A43A-DC0F99AF844C}"/>
          </ac:spMkLst>
        </pc:spChg>
        <pc:picChg chg="add mod">
          <ac:chgData name="Amalia Spiliakou" userId="f4bd6b91a0b5818a" providerId="LiveId" clId="{FB0CB147-71B1-4BA8-AC66-05243579A0A6}" dt="2021-06-10T05:21:52.717" v="606" actId="1076"/>
          <ac:picMkLst>
            <pc:docMk/>
            <pc:sldMk cId="0" sldId="428"/>
            <ac:picMk id="11266" creationId="{5F05130A-2FF7-41E6-9D79-8D5DC0BB6A56}"/>
          </ac:picMkLst>
        </pc:picChg>
        <pc:picChg chg="add mod">
          <ac:chgData name="Amalia Spiliakou" userId="f4bd6b91a0b5818a" providerId="LiveId" clId="{FB0CB147-71B1-4BA8-AC66-05243579A0A6}" dt="2021-06-10T05:22:38.863" v="614" actId="14100"/>
          <ac:picMkLst>
            <pc:docMk/>
            <pc:sldMk cId="0" sldId="428"/>
            <ac:picMk id="11268" creationId="{81138900-16B5-4729-AA2D-28459EF69487}"/>
          </ac:picMkLst>
        </pc:picChg>
        <pc:picChg chg="del">
          <ac:chgData name="Amalia Spiliakou" userId="f4bd6b91a0b5818a" providerId="LiveId" clId="{FB0CB147-71B1-4BA8-AC66-05243579A0A6}" dt="2021-06-10T05:21:55.643" v="607" actId="478"/>
          <ac:picMkLst>
            <pc:docMk/>
            <pc:sldMk cId="0" sldId="428"/>
            <ac:picMk id="96258" creationId="{FE059E14-2C9A-42A8-9B5F-A825A02B4A72}"/>
          </ac:picMkLst>
        </pc:picChg>
        <pc:picChg chg="del">
          <ac:chgData name="Amalia Spiliakou" userId="f4bd6b91a0b5818a" providerId="LiveId" clId="{FB0CB147-71B1-4BA8-AC66-05243579A0A6}" dt="2021-06-10T05:21:43.925" v="603" actId="478"/>
          <ac:picMkLst>
            <pc:docMk/>
            <pc:sldMk cId="0" sldId="428"/>
            <ac:picMk id="96259" creationId="{3D05C100-21E8-4284-BAF6-67532F75A8E7}"/>
          </ac:picMkLst>
        </pc:picChg>
      </pc:sldChg>
      <pc:sldChg chg="del">
        <pc:chgData name="Amalia Spiliakou" userId="f4bd6b91a0b5818a" providerId="LiveId" clId="{FB0CB147-71B1-4BA8-AC66-05243579A0A6}" dt="2021-06-10T05:24:03.450" v="616" actId="47"/>
        <pc:sldMkLst>
          <pc:docMk/>
          <pc:sldMk cId="0" sldId="429"/>
        </pc:sldMkLst>
      </pc:sldChg>
      <pc:sldChg chg="del">
        <pc:chgData name="Amalia Spiliakou" userId="f4bd6b91a0b5818a" providerId="LiveId" clId="{FB0CB147-71B1-4BA8-AC66-05243579A0A6}" dt="2021-06-10T05:24:02.513" v="615" actId="47"/>
        <pc:sldMkLst>
          <pc:docMk/>
          <pc:sldMk cId="0" sldId="430"/>
        </pc:sldMkLst>
      </pc:sldChg>
      <pc:sldChg chg="modSp mod">
        <pc:chgData name="Amalia Spiliakou" userId="f4bd6b91a0b5818a" providerId="LiveId" clId="{FB0CB147-71B1-4BA8-AC66-05243579A0A6}" dt="2021-06-10T03:43:49.200" v="143" actId="20577"/>
        <pc:sldMkLst>
          <pc:docMk/>
          <pc:sldMk cId="0" sldId="517"/>
        </pc:sldMkLst>
        <pc:spChg chg="mod">
          <ac:chgData name="Amalia Spiliakou" userId="f4bd6b91a0b5818a" providerId="LiveId" clId="{FB0CB147-71B1-4BA8-AC66-05243579A0A6}" dt="2021-06-10T03:43:49.200" v="143" actId="20577"/>
          <ac:spMkLst>
            <pc:docMk/>
            <pc:sldMk cId="0" sldId="517"/>
            <ac:spMk id="2" creationId="{DBAF2AEF-5546-4A02-8B99-35286B052933}"/>
          </ac:spMkLst>
        </pc:spChg>
      </pc:sldChg>
      <pc:sldChg chg="addSp delSp modSp mod">
        <pc:chgData name="Amalia Spiliakou" userId="f4bd6b91a0b5818a" providerId="LiveId" clId="{FB0CB147-71B1-4BA8-AC66-05243579A0A6}" dt="2021-06-10T03:51:57.455" v="160" actId="6549"/>
        <pc:sldMkLst>
          <pc:docMk/>
          <pc:sldMk cId="0" sldId="564"/>
        </pc:sldMkLst>
        <pc:spChg chg="mod">
          <ac:chgData name="Amalia Spiliakou" userId="f4bd6b91a0b5818a" providerId="LiveId" clId="{FB0CB147-71B1-4BA8-AC66-05243579A0A6}" dt="2021-06-10T03:51:57.455" v="160" actId="6549"/>
          <ac:spMkLst>
            <pc:docMk/>
            <pc:sldMk cId="0" sldId="564"/>
            <ac:spMk id="81922" creationId="{AA5BAA6F-979C-4BD1-8EBB-9A6D139AF4F5}"/>
          </ac:spMkLst>
        </pc:spChg>
        <pc:picChg chg="add mod">
          <ac:chgData name="Amalia Spiliakou" userId="f4bd6b91a0b5818a" providerId="LiveId" clId="{FB0CB147-71B1-4BA8-AC66-05243579A0A6}" dt="2021-06-10T03:46:01.232" v="146" actId="1076"/>
          <ac:picMkLst>
            <pc:docMk/>
            <pc:sldMk cId="0" sldId="564"/>
            <ac:picMk id="1026" creationId="{317AEA44-9D42-4CA2-B2C6-F2C114F31698}"/>
          </ac:picMkLst>
        </pc:picChg>
        <pc:picChg chg="del">
          <ac:chgData name="Amalia Spiliakou" userId="f4bd6b91a0b5818a" providerId="LiveId" clId="{FB0CB147-71B1-4BA8-AC66-05243579A0A6}" dt="2021-06-10T03:45:51.882" v="144" actId="478"/>
          <ac:picMkLst>
            <pc:docMk/>
            <pc:sldMk cId="0" sldId="564"/>
            <ac:picMk id="81923" creationId="{F26033E6-2582-4E3A-9538-7E99DE978A32}"/>
          </ac:picMkLst>
        </pc:picChg>
      </pc:sldChg>
      <pc:sldChg chg="del">
        <pc:chgData name="Amalia Spiliakou" userId="f4bd6b91a0b5818a" providerId="LiveId" clId="{FB0CB147-71B1-4BA8-AC66-05243579A0A6}" dt="2021-06-10T04:17:07.142" v="241" actId="47"/>
        <pc:sldMkLst>
          <pc:docMk/>
          <pc:sldMk cId="0" sldId="648"/>
        </pc:sldMkLst>
      </pc:sldChg>
      <pc:sldChg chg="del">
        <pc:chgData name="Amalia Spiliakou" userId="f4bd6b91a0b5818a" providerId="LiveId" clId="{FB0CB147-71B1-4BA8-AC66-05243579A0A6}" dt="2021-06-10T05:24:05.789" v="617" actId="47"/>
        <pc:sldMkLst>
          <pc:docMk/>
          <pc:sldMk cId="0" sldId="649"/>
        </pc:sldMkLst>
      </pc:sldChg>
      <pc:sldChg chg="del">
        <pc:chgData name="Amalia Spiliakou" userId="f4bd6b91a0b5818a" providerId="LiveId" clId="{FB0CB147-71B1-4BA8-AC66-05243579A0A6}" dt="2021-06-10T04:33:15.176" v="393" actId="47"/>
        <pc:sldMkLst>
          <pc:docMk/>
          <pc:sldMk cId="2945076471" sldId="650"/>
        </pc:sldMkLst>
      </pc:sldChg>
      <pc:sldChg chg="addSp delSp modSp add mod setBg">
        <pc:chgData name="Amalia Spiliakou" userId="f4bd6b91a0b5818a" providerId="LiveId" clId="{FB0CB147-71B1-4BA8-AC66-05243579A0A6}" dt="2021-06-10T04:23:05.545" v="314" actId="20577"/>
        <pc:sldMkLst>
          <pc:docMk/>
          <pc:sldMk cId="2373550461" sldId="651"/>
        </pc:sldMkLst>
        <pc:spChg chg="mod">
          <ac:chgData name="Amalia Spiliakou" userId="f4bd6b91a0b5818a" providerId="LiveId" clId="{FB0CB147-71B1-4BA8-AC66-05243579A0A6}" dt="2021-06-10T04:23:05.545" v="314" actId="20577"/>
          <ac:spMkLst>
            <pc:docMk/>
            <pc:sldMk cId="2373550461" sldId="651"/>
            <ac:spMk id="2" creationId="{B7FB24C8-80B1-4E2F-A215-E4414147BEDC}"/>
          </ac:spMkLst>
        </pc:spChg>
        <pc:picChg chg="del">
          <ac:chgData name="Amalia Spiliakou" userId="f4bd6b91a0b5818a" providerId="LiveId" clId="{FB0CB147-71B1-4BA8-AC66-05243579A0A6}" dt="2021-06-10T04:22:16.675" v="280" actId="478"/>
          <ac:picMkLst>
            <pc:docMk/>
            <pc:sldMk cId="2373550461" sldId="651"/>
            <ac:picMk id="4" creationId="{CAD81B7A-4078-4971-89F2-046FDA393FC3}"/>
          </ac:picMkLst>
        </pc:picChg>
        <pc:picChg chg="add mod">
          <ac:chgData name="Amalia Spiliakou" userId="f4bd6b91a0b5818a" providerId="LiveId" clId="{FB0CB147-71B1-4BA8-AC66-05243579A0A6}" dt="2021-06-10T04:22:25.696" v="282" actId="1076"/>
          <ac:picMkLst>
            <pc:docMk/>
            <pc:sldMk cId="2373550461" sldId="651"/>
            <ac:picMk id="5122" creationId="{610C2A06-B1D3-4467-B010-BCA39FC7FA8E}"/>
          </ac:picMkLst>
        </pc:picChg>
      </pc:sldChg>
      <pc:sldChg chg="addSp delSp modSp add mod setBg">
        <pc:chgData name="Amalia Spiliakou" userId="f4bd6b91a0b5818a" providerId="LiveId" clId="{FB0CB147-71B1-4BA8-AC66-05243579A0A6}" dt="2021-06-10T04:27:07.289" v="361" actId="14100"/>
        <pc:sldMkLst>
          <pc:docMk/>
          <pc:sldMk cId="1560861789" sldId="652"/>
        </pc:sldMkLst>
        <pc:spChg chg="mod">
          <ac:chgData name="Amalia Spiliakou" userId="f4bd6b91a0b5818a" providerId="LiveId" clId="{FB0CB147-71B1-4BA8-AC66-05243579A0A6}" dt="2021-06-10T04:27:07.289" v="361" actId="14100"/>
          <ac:spMkLst>
            <pc:docMk/>
            <pc:sldMk cId="1560861789" sldId="652"/>
            <ac:spMk id="92162" creationId="{88F44359-D0F7-451F-B544-B8599BFA26F3}"/>
          </ac:spMkLst>
        </pc:spChg>
        <pc:picChg chg="add mod">
          <ac:chgData name="Amalia Spiliakou" userId="f4bd6b91a0b5818a" providerId="LiveId" clId="{FB0CB147-71B1-4BA8-AC66-05243579A0A6}" dt="2021-06-10T04:27:00.918" v="360" actId="1076"/>
          <ac:picMkLst>
            <pc:docMk/>
            <pc:sldMk cId="1560861789" sldId="652"/>
            <ac:picMk id="2" creationId="{83F0EA83-C539-4B5A-95CD-100E6F5655D9}"/>
          </ac:picMkLst>
        </pc:picChg>
        <pc:picChg chg="add del">
          <ac:chgData name="Amalia Spiliakou" userId="f4bd6b91a0b5818a" providerId="LiveId" clId="{FB0CB147-71B1-4BA8-AC66-05243579A0A6}" dt="2021-06-10T04:26:53.790" v="357"/>
          <ac:picMkLst>
            <pc:docMk/>
            <pc:sldMk cId="1560861789" sldId="652"/>
            <ac:picMk id="6146" creationId="{5151061C-06F2-4FF8-A1BD-AE607AA020EA}"/>
          </ac:picMkLst>
        </pc:picChg>
        <pc:picChg chg="del">
          <ac:chgData name="Amalia Spiliakou" userId="f4bd6b91a0b5818a" providerId="LiveId" clId="{FB0CB147-71B1-4BA8-AC66-05243579A0A6}" dt="2021-06-10T04:26:48.615" v="353" actId="478"/>
          <ac:picMkLst>
            <pc:docMk/>
            <pc:sldMk cId="1560861789" sldId="652"/>
            <ac:picMk id="92164" creationId="{66E84244-D560-46D5-AB9F-0E8D8597C8F3}"/>
          </ac:picMkLst>
        </pc:picChg>
      </pc:sldChg>
      <pc:sldChg chg="addSp modSp new mod setBg">
        <pc:chgData name="Amalia Spiliakou" userId="f4bd6b91a0b5818a" providerId="LiveId" clId="{FB0CB147-71B1-4BA8-AC66-05243579A0A6}" dt="2021-06-10T05:16:38.042" v="571"/>
        <pc:sldMkLst>
          <pc:docMk/>
          <pc:sldMk cId="1118182340" sldId="653"/>
        </pc:sldMkLst>
        <pc:spChg chg="mod">
          <ac:chgData name="Amalia Spiliakou" userId="f4bd6b91a0b5818a" providerId="LiveId" clId="{FB0CB147-71B1-4BA8-AC66-05243579A0A6}" dt="2021-06-10T05:16:12.957" v="570" actId="207"/>
          <ac:spMkLst>
            <pc:docMk/>
            <pc:sldMk cId="1118182340" sldId="653"/>
            <ac:spMk id="2" creationId="{9ED0FF43-5509-4344-B859-3B94F595D630}"/>
          </ac:spMkLst>
        </pc:spChg>
        <pc:picChg chg="add mod">
          <ac:chgData name="Amalia Spiliakou" userId="f4bd6b91a0b5818a" providerId="LiveId" clId="{FB0CB147-71B1-4BA8-AC66-05243579A0A6}" dt="2021-06-10T05:14:46.031" v="548" actId="1076"/>
          <ac:picMkLst>
            <pc:docMk/>
            <pc:sldMk cId="1118182340" sldId="653"/>
            <ac:picMk id="9218" creationId="{969CAFD7-918B-42DD-964E-3BDE09CBA0DA}"/>
          </ac:picMkLst>
        </pc:picChg>
        <pc:picChg chg="add mod">
          <ac:chgData name="Amalia Spiliakou" userId="f4bd6b91a0b5818a" providerId="LiveId" clId="{FB0CB147-71B1-4BA8-AC66-05243579A0A6}" dt="2021-06-10T05:15:37.925" v="557" actId="14100"/>
          <ac:picMkLst>
            <pc:docMk/>
            <pc:sldMk cId="1118182340" sldId="653"/>
            <ac:picMk id="9220" creationId="{A9A9D1F7-E09A-4247-9A0D-4393AE64CB3E}"/>
          </ac:picMkLst>
        </pc:picChg>
      </pc:sldChg>
      <pc:sldChg chg="addSp delSp modSp new mod setBg modClrScheme chgLayout">
        <pc:chgData name="Amalia Spiliakou" userId="f4bd6b91a0b5818a" providerId="LiveId" clId="{FB0CB147-71B1-4BA8-AC66-05243579A0A6}" dt="2021-06-10T05:27:21.843" v="652" actId="20577"/>
        <pc:sldMkLst>
          <pc:docMk/>
          <pc:sldMk cId="2625736979" sldId="654"/>
        </pc:sldMkLst>
        <pc:spChg chg="del mod ord">
          <ac:chgData name="Amalia Spiliakou" userId="f4bd6b91a0b5818a" providerId="LiveId" clId="{FB0CB147-71B1-4BA8-AC66-05243579A0A6}" dt="2021-06-10T05:24:24.453" v="619" actId="700"/>
          <ac:spMkLst>
            <pc:docMk/>
            <pc:sldMk cId="2625736979" sldId="654"/>
            <ac:spMk id="2" creationId="{619EBBF4-A3DB-4A6D-8790-37C96320CC4B}"/>
          </ac:spMkLst>
        </pc:spChg>
        <pc:spChg chg="del">
          <ac:chgData name="Amalia Spiliakou" userId="f4bd6b91a0b5818a" providerId="LiveId" clId="{FB0CB147-71B1-4BA8-AC66-05243579A0A6}" dt="2021-06-10T05:24:24.453" v="619" actId="700"/>
          <ac:spMkLst>
            <pc:docMk/>
            <pc:sldMk cId="2625736979" sldId="654"/>
            <ac:spMk id="3" creationId="{7B6E68ED-78D1-45B8-8739-1D9C17186EA2}"/>
          </ac:spMkLst>
        </pc:spChg>
        <pc:spChg chg="del">
          <ac:chgData name="Amalia Spiliakou" userId="f4bd6b91a0b5818a" providerId="LiveId" clId="{FB0CB147-71B1-4BA8-AC66-05243579A0A6}" dt="2021-06-10T05:24:24.453" v="619" actId="700"/>
          <ac:spMkLst>
            <pc:docMk/>
            <pc:sldMk cId="2625736979" sldId="654"/>
            <ac:spMk id="4" creationId="{0357026C-3249-4985-8B92-8622974B778E}"/>
          </ac:spMkLst>
        </pc:spChg>
        <pc:spChg chg="add mod ord">
          <ac:chgData name="Amalia Spiliakou" userId="f4bd6b91a0b5818a" providerId="LiveId" clId="{FB0CB147-71B1-4BA8-AC66-05243579A0A6}" dt="2021-06-10T05:27:21.843" v="652" actId="20577"/>
          <ac:spMkLst>
            <pc:docMk/>
            <pc:sldMk cId="2625736979" sldId="654"/>
            <ac:spMk id="5" creationId="{16A5AA29-B253-4C5E-AE64-D36EE1172204}"/>
          </ac:spMkLst>
        </pc:spChg>
        <pc:picChg chg="add mod">
          <ac:chgData name="Amalia Spiliakou" userId="f4bd6b91a0b5818a" providerId="LiveId" clId="{FB0CB147-71B1-4BA8-AC66-05243579A0A6}" dt="2021-06-10T05:25:03.867" v="622" actId="1076"/>
          <ac:picMkLst>
            <pc:docMk/>
            <pc:sldMk cId="2625736979" sldId="654"/>
            <ac:picMk id="12290" creationId="{85A9B200-0737-4E0B-ABE3-7A78A81EAE0E}"/>
          </ac:picMkLst>
        </pc:picChg>
      </pc:sldChg>
      <pc:sldChg chg="addSp modSp new mod setBg">
        <pc:chgData name="Amalia Spiliakou" userId="f4bd6b91a0b5818a" providerId="LiveId" clId="{FB0CB147-71B1-4BA8-AC66-05243579A0A6}" dt="2021-06-10T05:30:00.297" v="683"/>
        <pc:sldMkLst>
          <pc:docMk/>
          <pc:sldMk cId="812013066" sldId="655"/>
        </pc:sldMkLst>
        <pc:spChg chg="mod">
          <ac:chgData name="Amalia Spiliakou" userId="f4bd6b91a0b5818a" providerId="LiveId" clId="{FB0CB147-71B1-4BA8-AC66-05243579A0A6}" dt="2021-06-10T05:29:56.316" v="682" actId="207"/>
          <ac:spMkLst>
            <pc:docMk/>
            <pc:sldMk cId="812013066" sldId="655"/>
            <ac:spMk id="2" creationId="{328680BD-6C89-4B41-ADDD-998FD6C1EC6D}"/>
          </ac:spMkLst>
        </pc:spChg>
        <pc:picChg chg="add mod">
          <ac:chgData name="Amalia Spiliakou" userId="f4bd6b91a0b5818a" providerId="LiveId" clId="{FB0CB147-71B1-4BA8-AC66-05243579A0A6}" dt="2021-06-10T05:28:14.160" v="658" actId="1076"/>
          <ac:picMkLst>
            <pc:docMk/>
            <pc:sldMk cId="812013066" sldId="655"/>
            <ac:picMk id="13314" creationId="{7EF8344A-0DD3-4996-A052-0B523253BDE1}"/>
          </ac:picMkLst>
        </pc:picChg>
      </pc:sldChg>
      <pc:sldChg chg="modSp add mod ord setBg">
        <pc:chgData name="Amalia Spiliakou" userId="f4bd6b91a0b5818a" providerId="LiveId" clId="{FB0CB147-71B1-4BA8-AC66-05243579A0A6}" dt="2021-06-10T05:32:21.514" v="737" actId="6549"/>
        <pc:sldMkLst>
          <pc:docMk/>
          <pc:sldMk cId="2406593845" sldId="656"/>
        </pc:sldMkLst>
        <pc:spChg chg="mod">
          <ac:chgData name="Amalia Spiliakou" userId="f4bd6b91a0b5818a" providerId="LiveId" clId="{FB0CB147-71B1-4BA8-AC66-05243579A0A6}" dt="2021-06-10T05:32:21.514" v="737" actId="6549"/>
          <ac:spMkLst>
            <pc:docMk/>
            <pc:sldMk cId="2406593845" sldId="656"/>
            <ac:spMk id="2" creationId="{DBAF2AEF-5546-4A02-8B99-35286B05293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C6AB1-A509-4FB4-B417-245B27D7294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6F37-DF0A-4EBE-9BC2-3EB74AAC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07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C6AB1-A509-4FB4-B417-245B27D7294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6F37-DF0A-4EBE-9BC2-3EB74AAC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5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C6AB1-A509-4FB4-B417-245B27D7294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6F37-DF0A-4EBE-9BC2-3EB74AAC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98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C6AB1-A509-4FB4-B417-245B27D7294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6F37-DF0A-4EBE-9BC2-3EB74AAC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64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C6AB1-A509-4FB4-B417-245B27D7294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6F37-DF0A-4EBE-9BC2-3EB74AAC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059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C6AB1-A509-4FB4-B417-245B27D7294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6F37-DF0A-4EBE-9BC2-3EB74AAC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46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C6AB1-A509-4FB4-B417-245B27D7294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6F37-DF0A-4EBE-9BC2-3EB74AAC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11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C6AB1-A509-4FB4-B417-245B27D7294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6F37-DF0A-4EBE-9BC2-3EB74AAC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71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C6AB1-A509-4FB4-B417-245B27D7294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6F37-DF0A-4EBE-9BC2-3EB74AAC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294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C6AB1-A509-4FB4-B417-245B27D7294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6F37-DF0A-4EBE-9BC2-3EB74AAC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4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C6AB1-A509-4FB4-B417-245B27D7294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6F37-DF0A-4EBE-9BC2-3EB74AAC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67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C6AB1-A509-4FB4-B417-245B27D7294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36F37-DF0A-4EBE-9BC2-3EB74AAC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635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html_m/d/david_j/1/106david.html" TargetMode="External"/><Relationship Id="rId2" Type="http://schemas.openxmlformats.org/officeDocument/2006/relationships/hyperlink" Target="https://upload.wikimedia.org/wikipedia/commons/3/3c/Jacques-Louis_David_-_Self-portrait%2C_1794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wga.hu/html_m/d/david_j/2/index.html" TargetMode="External"/><Relationship Id="rId4" Type="http://schemas.openxmlformats.org/officeDocument/2006/relationships/hyperlink" Target="https://www.wga.hu/html_m/d/david_j/1/index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ic.edu/artworks/27307/madame-de-pastoret-and-her-son" TargetMode="External"/><Relationship Id="rId2" Type="http://schemas.openxmlformats.org/officeDocument/2006/relationships/hyperlink" Target="https://www.wga.hu/html_m/d/david_j/2/index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wga.hu/html_m/d/david_j/4/index.html" TargetMode="External"/><Relationship Id="rId5" Type="http://schemas.openxmlformats.org/officeDocument/2006/relationships/hyperlink" Target="https://www.wga.hu/html_m/d/david_j/3/index.html" TargetMode="External"/><Relationship Id="rId4" Type="http://schemas.openxmlformats.org/officeDocument/2006/relationships/hyperlink" Target="https://en.wikipedia.org/wiki/The_Death_of_Marat#/media/File:Death_of_Marat_by_David.jpg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ga.hu/html_m/d/david_j/4/index.html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Curved and Tilted Up 1">
            <a:extLst>
              <a:ext uri="{FF2B5EF4-FFF2-40B4-BE49-F238E27FC236}">
                <a16:creationId xmlns:a16="http://schemas.microsoft.com/office/drawing/2014/main" id="{DBAF2AEF-5546-4A02-8B99-35286B052933}"/>
              </a:ext>
            </a:extLst>
          </p:cNvPr>
          <p:cNvSpPr/>
          <p:nvPr/>
        </p:nvSpPr>
        <p:spPr>
          <a:xfrm>
            <a:off x="386860" y="369366"/>
            <a:ext cx="8352693" cy="6101858"/>
          </a:xfrm>
          <a:custGeom>
            <a:avLst/>
            <a:gdLst>
              <a:gd name="connsiteX0" fmla="*/ 0 w 8352693"/>
              <a:gd name="connsiteY0" fmla="*/ 6101858 h 6101858"/>
              <a:gd name="connsiteX1" fmla="*/ 3132260 w 8352693"/>
              <a:gd name="connsiteY1" fmla="*/ 5386797 h 6101858"/>
              <a:gd name="connsiteX2" fmla="*/ 2088173 w 8352693"/>
              <a:gd name="connsiteY2" fmla="*/ 4767077 h 6101858"/>
              <a:gd name="connsiteX3" fmla="*/ 6264520 w 8352693"/>
              <a:gd name="connsiteY3" fmla="*/ 4767077 h 6101858"/>
              <a:gd name="connsiteX4" fmla="*/ 5220433 w 8352693"/>
              <a:gd name="connsiteY4" fmla="*/ 5386797 h 6101858"/>
              <a:gd name="connsiteX5" fmla="*/ 8352693 w 8352693"/>
              <a:gd name="connsiteY5" fmla="*/ 6101858 h 6101858"/>
              <a:gd name="connsiteX6" fmla="*/ 7308606 w 8352693"/>
              <a:gd name="connsiteY6" fmla="*/ 3479966 h 6101858"/>
              <a:gd name="connsiteX7" fmla="*/ 8352693 w 8352693"/>
              <a:gd name="connsiteY7" fmla="*/ 1525465 h 6101858"/>
              <a:gd name="connsiteX8" fmla="*/ 6264520 w 8352693"/>
              <a:gd name="connsiteY8" fmla="*/ 953415 h 6101858"/>
              <a:gd name="connsiteX9" fmla="*/ 6264520 w 8352693"/>
              <a:gd name="connsiteY9" fmla="*/ 190683 h 6101858"/>
              <a:gd name="connsiteX10" fmla="*/ 2088173 w 8352693"/>
              <a:gd name="connsiteY10" fmla="*/ 190683 h 6101858"/>
              <a:gd name="connsiteX11" fmla="*/ 2088173 w 8352693"/>
              <a:gd name="connsiteY11" fmla="*/ 953415 h 6101858"/>
              <a:gd name="connsiteX12" fmla="*/ 0 w 8352693"/>
              <a:gd name="connsiteY12" fmla="*/ 1525465 h 6101858"/>
              <a:gd name="connsiteX13" fmla="*/ 1044087 w 8352693"/>
              <a:gd name="connsiteY13" fmla="*/ 3479966 h 6101858"/>
              <a:gd name="connsiteX14" fmla="*/ 0 w 8352693"/>
              <a:gd name="connsiteY14" fmla="*/ 6101858 h 6101858"/>
              <a:gd name="connsiteX0" fmla="*/ 3132260 w 8352693"/>
              <a:gd name="connsiteY0" fmla="*/ 4624064 h 6101858"/>
              <a:gd name="connsiteX1" fmla="*/ 3132260 w 8352693"/>
              <a:gd name="connsiteY1" fmla="*/ 5386797 h 6101858"/>
              <a:gd name="connsiteX2" fmla="*/ 2088173 w 8352693"/>
              <a:gd name="connsiteY2" fmla="*/ 4767077 h 6101858"/>
              <a:gd name="connsiteX3" fmla="*/ 6264520 w 8352693"/>
              <a:gd name="connsiteY3" fmla="*/ 4767077 h 6101858"/>
              <a:gd name="connsiteX4" fmla="*/ 5220433 w 8352693"/>
              <a:gd name="connsiteY4" fmla="*/ 5386797 h 6101858"/>
              <a:gd name="connsiteX5" fmla="*/ 5220433 w 8352693"/>
              <a:gd name="connsiteY5" fmla="*/ 4624064 h 6101858"/>
              <a:gd name="connsiteX6" fmla="*/ 3132260 w 8352693"/>
              <a:gd name="connsiteY6" fmla="*/ 4624064 h 6101858"/>
              <a:gd name="connsiteX0" fmla="*/ 0 w 8352693"/>
              <a:gd name="connsiteY0" fmla="*/ 6101858 h 6101858"/>
              <a:gd name="connsiteX1" fmla="*/ 1044087 w 8352693"/>
              <a:gd name="connsiteY1" fmla="*/ 3479966 h 6101858"/>
              <a:gd name="connsiteX2" fmla="*/ 0 w 8352693"/>
              <a:gd name="connsiteY2" fmla="*/ 1525465 h 6101858"/>
              <a:gd name="connsiteX3" fmla="*/ 2088173 w 8352693"/>
              <a:gd name="connsiteY3" fmla="*/ 953415 h 6101858"/>
              <a:gd name="connsiteX4" fmla="*/ 2088173 w 8352693"/>
              <a:gd name="connsiteY4" fmla="*/ 190683 h 6101858"/>
              <a:gd name="connsiteX5" fmla="*/ 6264520 w 8352693"/>
              <a:gd name="connsiteY5" fmla="*/ 190683 h 6101858"/>
              <a:gd name="connsiteX6" fmla="*/ 6264520 w 8352693"/>
              <a:gd name="connsiteY6" fmla="*/ 953415 h 6101858"/>
              <a:gd name="connsiteX7" fmla="*/ 8352693 w 8352693"/>
              <a:gd name="connsiteY7" fmla="*/ 1525465 h 6101858"/>
              <a:gd name="connsiteX8" fmla="*/ 7308606 w 8352693"/>
              <a:gd name="connsiteY8" fmla="*/ 3479966 h 6101858"/>
              <a:gd name="connsiteX9" fmla="*/ 8352693 w 8352693"/>
              <a:gd name="connsiteY9" fmla="*/ 6101858 h 6101858"/>
              <a:gd name="connsiteX10" fmla="*/ 5220433 w 8352693"/>
              <a:gd name="connsiteY10" fmla="*/ 5386797 h 6101858"/>
              <a:gd name="connsiteX11" fmla="*/ 6264520 w 8352693"/>
              <a:gd name="connsiteY11" fmla="*/ 4767077 h 6101858"/>
              <a:gd name="connsiteX12" fmla="*/ 2088173 w 8352693"/>
              <a:gd name="connsiteY12" fmla="*/ 4767077 h 6101858"/>
              <a:gd name="connsiteX13" fmla="*/ 3132260 w 8352693"/>
              <a:gd name="connsiteY13" fmla="*/ 5386797 h 6101858"/>
              <a:gd name="connsiteX14" fmla="*/ 0 w 8352693"/>
              <a:gd name="connsiteY14" fmla="*/ 6101858 h 6101858"/>
              <a:gd name="connsiteX15" fmla="*/ 2088173 w 8352693"/>
              <a:gd name="connsiteY15" fmla="*/ 4767077 h 6101858"/>
              <a:gd name="connsiteX16" fmla="*/ 2088173 w 8352693"/>
              <a:gd name="connsiteY16" fmla="*/ 953415 h 6101858"/>
              <a:gd name="connsiteX17" fmla="*/ 6264520 w 8352693"/>
              <a:gd name="connsiteY17" fmla="*/ 953415 h 6101858"/>
              <a:gd name="connsiteX18" fmla="*/ 6264520 w 8352693"/>
              <a:gd name="connsiteY18" fmla="*/ 4767077 h 6101858"/>
              <a:gd name="connsiteX19" fmla="*/ 3132260 w 8352693"/>
              <a:gd name="connsiteY19" fmla="*/ 4624064 h 6101858"/>
              <a:gd name="connsiteX20" fmla="*/ 3132260 w 8352693"/>
              <a:gd name="connsiteY20" fmla="*/ 5386797 h 6101858"/>
              <a:gd name="connsiteX21" fmla="*/ 5220433 w 8352693"/>
              <a:gd name="connsiteY21" fmla="*/ 5386797 h 6101858"/>
              <a:gd name="connsiteX22" fmla="*/ 5220433 w 8352693"/>
              <a:gd name="connsiteY22" fmla="*/ 4624064 h 610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52693" h="6101858" stroke="0" extrusionOk="0">
                <a:moveTo>
                  <a:pt x="0" y="6101858"/>
                </a:moveTo>
                <a:cubicBezTo>
                  <a:pt x="973873" y="5679603"/>
                  <a:pt x="2109568" y="5666332"/>
                  <a:pt x="3132260" y="5386797"/>
                </a:cubicBezTo>
                <a:cubicBezTo>
                  <a:pt x="2902653" y="5249067"/>
                  <a:pt x="2262256" y="4782011"/>
                  <a:pt x="2088173" y="4767077"/>
                </a:cubicBezTo>
                <a:cubicBezTo>
                  <a:pt x="3625849" y="4592226"/>
                  <a:pt x="4893121" y="4515426"/>
                  <a:pt x="6264520" y="4767077"/>
                </a:cubicBezTo>
                <a:cubicBezTo>
                  <a:pt x="5889929" y="4954804"/>
                  <a:pt x="5649025" y="5090758"/>
                  <a:pt x="5220433" y="5386797"/>
                </a:cubicBezTo>
                <a:cubicBezTo>
                  <a:pt x="6232960" y="5518342"/>
                  <a:pt x="7377214" y="5563388"/>
                  <a:pt x="8352693" y="6101858"/>
                </a:cubicBezTo>
                <a:cubicBezTo>
                  <a:pt x="8041839" y="5443346"/>
                  <a:pt x="7497823" y="3839778"/>
                  <a:pt x="7308606" y="3479966"/>
                </a:cubicBezTo>
                <a:cubicBezTo>
                  <a:pt x="7712796" y="2660164"/>
                  <a:pt x="7957658" y="2110501"/>
                  <a:pt x="8352693" y="1525465"/>
                </a:cubicBezTo>
                <a:cubicBezTo>
                  <a:pt x="7595972" y="1217089"/>
                  <a:pt x="6934420" y="1110207"/>
                  <a:pt x="6264520" y="953415"/>
                </a:cubicBezTo>
                <a:cubicBezTo>
                  <a:pt x="6279516" y="827503"/>
                  <a:pt x="6221863" y="389223"/>
                  <a:pt x="6264520" y="190683"/>
                </a:cubicBezTo>
                <a:cubicBezTo>
                  <a:pt x="4786733" y="-263580"/>
                  <a:pt x="3452446" y="-60825"/>
                  <a:pt x="2088173" y="190683"/>
                </a:cubicBezTo>
                <a:cubicBezTo>
                  <a:pt x="2121181" y="492668"/>
                  <a:pt x="2151369" y="778811"/>
                  <a:pt x="2088173" y="953415"/>
                </a:cubicBezTo>
                <a:cubicBezTo>
                  <a:pt x="1386881" y="938947"/>
                  <a:pt x="712079" y="1277731"/>
                  <a:pt x="0" y="1525465"/>
                </a:cubicBezTo>
                <a:cubicBezTo>
                  <a:pt x="268638" y="1719889"/>
                  <a:pt x="609710" y="2748477"/>
                  <a:pt x="1044087" y="3479966"/>
                </a:cubicBezTo>
                <a:cubicBezTo>
                  <a:pt x="743855" y="4088832"/>
                  <a:pt x="306368" y="5585216"/>
                  <a:pt x="0" y="6101858"/>
                </a:cubicBezTo>
                <a:close/>
              </a:path>
              <a:path w="8352693" h="6101858" fill="darkenLess" stroke="0" extrusionOk="0">
                <a:moveTo>
                  <a:pt x="3132260" y="4624064"/>
                </a:moveTo>
                <a:cubicBezTo>
                  <a:pt x="3103621" y="4988979"/>
                  <a:pt x="3096313" y="5083129"/>
                  <a:pt x="3132260" y="5386797"/>
                </a:cubicBezTo>
                <a:cubicBezTo>
                  <a:pt x="2610307" y="5091867"/>
                  <a:pt x="2475040" y="4952556"/>
                  <a:pt x="2088173" y="4767077"/>
                </a:cubicBezTo>
                <a:cubicBezTo>
                  <a:pt x="3428293" y="4471504"/>
                  <a:pt x="4807276" y="4524819"/>
                  <a:pt x="6264520" y="4767077"/>
                </a:cubicBezTo>
                <a:cubicBezTo>
                  <a:pt x="5730190" y="5000207"/>
                  <a:pt x="5554339" y="5171298"/>
                  <a:pt x="5220433" y="5386797"/>
                </a:cubicBezTo>
                <a:cubicBezTo>
                  <a:pt x="5199018" y="5205999"/>
                  <a:pt x="5279077" y="4864405"/>
                  <a:pt x="5220433" y="4624064"/>
                </a:cubicBezTo>
                <a:cubicBezTo>
                  <a:pt x="4484725" y="4586689"/>
                  <a:pt x="3743046" y="4615312"/>
                  <a:pt x="3132260" y="4624064"/>
                </a:cubicBezTo>
                <a:close/>
              </a:path>
              <a:path w="8352693" h="6101858" fill="none" extrusionOk="0">
                <a:moveTo>
                  <a:pt x="0" y="6101858"/>
                </a:moveTo>
                <a:cubicBezTo>
                  <a:pt x="527696" y="5022613"/>
                  <a:pt x="683276" y="4583154"/>
                  <a:pt x="1044087" y="3479966"/>
                </a:cubicBezTo>
                <a:cubicBezTo>
                  <a:pt x="532473" y="2614927"/>
                  <a:pt x="453379" y="2396986"/>
                  <a:pt x="0" y="1525465"/>
                </a:cubicBezTo>
                <a:cubicBezTo>
                  <a:pt x="820983" y="1266150"/>
                  <a:pt x="1268204" y="1013773"/>
                  <a:pt x="2088173" y="953415"/>
                </a:cubicBezTo>
                <a:cubicBezTo>
                  <a:pt x="2023885" y="643103"/>
                  <a:pt x="2021211" y="333444"/>
                  <a:pt x="2088173" y="190683"/>
                </a:cubicBezTo>
                <a:cubicBezTo>
                  <a:pt x="3343690" y="64831"/>
                  <a:pt x="4754686" y="96249"/>
                  <a:pt x="6264520" y="190683"/>
                </a:cubicBezTo>
                <a:cubicBezTo>
                  <a:pt x="6210922" y="362122"/>
                  <a:pt x="6271954" y="845843"/>
                  <a:pt x="6264520" y="953415"/>
                </a:cubicBezTo>
                <a:cubicBezTo>
                  <a:pt x="7077436" y="1108801"/>
                  <a:pt x="7794522" y="1310086"/>
                  <a:pt x="8352693" y="1525465"/>
                </a:cubicBezTo>
                <a:cubicBezTo>
                  <a:pt x="7770816" y="2384314"/>
                  <a:pt x="7350615" y="3195643"/>
                  <a:pt x="7308606" y="3479966"/>
                </a:cubicBezTo>
                <a:cubicBezTo>
                  <a:pt x="7459379" y="4146183"/>
                  <a:pt x="7967822" y="5539966"/>
                  <a:pt x="8352693" y="6101858"/>
                </a:cubicBezTo>
                <a:cubicBezTo>
                  <a:pt x="7312393" y="5618180"/>
                  <a:pt x="6245958" y="5662639"/>
                  <a:pt x="5220433" y="5386797"/>
                </a:cubicBezTo>
                <a:cubicBezTo>
                  <a:pt x="5769057" y="5130464"/>
                  <a:pt x="5827188" y="5015413"/>
                  <a:pt x="6264520" y="4767077"/>
                </a:cubicBezTo>
                <a:cubicBezTo>
                  <a:pt x="4914305" y="4543318"/>
                  <a:pt x="3514092" y="4696990"/>
                  <a:pt x="2088173" y="4767077"/>
                </a:cubicBezTo>
                <a:cubicBezTo>
                  <a:pt x="2479980" y="4978895"/>
                  <a:pt x="3017676" y="5220327"/>
                  <a:pt x="3132260" y="5386797"/>
                </a:cubicBezTo>
                <a:cubicBezTo>
                  <a:pt x="2141976" y="5398482"/>
                  <a:pt x="986256" y="5844311"/>
                  <a:pt x="0" y="6101858"/>
                </a:cubicBezTo>
                <a:close/>
                <a:moveTo>
                  <a:pt x="2088173" y="4767077"/>
                </a:moveTo>
                <a:cubicBezTo>
                  <a:pt x="2226906" y="3220758"/>
                  <a:pt x="2174878" y="1986356"/>
                  <a:pt x="2088173" y="953415"/>
                </a:cubicBezTo>
                <a:moveTo>
                  <a:pt x="6264520" y="953415"/>
                </a:moveTo>
                <a:cubicBezTo>
                  <a:pt x="6159919" y="2719461"/>
                  <a:pt x="6187738" y="3353758"/>
                  <a:pt x="6264520" y="4767077"/>
                </a:cubicBezTo>
                <a:moveTo>
                  <a:pt x="3132260" y="4624064"/>
                </a:moveTo>
                <a:cubicBezTo>
                  <a:pt x="3140099" y="4797534"/>
                  <a:pt x="3193776" y="5065924"/>
                  <a:pt x="3132260" y="5386797"/>
                </a:cubicBezTo>
                <a:moveTo>
                  <a:pt x="5220433" y="5386797"/>
                </a:moveTo>
                <a:cubicBezTo>
                  <a:pt x="5270647" y="5178918"/>
                  <a:pt x="5273295" y="4862963"/>
                  <a:pt x="5220433" y="4624064"/>
                </a:cubicBezTo>
              </a:path>
              <a:path w="8352693" h="6101858" fill="none" stroke="0" extrusionOk="0">
                <a:moveTo>
                  <a:pt x="0" y="6101858"/>
                </a:moveTo>
                <a:cubicBezTo>
                  <a:pt x="208236" y="5872898"/>
                  <a:pt x="939199" y="3977201"/>
                  <a:pt x="1044087" y="3479966"/>
                </a:cubicBezTo>
                <a:cubicBezTo>
                  <a:pt x="946727" y="3139001"/>
                  <a:pt x="150205" y="1757739"/>
                  <a:pt x="0" y="1525465"/>
                </a:cubicBezTo>
                <a:cubicBezTo>
                  <a:pt x="721436" y="1271279"/>
                  <a:pt x="1347067" y="1032415"/>
                  <a:pt x="2088173" y="953415"/>
                </a:cubicBezTo>
                <a:cubicBezTo>
                  <a:pt x="2148233" y="591884"/>
                  <a:pt x="2032732" y="359263"/>
                  <a:pt x="2088173" y="190683"/>
                </a:cubicBezTo>
                <a:cubicBezTo>
                  <a:pt x="3302595" y="-22380"/>
                  <a:pt x="5106979" y="-97903"/>
                  <a:pt x="6264520" y="190683"/>
                </a:cubicBezTo>
                <a:cubicBezTo>
                  <a:pt x="6203762" y="505011"/>
                  <a:pt x="6222427" y="743985"/>
                  <a:pt x="6264520" y="953415"/>
                </a:cubicBezTo>
                <a:cubicBezTo>
                  <a:pt x="6861708" y="1081074"/>
                  <a:pt x="7650572" y="1310752"/>
                  <a:pt x="8352693" y="1525465"/>
                </a:cubicBezTo>
                <a:cubicBezTo>
                  <a:pt x="8256582" y="1898526"/>
                  <a:pt x="7495338" y="3299051"/>
                  <a:pt x="7308606" y="3479966"/>
                </a:cubicBezTo>
                <a:cubicBezTo>
                  <a:pt x="7404746" y="3776239"/>
                  <a:pt x="7695686" y="4888112"/>
                  <a:pt x="8352693" y="6101858"/>
                </a:cubicBezTo>
                <a:cubicBezTo>
                  <a:pt x="7269631" y="5786767"/>
                  <a:pt x="6094862" y="5519671"/>
                  <a:pt x="5220433" y="5386797"/>
                </a:cubicBezTo>
                <a:cubicBezTo>
                  <a:pt x="5588736" y="5247090"/>
                  <a:pt x="6041934" y="4878083"/>
                  <a:pt x="6264520" y="4767077"/>
                </a:cubicBezTo>
                <a:cubicBezTo>
                  <a:pt x="4834459" y="4466877"/>
                  <a:pt x="3587152" y="4386014"/>
                  <a:pt x="2088173" y="4767077"/>
                </a:cubicBezTo>
                <a:cubicBezTo>
                  <a:pt x="2167384" y="4935025"/>
                  <a:pt x="2856536" y="5300174"/>
                  <a:pt x="3132260" y="5386797"/>
                </a:cubicBezTo>
                <a:cubicBezTo>
                  <a:pt x="2209912" y="5379304"/>
                  <a:pt x="955647" y="5733801"/>
                  <a:pt x="0" y="6101858"/>
                </a:cubicBezTo>
                <a:close/>
                <a:moveTo>
                  <a:pt x="2088173" y="4767077"/>
                </a:moveTo>
                <a:cubicBezTo>
                  <a:pt x="2176432" y="3204372"/>
                  <a:pt x="1951990" y="2470341"/>
                  <a:pt x="2088173" y="953415"/>
                </a:cubicBezTo>
                <a:moveTo>
                  <a:pt x="6264520" y="953415"/>
                </a:moveTo>
                <a:cubicBezTo>
                  <a:pt x="6355827" y="2434289"/>
                  <a:pt x="6315755" y="3240571"/>
                  <a:pt x="6264520" y="4767077"/>
                </a:cubicBezTo>
                <a:moveTo>
                  <a:pt x="3132260" y="4624064"/>
                </a:moveTo>
                <a:cubicBezTo>
                  <a:pt x="3174691" y="4972415"/>
                  <a:pt x="3180600" y="5039138"/>
                  <a:pt x="3132260" y="5386797"/>
                </a:cubicBezTo>
                <a:moveTo>
                  <a:pt x="5220433" y="5386797"/>
                </a:moveTo>
                <a:cubicBezTo>
                  <a:pt x="5245161" y="5174500"/>
                  <a:pt x="5233295" y="4851427"/>
                  <a:pt x="5220433" y="4624064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67071598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NEOCLAssIcIsM</a:t>
            </a:r>
            <a:endParaRPr lang="en-US" sz="40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Jacques-Louis David,</a:t>
            </a:r>
            <a:br>
              <a:rPr lang="en-US" sz="4000" dirty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</a:b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1748-1825</a:t>
            </a:r>
          </a:p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3">
            <a:extLst>
              <a:ext uri="{FF2B5EF4-FFF2-40B4-BE49-F238E27FC236}">
                <a16:creationId xmlns:a16="http://schemas.microsoft.com/office/drawing/2014/main" id="{AA5BAA6F-979C-4BD1-8EBB-9A6D139AF4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9418" y="274638"/>
            <a:ext cx="3255118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1800" b="1" dirty="0"/>
            </a:br>
            <a:br>
              <a:rPr lang="fr-FR" alt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r>
              <a:rPr lang="fr-FR" alt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Self Portrait </a:t>
            </a:r>
            <a:r>
              <a:rPr lang="fr-FR" alt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1794, </a:t>
            </a:r>
            <a:r>
              <a:rPr lang="fr-FR" altLang="en-US" sz="36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oil</a:t>
            </a:r>
            <a:r>
              <a:rPr lang="fr-FR" alt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 on </a:t>
            </a:r>
            <a:r>
              <a:rPr lang="fr-FR" altLang="en-US" sz="36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canvas</a:t>
            </a:r>
            <a:r>
              <a:rPr lang="fr-FR" alt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, </a:t>
            </a:r>
            <a:br>
              <a:rPr lang="fr-FR" alt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r>
              <a:rPr lang="fr-FR" alt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81 x 64 cm, </a:t>
            </a:r>
            <a:br>
              <a:rPr lang="fr-FR" alt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r>
              <a:rPr lang="fr-FR" alt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the Louvre, Paris, France</a:t>
            </a:r>
            <a:br>
              <a:rPr lang="fr-FR" alt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fr-FR" alt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fr-FR" altLang="en-US" sz="1800" dirty="0"/>
            </a:br>
            <a:endParaRPr lang="en-GB" altLang="en-US" sz="1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17AEA44-9D42-4CA2-B2C6-F2C114F31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096" y="0"/>
            <a:ext cx="5424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>
            <a:extLst>
              <a:ext uri="{FF2B5EF4-FFF2-40B4-BE49-F238E27FC236}">
                <a16:creationId xmlns:a16="http://schemas.microsoft.com/office/drawing/2014/main" id="{DC4F62A5-1580-4549-BABD-21A8553D71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altLang="en-US" sz="3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Hector, </a:t>
            </a:r>
            <a:r>
              <a:rPr lang="en-GB" alt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1778, oil on canvas, 123 x 172 cm, </a:t>
            </a:r>
            <a:r>
              <a:rPr lang="en-GB" altLang="en-US" sz="32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Musée</a:t>
            </a:r>
            <a:r>
              <a:rPr lang="en-GB" alt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 Fabre, Montpellier, France</a:t>
            </a:r>
            <a:br>
              <a:rPr lang="en-GB" altLang="en-US" sz="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1600" dirty="0"/>
            </a:br>
            <a:endParaRPr lang="en-GB" altLang="en-US" sz="1600" dirty="0"/>
          </a:p>
        </p:txBody>
      </p:sp>
      <p:pic>
        <p:nvPicPr>
          <p:cNvPr id="82947" name="Picture 4" descr="106david">
            <a:extLst>
              <a:ext uri="{FF2B5EF4-FFF2-40B4-BE49-F238E27FC236}">
                <a16:creationId xmlns:a16="http://schemas.microsoft.com/office/drawing/2014/main" id="{7455A4C9-CB75-4DD3-8462-261496332A09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463" y="1095375"/>
            <a:ext cx="8007350" cy="5646738"/>
          </a:xfr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5F6C519B-060B-4922-883C-7D4BFBED43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Patroclus, </a:t>
            </a:r>
            <a:r>
              <a:rPr lang="en-US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1780, oil on canvas, 122 x 170 cm, </a:t>
            </a:r>
            <a:r>
              <a:rPr lang="en-US" altLang="en-US" sz="31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Musée</a:t>
            </a:r>
            <a:r>
              <a:rPr lang="en-US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 Thomas Henry, Cherbourg, France</a:t>
            </a:r>
            <a:br>
              <a:rPr lang="en-US" altLang="en-US" sz="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endParaRPr lang="en-GB" altLang="en-US" sz="2800" dirty="0">
              <a:solidFill>
                <a:schemeClr val="tx2">
                  <a:lumMod val="20000"/>
                  <a:lumOff val="80000"/>
                </a:schemeClr>
              </a:solidFill>
              <a:latin typeface="Informal Roman" panose="030604020304060B0204" pitchFamily="66" charset="0"/>
            </a:endParaRPr>
          </a:p>
        </p:txBody>
      </p:sp>
      <p:pic>
        <p:nvPicPr>
          <p:cNvPr id="83971" name="Picture 4" descr="107david">
            <a:extLst>
              <a:ext uri="{FF2B5EF4-FFF2-40B4-BE49-F238E27FC236}">
                <a16:creationId xmlns:a16="http://schemas.microsoft.com/office/drawing/2014/main" id="{7D4DCA9A-2CBC-4468-93B7-41E1599FE12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1363" y="1341438"/>
            <a:ext cx="7575550" cy="5348287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>
            <a:extLst>
              <a:ext uri="{FF2B5EF4-FFF2-40B4-BE49-F238E27FC236}">
                <a16:creationId xmlns:a16="http://schemas.microsoft.com/office/drawing/2014/main" id="{2EB3A392-9A51-4922-91D5-03E555FEB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alt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The Oath of the </a:t>
            </a:r>
            <a:r>
              <a:rPr lang="en-GB" altLang="en-US" sz="31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Horatii</a:t>
            </a:r>
            <a:r>
              <a:rPr lang="en-GB" alt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, </a:t>
            </a:r>
            <a:r>
              <a:rPr lang="en-GB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1784, oil on canvas, 330 x 425 cm, the Louvre, Paris, France</a:t>
            </a:r>
            <a:br>
              <a:rPr lang="en-GB" alt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1600" dirty="0"/>
            </a:br>
            <a:br>
              <a:rPr lang="en-GB" altLang="en-US" sz="1600" dirty="0"/>
            </a:br>
            <a:endParaRPr lang="en-GB" altLang="en-US" sz="16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00D97F0-A3D7-43B6-BC34-6F917273D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61" y="873544"/>
            <a:ext cx="7563489" cy="586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4" descr="202david">
            <a:extLst>
              <a:ext uri="{FF2B5EF4-FFF2-40B4-BE49-F238E27FC236}">
                <a16:creationId xmlns:a16="http://schemas.microsoft.com/office/drawing/2014/main" id="{F2027FCD-33DD-4150-BEDC-8C9CD5FA2F3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8112" y="1342170"/>
            <a:ext cx="4604806" cy="4183063"/>
          </a:xfrm>
          <a:noFill/>
        </p:spPr>
      </p:pic>
      <p:pic>
        <p:nvPicPr>
          <p:cNvPr id="86019" name="Picture 7" descr="203david">
            <a:extLst>
              <a:ext uri="{FF2B5EF4-FFF2-40B4-BE49-F238E27FC236}">
                <a16:creationId xmlns:a16="http://schemas.microsoft.com/office/drawing/2014/main" id="{11131B1B-B5A2-4472-A729-4A6370B149B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4803" y="1303337"/>
            <a:ext cx="4151085" cy="4221896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>
            <a:extLst>
              <a:ext uri="{FF2B5EF4-FFF2-40B4-BE49-F238E27FC236}">
                <a16:creationId xmlns:a16="http://schemas.microsoft.com/office/drawing/2014/main" id="{A24C15A0-18A0-4A25-9FC5-43D4B2E9B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" y="365126"/>
            <a:ext cx="914399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alt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The Death of Socrates, </a:t>
            </a:r>
            <a:r>
              <a:rPr lang="en-GB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1787, oil on canvas, 130 x 196 cm, the MET, NY, USA</a:t>
            </a:r>
            <a:br>
              <a:rPr lang="en-GB" alt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r>
              <a:rPr lang="en-GB" alt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 </a:t>
            </a:r>
            <a:br>
              <a:rPr lang="en-GB" alt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1600" dirty="0"/>
            </a:br>
            <a:br>
              <a:rPr lang="en-GB" altLang="en-US" sz="1600" dirty="0"/>
            </a:br>
            <a:endParaRPr lang="en-GB" altLang="en-US" sz="16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0A02EDF-C939-488D-B42E-12809EF16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5" y="923827"/>
            <a:ext cx="8962665" cy="582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24C8-80B1-4E2F-A215-E4414147B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3741739" cy="1325563"/>
          </a:xfrm>
        </p:spPr>
        <p:txBody>
          <a:bodyPr>
            <a:noAutofit/>
          </a:bodyPr>
          <a:lstStyle/>
          <a:p>
            <a:pPr algn="ctr"/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r>
              <a:rPr lang="en-GB" alt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Anne-Marie-Louise </a:t>
            </a:r>
            <a:r>
              <a:rPr lang="en-GB" altLang="en-US" sz="28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Thélusson</a:t>
            </a:r>
            <a:r>
              <a:rPr lang="en-GB" alt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, Comtesse de </a:t>
            </a:r>
            <a:r>
              <a:rPr lang="en-GB" altLang="en-US" sz="28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Sorcy</a:t>
            </a:r>
            <a:r>
              <a:rPr lang="en-GB" alt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, </a:t>
            </a:r>
            <a:r>
              <a:rPr lang="en-GB" altLang="en-US" sz="2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1790, oil on canvas, 129 x 97 cm, Neue </a:t>
            </a:r>
            <a:r>
              <a:rPr lang="en-GB" altLang="en-US" sz="28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Pinakothek</a:t>
            </a:r>
            <a:r>
              <a:rPr lang="en-GB" altLang="en-US" sz="2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, Munich, </a:t>
            </a:r>
            <a:r>
              <a:rPr lang="en-GB" altLang="en-US" sz="28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Germny</a:t>
            </a:r>
            <a:endParaRPr lang="en-US" sz="2800" dirty="0">
              <a:solidFill>
                <a:schemeClr val="tx2">
                  <a:lumMod val="20000"/>
                  <a:lumOff val="80000"/>
                </a:schemeClr>
              </a:solidFill>
              <a:latin typeface="Informal Roman" panose="030604020304060B0204" pitchFamily="66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10C2A06-B1D3-4467-B010-BCA39FC7F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739" y="0"/>
            <a:ext cx="5191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550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>
            <a:extLst>
              <a:ext uri="{FF2B5EF4-FFF2-40B4-BE49-F238E27FC236}">
                <a16:creationId xmlns:a16="http://schemas.microsoft.com/office/drawing/2014/main" id="{88F44359-D0F7-451F-B544-B8599BFA26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" y="365126"/>
            <a:ext cx="367811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700" dirty="0"/>
            </a:br>
            <a:br>
              <a:rPr lang="en-GB" altLang="en-US" sz="1600" dirty="0"/>
            </a:br>
            <a:r>
              <a:rPr lang="en-GB" alt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Portrait of Madame </a:t>
            </a:r>
            <a:r>
              <a:rPr lang="en-GB" altLang="en-US" sz="31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Adélaide</a:t>
            </a:r>
            <a:r>
              <a:rPr lang="en-GB" alt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 </a:t>
            </a:r>
            <a:r>
              <a:rPr lang="en-GB" altLang="en-US" sz="31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Pastoret</a:t>
            </a:r>
            <a:r>
              <a:rPr lang="en-GB" alt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, </a:t>
            </a:r>
            <a:r>
              <a:rPr lang="en-GB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1791-92, oil on canvas, 130 x 97 cm, Art Institute, Chicago, USA</a:t>
            </a:r>
            <a:endParaRPr lang="en-GB" altLang="en-US" sz="3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F0EA83-C539-4B5A-95CD-100E6F565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016" y="0"/>
            <a:ext cx="5018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61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>
            <a:extLst>
              <a:ext uri="{FF2B5EF4-FFF2-40B4-BE49-F238E27FC236}">
                <a16:creationId xmlns:a16="http://schemas.microsoft.com/office/drawing/2014/main" id="{88EE8F26-3D0C-44D3-8412-0CCFD31485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14680" y="274638"/>
            <a:ext cx="3515020" cy="1143000"/>
          </a:xfrm>
        </p:spPr>
        <p:txBody>
          <a:bodyPr>
            <a:noAutofit/>
          </a:bodyPr>
          <a:lstStyle/>
          <a:p>
            <a:pPr algn="ctr"/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r>
              <a:rPr lang="en-GB" alt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The Death of Marat, </a:t>
            </a:r>
            <a:r>
              <a:rPr lang="en-GB" altLang="en-US" sz="2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1793, oil on canvas, 162 x 128 cm, </a:t>
            </a:r>
            <a:r>
              <a:rPr lang="en-GB" altLang="en-US" sz="28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Musées</a:t>
            </a:r>
            <a:r>
              <a:rPr lang="en-GB" altLang="en-US" sz="2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 </a:t>
            </a:r>
            <a:r>
              <a:rPr lang="en-GB" altLang="en-US" sz="28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Royaux</a:t>
            </a:r>
            <a:r>
              <a:rPr lang="en-GB" altLang="en-US" sz="2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 des Beaux-Arts, Brussels, Belgium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56C13603-FE19-4E9D-9514-48116316C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0"/>
            <a:ext cx="5332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1D0D8F1D-AF5D-49CB-A81B-2FAABBB56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680" y="3919025"/>
            <a:ext cx="3515020" cy="241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05AAD4D7-E4B3-482B-9880-FFE97E640C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56082" y="274638"/>
            <a:ext cx="3267256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br>
              <a:rPr lang="fr-FR" altLang="en-US" sz="1600" b="1" dirty="0"/>
            </a:br>
            <a:r>
              <a:rPr lang="fr-FR" alt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Portrait of General Bonaparte, </a:t>
            </a:r>
            <a:r>
              <a:rPr lang="fr-FR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1797, </a:t>
            </a:r>
            <a:r>
              <a:rPr lang="fr-FR" altLang="en-US" sz="31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oil</a:t>
            </a:r>
            <a:r>
              <a:rPr lang="fr-FR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 on </a:t>
            </a:r>
            <a:r>
              <a:rPr lang="fr-FR" altLang="en-US" sz="31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canvas</a:t>
            </a:r>
            <a:r>
              <a:rPr lang="fr-FR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, 81 x 65 cm</a:t>
            </a:r>
            <a:br>
              <a:rPr lang="fr-FR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r>
              <a:rPr lang="fr-FR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the Louvre, Paris, France</a:t>
            </a:r>
            <a:endParaRPr lang="en-GB" altLang="en-US" sz="3100" dirty="0">
              <a:solidFill>
                <a:schemeClr val="tx2">
                  <a:lumMod val="20000"/>
                  <a:lumOff val="80000"/>
                </a:schemeClr>
              </a:solidFill>
              <a:latin typeface="Informal Roman" panose="030604020304060B0204" pitchFamily="66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9017C7E-4D1E-4D36-8E01-7CAF073BD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2" y="0"/>
            <a:ext cx="5311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>
            <a:extLst>
              <a:ext uri="{FF2B5EF4-FFF2-40B4-BE49-F238E27FC236}">
                <a16:creationId xmlns:a16="http://schemas.microsoft.com/office/drawing/2014/main" id="{C599D781-D052-4AD4-99D8-F22749A48C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GB" altLang="en-US" sz="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r>
              <a:rPr lang="en-GB" alt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The Intervention of the Sabine Women, </a:t>
            </a:r>
            <a:r>
              <a:rPr lang="en-GB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1799, oil on canvas, 385 x 522 cm, </a:t>
            </a:r>
            <a:r>
              <a:rPr lang="en-GB" altLang="en-US" sz="31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Musée</a:t>
            </a:r>
            <a:r>
              <a:rPr lang="en-GB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 du Louvre, Paris, France</a:t>
            </a:r>
            <a:br>
              <a:rPr lang="en-GB" altLang="en-US" sz="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3100" dirty="0"/>
            </a:br>
            <a:br>
              <a:rPr lang="en-GB" altLang="en-US" sz="1600" dirty="0"/>
            </a:br>
            <a:endParaRPr lang="en-GB" altLang="en-US" sz="1600" dirty="0"/>
          </a:p>
        </p:txBody>
      </p:sp>
      <p:pic>
        <p:nvPicPr>
          <p:cNvPr id="90115" name="Picture 4" descr="311david">
            <a:extLst>
              <a:ext uri="{FF2B5EF4-FFF2-40B4-BE49-F238E27FC236}">
                <a16:creationId xmlns:a16="http://schemas.microsoft.com/office/drawing/2014/main" id="{5F6C08B6-0DCA-4B02-9FAC-CD733154B092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196975"/>
            <a:ext cx="7735887" cy="5540375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BB1CAED8-C7C7-43AA-B474-E1072882B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5126"/>
            <a:ext cx="914399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Madame Récamier, </a:t>
            </a:r>
            <a:r>
              <a:rPr lang="fr-FR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1800, </a:t>
            </a:r>
            <a:r>
              <a:rPr lang="fr-FR" altLang="en-US" sz="31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oil</a:t>
            </a:r>
            <a:r>
              <a:rPr lang="fr-FR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 on </a:t>
            </a:r>
            <a:r>
              <a:rPr lang="fr-FR" altLang="en-US" sz="31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canvas</a:t>
            </a:r>
            <a:r>
              <a:rPr lang="fr-FR" alt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, 173 x 244 cm, the Louvre, Paris, France</a:t>
            </a:r>
            <a:br>
              <a:rPr lang="fr-FR" altLang="en-US" sz="24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fr-FR" altLang="en-US" sz="24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fr-FR" altLang="en-US" sz="1600" dirty="0"/>
            </a:br>
            <a:br>
              <a:rPr lang="fr-FR" altLang="en-US" sz="1600" dirty="0"/>
            </a:br>
            <a:endParaRPr lang="en-GB" altLang="en-US" sz="1600" dirty="0"/>
          </a:p>
        </p:txBody>
      </p:sp>
      <p:pic>
        <p:nvPicPr>
          <p:cNvPr id="93187" name="Picture 4" descr="401david">
            <a:extLst>
              <a:ext uri="{FF2B5EF4-FFF2-40B4-BE49-F238E27FC236}">
                <a16:creationId xmlns:a16="http://schemas.microsoft.com/office/drawing/2014/main" id="{DE0119A3-622F-48A7-8DEB-717A0A2385BB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468" y="1027907"/>
            <a:ext cx="7993063" cy="5672138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0FF43-5509-4344-B859-3B94F595D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8" y="365126"/>
            <a:ext cx="295523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br>
              <a:rPr lang="en-US" sz="2800" b="1" dirty="0">
                <a:latin typeface="Informal Roman" panose="030604020304060B0204" pitchFamily="66" charset="0"/>
              </a:rPr>
            </a:b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Napoleon at the St. Bernard Pass, </a:t>
            </a:r>
            <a:r>
              <a:rPr lang="en-US" sz="2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1801, oil on canvas, 246 x 231 cm, </a:t>
            </a:r>
            <a:r>
              <a:rPr lang="en-US" sz="28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Österreichische</a:t>
            </a:r>
            <a:r>
              <a:rPr lang="en-US" sz="2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 Galerie Belvedere, Vienna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969CAFD7-918B-42DD-964E-3BDE09CBA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035" y="0"/>
            <a:ext cx="5862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A9A9D1F7-E09A-4247-9A0D-4393AE64C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28" y="4889580"/>
            <a:ext cx="2955237" cy="173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182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>
            <a:extLst>
              <a:ext uri="{FF2B5EF4-FFF2-40B4-BE49-F238E27FC236}">
                <a16:creationId xmlns:a16="http://schemas.microsoft.com/office/drawing/2014/main" id="{C7BC6388-9BAE-4652-8BDE-E84A21DB3B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GB" altLang="en-US" sz="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r>
              <a:rPr lang="en-GB" alt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Consecration of the Emperor Napoleon I and Coronation of the Empress Josephine, </a:t>
            </a:r>
            <a:r>
              <a:rPr lang="en-GB" altLang="en-US" sz="2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1805-07, oil on canvas, 629 x 979 cm, the Louvre, Paris, France</a:t>
            </a:r>
            <a:br>
              <a:rPr lang="en-GB" altLang="en-US" sz="27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</a:br>
            <a:br>
              <a:rPr lang="en-GB" altLang="en-US" sz="1600" dirty="0"/>
            </a:br>
            <a:br>
              <a:rPr lang="en-GB" altLang="en-US" sz="1600" dirty="0"/>
            </a:br>
            <a:endParaRPr lang="en-GB" altLang="en-US" sz="1600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51A5CC12-2C70-424C-A177-675545074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250"/>
            <a:ext cx="914400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5F05130A-2FF7-41E6-9D79-8D5DC0BB6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937" y="0"/>
            <a:ext cx="4746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81138900-16B5-4729-AA2D-28459EF69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682906"/>
            <a:ext cx="4170624" cy="487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A5AA29-B253-4C5E-AE64-D36EE1172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The Farewell of Telemachus and Eucharis, </a:t>
            </a:r>
            <a:r>
              <a:rPr lang="en-US" sz="31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1818, oil on canvas, 87 x 103 cm, Private Collection</a:t>
            </a:r>
            <a:br>
              <a:rPr lang="en-US" sz="2800" dirty="0">
                <a:latin typeface="Informal Roman" panose="030604020304060B0204" pitchFamily="66" charset="0"/>
              </a:rPr>
            </a:br>
            <a:br>
              <a:rPr lang="en-US" sz="2800" dirty="0">
                <a:latin typeface="Informal Roman" panose="030604020304060B0204" pitchFamily="66" charset="0"/>
              </a:rPr>
            </a:br>
            <a:endParaRPr lang="en-US" sz="2800" dirty="0">
              <a:latin typeface="Informal Roman" panose="030604020304060B0204" pitchFamily="66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85A9B200-0737-4E0B-ABE3-7A78A81EA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26" y="1303295"/>
            <a:ext cx="6619548" cy="546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736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680BD-6C89-4B41-ADDD-998FD6C1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The Anger of Achilles, or Sacrifice of </a:t>
            </a:r>
            <a:r>
              <a:rPr lang="en-US" sz="31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Iphigénie</a:t>
            </a:r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, </a:t>
            </a:r>
            <a:r>
              <a:rPr lang="en-US" sz="2800" dirty="0">
                <a:solidFill>
                  <a:schemeClr val="tx2">
                    <a:lumMod val="20000"/>
                    <a:lumOff val="80000"/>
                  </a:schemeClr>
                </a:solidFill>
                <a:latin typeface="Informal Roman" panose="030604020304060B0204" pitchFamily="66" charset="0"/>
              </a:rPr>
              <a:t>1825, oil on canvas, 110 x 151 cm, Private Collection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7EF8344A-0DD3-4996-A052-0B523253B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936" y="1690689"/>
            <a:ext cx="6938128" cy="505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013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686C1-83E0-442C-AEFE-ADB3A4071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5" y="2486889"/>
            <a:ext cx="8797771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Credits for the PowerPoint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– Neoclassicism, Jacques-Louis David, 1748-1825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2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Self Portrait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1794, oil on canvas, 81 x 64 cm, the Louvre, Paris, France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https://upload.wikimedia.org/wikipedia/commons/3/3c/Jacques-Louis_David_-_Self-portrait%2C_1794.jpg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3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Hector,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1778, oil on canvas, 123 x 172 cm,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Musée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Fabre, Montpellier, France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https://www.wga.hu/html_m/d/david_j/1/106david.html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4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Patroclus,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1780, oil on canvas, 122 x 170 cm,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Musée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Thomas Henry, Cherbourg, France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https://www.wga.hu/html_m/d/david_j/1/index.html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5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Oath of the </a:t>
            </a:r>
            <a:r>
              <a:rPr lang="en-GB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Horatii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1784, oil on canvas, 330 x 425 cm, the Louvre, Paris, France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https://www.wga.hu/html_m/d/david_j/2/index.html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6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Oath of the </a:t>
            </a:r>
            <a:r>
              <a:rPr lang="en-GB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Horatii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(details),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1784, oil on canvas, 330 x 425 cm, the Louvre, Paris, France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https://www.wga.hu/html_m/d/david_j/2/index.html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7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Death of Socrates,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1787, oil on canvas, 130 x 196 cm, the MET, NY, USA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https://www.wga.hu/html_m/d/david_j/2/index.html</a:t>
            </a:r>
            <a:endParaRPr lang="en-US" sz="2000" dirty="0">
              <a:latin typeface="Informal Roman" panose="030604020304060B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7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CBA24-8B77-469A-BFCF-74956B4D5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85" y="365126"/>
            <a:ext cx="8753383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8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Anne-Marie-Louise </a:t>
            </a:r>
            <a:r>
              <a:rPr lang="en-GB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Thélusson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Comtesse de </a:t>
            </a:r>
            <a:r>
              <a:rPr lang="en-GB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Sorcy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1790, oil on canvas, 129 x 97 cm, Neue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Pinakothek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Munich, Germany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https://www.wga.hu/html_m/d/david_j/2/index.html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9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Madame </a:t>
            </a:r>
            <a:r>
              <a:rPr lang="en-GB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Adélaide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Pastoret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1791-92, oil on canvas, 130 x 97 cm, Art Institute, Chicago, USA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https://www.artic.edu/artworks/27307/madame-de-pastoret-and-her-son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10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Death of Marat (and detail),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1793, oil on canvas, 162 x 128 cm,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Musées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Royaux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 Beaux-Arts, Brussels, Belgium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https://en.wikipedia.org/wiki/The_Death_of_Marat#/media/File:Death_of_Marat_by_David.jpg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https://www.wga.hu/html_m/d/david_j/3/index.html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11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General Bonaparte, 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1797, </a:t>
            </a:r>
            <a:r>
              <a:rPr lang="fr-F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oil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fr-F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canvas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81 x 65 cm, the Louvre, Paris, France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https://www.wga.hu/html_m/d/david_j/3/index.html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12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Intervention of the Sabine Women,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1799, oil on canvas, 385 x 522 cm,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Musée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 Louvre, Paris, France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https://www.wga.hu/html_m/d/david_j/3/index.html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13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Madame Récamier, 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1800, </a:t>
            </a:r>
            <a:r>
              <a:rPr lang="fr-F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oil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fr-F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canvas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173 x 244 cm, the Louvre, Paris, France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https://www.wga.hu/html_m/d/david_j/4/index.html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512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B613-F928-4962-8F91-7800E57CF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309" y="365126"/>
            <a:ext cx="876226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14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Napoleon at the St. Bernard Pass (and detail),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1801, oil on canvas, 246 x 231 cm,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Österreichische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Galerie Belvedere, Vienna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https://www.wga.hu/html_m/d/david_j/4/index.html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15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Consecration of the Emperor Napoleon I and Coronation of the Empress Josephine,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1805-07, oil on canvas, 629 x 979 cm, the Louvre, Paris, France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https://www.wga.hu/html_m/d/david_j/4/index.html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16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Consecration of the Emperor Napoleon I and Coronation of the Empress Josephine (details),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1805-07, oil on canvas, 629 x 979 cm, the Louvre, Paris, France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https://www.wga.hu/html_m/d/david_j/4/index.html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17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Farewell of Telemachus and Eucharis,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1818, oil on canvas, 87 x 103 cm, Private Collection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https://www.wga.hu/html_m/d/david_j/4/index.html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18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Anger of Achilles, or Sacrifice of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Iphigénie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1825, oil on canvas, 110 x 151 cm, Private Collection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https://www.wga.hu/html_m/d/david_j/4/index.html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Slides 19, 20, 21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Identifications and Photo Credits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22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27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Curved and Tilted Up 1">
            <a:extLst>
              <a:ext uri="{FF2B5EF4-FFF2-40B4-BE49-F238E27FC236}">
                <a16:creationId xmlns:a16="http://schemas.microsoft.com/office/drawing/2014/main" id="{DBAF2AEF-5546-4A02-8B99-35286B052933}"/>
              </a:ext>
            </a:extLst>
          </p:cNvPr>
          <p:cNvSpPr/>
          <p:nvPr/>
        </p:nvSpPr>
        <p:spPr>
          <a:xfrm>
            <a:off x="386860" y="369366"/>
            <a:ext cx="8352693" cy="6101858"/>
          </a:xfrm>
          <a:custGeom>
            <a:avLst/>
            <a:gdLst>
              <a:gd name="connsiteX0" fmla="*/ 0 w 8352693"/>
              <a:gd name="connsiteY0" fmla="*/ 6101858 h 6101858"/>
              <a:gd name="connsiteX1" fmla="*/ 3132260 w 8352693"/>
              <a:gd name="connsiteY1" fmla="*/ 5386797 h 6101858"/>
              <a:gd name="connsiteX2" fmla="*/ 2088173 w 8352693"/>
              <a:gd name="connsiteY2" fmla="*/ 4767077 h 6101858"/>
              <a:gd name="connsiteX3" fmla="*/ 6264520 w 8352693"/>
              <a:gd name="connsiteY3" fmla="*/ 4767077 h 6101858"/>
              <a:gd name="connsiteX4" fmla="*/ 5220433 w 8352693"/>
              <a:gd name="connsiteY4" fmla="*/ 5386797 h 6101858"/>
              <a:gd name="connsiteX5" fmla="*/ 8352693 w 8352693"/>
              <a:gd name="connsiteY5" fmla="*/ 6101858 h 6101858"/>
              <a:gd name="connsiteX6" fmla="*/ 7308606 w 8352693"/>
              <a:gd name="connsiteY6" fmla="*/ 3479966 h 6101858"/>
              <a:gd name="connsiteX7" fmla="*/ 8352693 w 8352693"/>
              <a:gd name="connsiteY7" fmla="*/ 1525465 h 6101858"/>
              <a:gd name="connsiteX8" fmla="*/ 6264520 w 8352693"/>
              <a:gd name="connsiteY8" fmla="*/ 953415 h 6101858"/>
              <a:gd name="connsiteX9" fmla="*/ 6264520 w 8352693"/>
              <a:gd name="connsiteY9" fmla="*/ 190683 h 6101858"/>
              <a:gd name="connsiteX10" fmla="*/ 2088173 w 8352693"/>
              <a:gd name="connsiteY10" fmla="*/ 190683 h 6101858"/>
              <a:gd name="connsiteX11" fmla="*/ 2088173 w 8352693"/>
              <a:gd name="connsiteY11" fmla="*/ 953415 h 6101858"/>
              <a:gd name="connsiteX12" fmla="*/ 0 w 8352693"/>
              <a:gd name="connsiteY12" fmla="*/ 1525465 h 6101858"/>
              <a:gd name="connsiteX13" fmla="*/ 1044087 w 8352693"/>
              <a:gd name="connsiteY13" fmla="*/ 3479966 h 6101858"/>
              <a:gd name="connsiteX14" fmla="*/ 0 w 8352693"/>
              <a:gd name="connsiteY14" fmla="*/ 6101858 h 6101858"/>
              <a:gd name="connsiteX0" fmla="*/ 3132260 w 8352693"/>
              <a:gd name="connsiteY0" fmla="*/ 4624064 h 6101858"/>
              <a:gd name="connsiteX1" fmla="*/ 3132260 w 8352693"/>
              <a:gd name="connsiteY1" fmla="*/ 5386797 h 6101858"/>
              <a:gd name="connsiteX2" fmla="*/ 2088173 w 8352693"/>
              <a:gd name="connsiteY2" fmla="*/ 4767077 h 6101858"/>
              <a:gd name="connsiteX3" fmla="*/ 6264520 w 8352693"/>
              <a:gd name="connsiteY3" fmla="*/ 4767077 h 6101858"/>
              <a:gd name="connsiteX4" fmla="*/ 5220433 w 8352693"/>
              <a:gd name="connsiteY4" fmla="*/ 5386797 h 6101858"/>
              <a:gd name="connsiteX5" fmla="*/ 5220433 w 8352693"/>
              <a:gd name="connsiteY5" fmla="*/ 4624064 h 6101858"/>
              <a:gd name="connsiteX6" fmla="*/ 3132260 w 8352693"/>
              <a:gd name="connsiteY6" fmla="*/ 4624064 h 6101858"/>
              <a:gd name="connsiteX0" fmla="*/ 0 w 8352693"/>
              <a:gd name="connsiteY0" fmla="*/ 6101858 h 6101858"/>
              <a:gd name="connsiteX1" fmla="*/ 1044087 w 8352693"/>
              <a:gd name="connsiteY1" fmla="*/ 3479966 h 6101858"/>
              <a:gd name="connsiteX2" fmla="*/ 0 w 8352693"/>
              <a:gd name="connsiteY2" fmla="*/ 1525465 h 6101858"/>
              <a:gd name="connsiteX3" fmla="*/ 2088173 w 8352693"/>
              <a:gd name="connsiteY3" fmla="*/ 953415 h 6101858"/>
              <a:gd name="connsiteX4" fmla="*/ 2088173 w 8352693"/>
              <a:gd name="connsiteY4" fmla="*/ 190683 h 6101858"/>
              <a:gd name="connsiteX5" fmla="*/ 6264520 w 8352693"/>
              <a:gd name="connsiteY5" fmla="*/ 190683 h 6101858"/>
              <a:gd name="connsiteX6" fmla="*/ 6264520 w 8352693"/>
              <a:gd name="connsiteY6" fmla="*/ 953415 h 6101858"/>
              <a:gd name="connsiteX7" fmla="*/ 8352693 w 8352693"/>
              <a:gd name="connsiteY7" fmla="*/ 1525465 h 6101858"/>
              <a:gd name="connsiteX8" fmla="*/ 7308606 w 8352693"/>
              <a:gd name="connsiteY8" fmla="*/ 3479966 h 6101858"/>
              <a:gd name="connsiteX9" fmla="*/ 8352693 w 8352693"/>
              <a:gd name="connsiteY9" fmla="*/ 6101858 h 6101858"/>
              <a:gd name="connsiteX10" fmla="*/ 5220433 w 8352693"/>
              <a:gd name="connsiteY10" fmla="*/ 5386797 h 6101858"/>
              <a:gd name="connsiteX11" fmla="*/ 6264520 w 8352693"/>
              <a:gd name="connsiteY11" fmla="*/ 4767077 h 6101858"/>
              <a:gd name="connsiteX12" fmla="*/ 2088173 w 8352693"/>
              <a:gd name="connsiteY12" fmla="*/ 4767077 h 6101858"/>
              <a:gd name="connsiteX13" fmla="*/ 3132260 w 8352693"/>
              <a:gd name="connsiteY13" fmla="*/ 5386797 h 6101858"/>
              <a:gd name="connsiteX14" fmla="*/ 0 w 8352693"/>
              <a:gd name="connsiteY14" fmla="*/ 6101858 h 6101858"/>
              <a:gd name="connsiteX15" fmla="*/ 2088173 w 8352693"/>
              <a:gd name="connsiteY15" fmla="*/ 4767077 h 6101858"/>
              <a:gd name="connsiteX16" fmla="*/ 2088173 w 8352693"/>
              <a:gd name="connsiteY16" fmla="*/ 953415 h 6101858"/>
              <a:gd name="connsiteX17" fmla="*/ 6264520 w 8352693"/>
              <a:gd name="connsiteY17" fmla="*/ 953415 h 6101858"/>
              <a:gd name="connsiteX18" fmla="*/ 6264520 w 8352693"/>
              <a:gd name="connsiteY18" fmla="*/ 4767077 h 6101858"/>
              <a:gd name="connsiteX19" fmla="*/ 3132260 w 8352693"/>
              <a:gd name="connsiteY19" fmla="*/ 4624064 h 6101858"/>
              <a:gd name="connsiteX20" fmla="*/ 3132260 w 8352693"/>
              <a:gd name="connsiteY20" fmla="*/ 5386797 h 6101858"/>
              <a:gd name="connsiteX21" fmla="*/ 5220433 w 8352693"/>
              <a:gd name="connsiteY21" fmla="*/ 5386797 h 6101858"/>
              <a:gd name="connsiteX22" fmla="*/ 5220433 w 8352693"/>
              <a:gd name="connsiteY22" fmla="*/ 4624064 h 610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52693" h="6101858" stroke="0" extrusionOk="0">
                <a:moveTo>
                  <a:pt x="0" y="6101858"/>
                </a:moveTo>
                <a:cubicBezTo>
                  <a:pt x="973873" y="5679603"/>
                  <a:pt x="2109568" y="5666332"/>
                  <a:pt x="3132260" y="5386797"/>
                </a:cubicBezTo>
                <a:cubicBezTo>
                  <a:pt x="2902653" y="5249067"/>
                  <a:pt x="2262256" y="4782011"/>
                  <a:pt x="2088173" y="4767077"/>
                </a:cubicBezTo>
                <a:cubicBezTo>
                  <a:pt x="3625849" y="4592226"/>
                  <a:pt x="4893121" y="4515426"/>
                  <a:pt x="6264520" y="4767077"/>
                </a:cubicBezTo>
                <a:cubicBezTo>
                  <a:pt x="5889929" y="4954804"/>
                  <a:pt x="5649025" y="5090758"/>
                  <a:pt x="5220433" y="5386797"/>
                </a:cubicBezTo>
                <a:cubicBezTo>
                  <a:pt x="6232960" y="5518342"/>
                  <a:pt x="7377214" y="5563388"/>
                  <a:pt x="8352693" y="6101858"/>
                </a:cubicBezTo>
                <a:cubicBezTo>
                  <a:pt x="8041839" y="5443346"/>
                  <a:pt x="7497823" y="3839778"/>
                  <a:pt x="7308606" y="3479966"/>
                </a:cubicBezTo>
                <a:cubicBezTo>
                  <a:pt x="7712796" y="2660164"/>
                  <a:pt x="7957658" y="2110501"/>
                  <a:pt x="8352693" y="1525465"/>
                </a:cubicBezTo>
                <a:cubicBezTo>
                  <a:pt x="7595972" y="1217089"/>
                  <a:pt x="6934420" y="1110207"/>
                  <a:pt x="6264520" y="953415"/>
                </a:cubicBezTo>
                <a:cubicBezTo>
                  <a:pt x="6279516" y="827503"/>
                  <a:pt x="6221863" y="389223"/>
                  <a:pt x="6264520" y="190683"/>
                </a:cubicBezTo>
                <a:cubicBezTo>
                  <a:pt x="4786733" y="-263580"/>
                  <a:pt x="3452446" y="-60825"/>
                  <a:pt x="2088173" y="190683"/>
                </a:cubicBezTo>
                <a:cubicBezTo>
                  <a:pt x="2121181" y="492668"/>
                  <a:pt x="2151369" y="778811"/>
                  <a:pt x="2088173" y="953415"/>
                </a:cubicBezTo>
                <a:cubicBezTo>
                  <a:pt x="1386881" y="938947"/>
                  <a:pt x="712079" y="1277731"/>
                  <a:pt x="0" y="1525465"/>
                </a:cubicBezTo>
                <a:cubicBezTo>
                  <a:pt x="268638" y="1719889"/>
                  <a:pt x="609710" y="2748477"/>
                  <a:pt x="1044087" y="3479966"/>
                </a:cubicBezTo>
                <a:cubicBezTo>
                  <a:pt x="743855" y="4088832"/>
                  <a:pt x="306368" y="5585216"/>
                  <a:pt x="0" y="6101858"/>
                </a:cubicBezTo>
                <a:close/>
              </a:path>
              <a:path w="8352693" h="6101858" fill="darkenLess" stroke="0" extrusionOk="0">
                <a:moveTo>
                  <a:pt x="3132260" y="4624064"/>
                </a:moveTo>
                <a:cubicBezTo>
                  <a:pt x="3103621" y="4988979"/>
                  <a:pt x="3096313" y="5083129"/>
                  <a:pt x="3132260" y="5386797"/>
                </a:cubicBezTo>
                <a:cubicBezTo>
                  <a:pt x="2610307" y="5091867"/>
                  <a:pt x="2475040" y="4952556"/>
                  <a:pt x="2088173" y="4767077"/>
                </a:cubicBezTo>
                <a:cubicBezTo>
                  <a:pt x="3428293" y="4471504"/>
                  <a:pt x="4807276" y="4524819"/>
                  <a:pt x="6264520" y="4767077"/>
                </a:cubicBezTo>
                <a:cubicBezTo>
                  <a:pt x="5730190" y="5000207"/>
                  <a:pt x="5554339" y="5171298"/>
                  <a:pt x="5220433" y="5386797"/>
                </a:cubicBezTo>
                <a:cubicBezTo>
                  <a:pt x="5199018" y="5205999"/>
                  <a:pt x="5279077" y="4864405"/>
                  <a:pt x="5220433" y="4624064"/>
                </a:cubicBezTo>
                <a:cubicBezTo>
                  <a:pt x="4484725" y="4586689"/>
                  <a:pt x="3743046" y="4615312"/>
                  <a:pt x="3132260" y="4624064"/>
                </a:cubicBezTo>
                <a:close/>
              </a:path>
              <a:path w="8352693" h="6101858" fill="none" extrusionOk="0">
                <a:moveTo>
                  <a:pt x="0" y="6101858"/>
                </a:moveTo>
                <a:cubicBezTo>
                  <a:pt x="527696" y="5022613"/>
                  <a:pt x="683276" y="4583154"/>
                  <a:pt x="1044087" y="3479966"/>
                </a:cubicBezTo>
                <a:cubicBezTo>
                  <a:pt x="532473" y="2614927"/>
                  <a:pt x="453379" y="2396986"/>
                  <a:pt x="0" y="1525465"/>
                </a:cubicBezTo>
                <a:cubicBezTo>
                  <a:pt x="820983" y="1266150"/>
                  <a:pt x="1268204" y="1013773"/>
                  <a:pt x="2088173" y="953415"/>
                </a:cubicBezTo>
                <a:cubicBezTo>
                  <a:pt x="2023885" y="643103"/>
                  <a:pt x="2021211" y="333444"/>
                  <a:pt x="2088173" y="190683"/>
                </a:cubicBezTo>
                <a:cubicBezTo>
                  <a:pt x="3343690" y="64831"/>
                  <a:pt x="4754686" y="96249"/>
                  <a:pt x="6264520" y="190683"/>
                </a:cubicBezTo>
                <a:cubicBezTo>
                  <a:pt x="6210922" y="362122"/>
                  <a:pt x="6271954" y="845843"/>
                  <a:pt x="6264520" y="953415"/>
                </a:cubicBezTo>
                <a:cubicBezTo>
                  <a:pt x="7077436" y="1108801"/>
                  <a:pt x="7794522" y="1310086"/>
                  <a:pt x="8352693" y="1525465"/>
                </a:cubicBezTo>
                <a:cubicBezTo>
                  <a:pt x="7770816" y="2384314"/>
                  <a:pt x="7350615" y="3195643"/>
                  <a:pt x="7308606" y="3479966"/>
                </a:cubicBezTo>
                <a:cubicBezTo>
                  <a:pt x="7459379" y="4146183"/>
                  <a:pt x="7967822" y="5539966"/>
                  <a:pt x="8352693" y="6101858"/>
                </a:cubicBezTo>
                <a:cubicBezTo>
                  <a:pt x="7312393" y="5618180"/>
                  <a:pt x="6245958" y="5662639"/>
                  <a:pt x="5220433" y="5386797"/>
                </a:cubicBezTo>
                <a:cubicBezTo>
                  <a:pt x="5769057" y="5130464"/>
                  <a:pt x="5827188" y="5015413"/>
                  <a:pt x="6264520" y="4767077"/>
                </a:cubicBezTo>
                <a:cubicBezTo>
                  <a:pt x="4914305" y="4543318"/>
                  <a:pt x="3514092" y="4696990"/>
                  <a:pt x="2088173" y="4767077"/>
                </a:cubicBezTo>
                <a:cubicBezTo>
                  <a:pt x="2479980" y="4978895"/>
                  <a:pt x="3017676" y="5220327"/>
                  <a:pt x="3132260" y="5386797"/>
                </a:cubicBezTo>
                <a:cubicBezTo>
                  <a:pt x="2141976" y="5398482"/>
                  <a:pt x="986256" y="5844311"/>
                  <a:pt x="0" y="6101858"/>
                </a:cubicBezTo>
                <a:close/>
                <a:moveTo>
                  <a:pt x="2088173" y="4767077"/>
                </a:moveTo>
                <a:cubicBezTo>
                  <a:pt x="2226906" y="3220758"/>
                  <a:pt x="2174878" y="1986356"/>
                  <a:pt x="2088173" y="953415"/>
                </a:cubicBezTo>
                <a:moveTo>
                  <a:pt x="6264520" y="953415"/>
                </a:moveTo>
                <a:cubicBezTo>
                  <a:pt x="6159919" y="2719461"/>
                  <a:pt x="6187738" y="3353758"/>
                  <a:pt x="6264520" y="4767077"/>
                </a:cubicBezTo>
                <a:moveTo>
                  <a:pt x="3132260" y="4624064"/>
                </a:moveTo>
                <a:cubicBezTo>
                  <a:pt x="3140099" y="4797534"/>
                  <a:pt x="3193776" y="5065924"/>
                  <a:pt x="3132260" y="5386797"/>
                </a:cubicBezTo>
                <a:moveTo>
                  <a:pt x="5220433" y="5386797"/>
                </a:moveTo>
                <a:cubicBezTo>
                  <a:pt x="5270647" y="5178918"/>
                  <a:pt x="5273295" y="4862963"/>
                  <a:pt x="5220433" y="4624064"/>
                </a:cubicBezTo>
              </a:path>
              <a:path w="8352693" h="6101858" fill="none" stroke="0" extrusionOk="0">
                <a:moveTo>
                  <a:pt x="0" y="6101858"/>
                </a:moveTo>
                <a:cubicBezTo>
                  <a:pt x="208236" y="5872898"/>
                  <a:pt x="939199" y="3977201"/>
                  <a:pt x="1044087" y="3479966"/>
                </a:cubicBezTo>
                <a:cubicBezTo>
                  <a:pt x="946727" y="3139001"/>
                  <a:pt x="150205" y="1757739"/>
                  <a:pt x="0" y="1525465"/>
                </a:cubicBezTo>
                <a:cubicBezTo>
                  <a:pt x="721436" y="1271279"/>
                  <a:pt x="1347067" y="1032415"/>
                  <a:pt x="2088173" y="953415"/>
                </a:cubicBezTo>
                <a:cubicBezTo>
                  <a:pt x="2148233" y="591884"/>
                  <a:pt x="2032732" y="359263"/>
                  <a:pt x="2088173" y="190683"/>
                </a:cubicBezTo>
                <a:cubicBezTo>
                  <a:pt x="3302595" y="-22380"/>
                  <a:pt x="5106979" y="-97903"/>
                  <a:pt x="6264520" y="190683"/>
                </a:cubicBezTo>
                <a:cubicBezTo>
                  <a:pt x="6203762" y="505011"/>
                  <a:pt x="6222427" y="743985"/>
                  <a:pt x="6264520" y="953415"/>
                </a:cubicBezTo>
                <a:cubicBezTo>
                  <a:pt x="6861708" y="1081074"/>
                  <a:pt x="7650572" y="1310752"/>
                  <a:pt x="8352693" y="1525465"/>
                </a:cubicBezTo>
                <a:cubicBezTo>
                  <a:pt x="8256582" y="1898526"/>
                  <a:pt x="7495338" y="3299051"/>
                  <a:pt x="7308606" y="3479966"/>
                </a:cubicBezTo>
                <a:cubicBezTo>
                  <a:pt x="7404746" y="3776239"/>
                  <a:pt x="7695686" y="4888112"/>
                  <a:pt x="8352693" y="6101858"/>
                </a:cubicBezTo>
                <a:cubicBezTo>
                  <a:pt x="7269631" y="5786767"/>
                  <a:pt x="6094862" y="5519671"/>
                  <a:pt x="5220433" y="5386797"/>
                </a:cubicBezTo>
                <a:cubicBezTo>
                  <a:pt x="5588736" y="5247090"/>
                  <a:pt x="6041934" y="4878083"/>
                  <a:pt x="6264520" y="4767077"/>
                </a:cubicBezTo>
                <a:cubicBezTo>
                  <a:pt x="4834459" y="4466877"/>
                  <a:pt x="3587152" y="4386014"/>
                  <a:pt x="2088173" y="4767077"/>
                </a:cubicBezTo>
                <a:cubicBezTo>
                  <a:pt x="2167384" y="4935025"/>
                  <a:pt x="2856536" y="5300174"/>
                  <a:pt x="3132260" y="5386797"/>
                </a:cubicBezTo>
                <a:cubicBezTo>
                  <a:pt x="2209912" y="5379304"/>
                  <a:pt x="955647" y="5733801"/>
                  <a:pt x="0" y="6101858"/>
                </a:cubicBezTo>
                <a:close/>
                <a:moveTo>
                  <a:pt x="2088173" y="4767077"/>
                </a:moveTo>
                <a:cubicBezTo>
                  <a:pt x="2176432" y="3204372"/>
                  <a:pt x="1951990" y="2470341"/>
                  <a:pt x="2088173" y="953415"/>
                </a:cubicBezTo>
                <a:moveTo>
                  <a:pt x="6264520" y="953415"/>
                </a:moveTo>
                <a:cubicBezTo>
                  <a:pt x="6355827" y="2434289"/>
                  <a:pt x="6315755" y="3240571"/>
                  <a:pt x="6264520" y="4767077"/>
                </a:cubicBezTo>
                <a:moveTo>
                  <a:pt x="3132260" y="4624064"/>
                </a:moveTo>
                <a:cubicBezTo>
                  <a:pt x="3174691" y="4972415"/>
                  <a:pt x="3180600" y="5039138"/>
                  <a:pt x="3132260" y="5386797"/>
                </a:cubicBezTo>
                <a:moveTo>
                  <a:pt x="5220433" y="5386797"/>
                </a:moveTo>
                <a:cubicBezTo>
                  <a:pt x="5245161" y="5174500"/>
                  <a:pt x="5233295" y="4851427"/>
                  <a:pt x="5220433" y="4624064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67071598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en-US" sz="600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end</a:t>
            </a:r>
            <a:endParaRPr lang="en-US" sz="60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593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1512</Words>
  <Application>Microsoft Office PowerPoint</Application>
  <PresentationFormat>On-screen Show (4:3)</PresentationFormat>
  <Paragraphs>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Algerian</vt:lpstr>
      <vt:lpstr>Arial</vt:lpstr>
      <vt:lpstr>Calibri</vt:lpstr>
      <vt:lpstr>Calibri Light</vt:lpstr>
      <vt:lpstr>Informal Roman</vt:lpstr>
      <vt:lpstr>Times New Roman</vt:lpstr>
      <vt:lpstr>Office Theme</vt:lpstr>
      <vt:lpstr>PowerPoint Presentation</vt:lpstr>
      <vt:lpstr>                                       Self Portrait 1794, oil on canvas,  81 x 64 cm,  the Louvre, Paris, France   </vt:lpstr>
      <vt:lpstr>Hector, 1778, oil on canvas, 123 x 172 cm, Musée Fabre, Montpellier, France    </vt:lpstr>
      <vt:lpstr>Patroclus, 1780, oil on canvas, 122 x 170 cm, Musée Thomas Henry, Cherbourg, France  </vt:lpstr>
      <vt:lpstr>The Oath of the Horatii, 1784, oil on canvas, 330 x 425 cm, the Louvre, Paris, France     </vt:lpstr>
      <vt:lpstr>PowerPoint Presentation</vt:lpstr>
      <vt:lpstr>The Death of Socrates, 1787, oil on canvas, 130 x 196 cm, the MET, NY, USA      </vt:lpstr>
      <vt:lpstr>                      Anne-Marie-Louise Thélusson, Comtesse de Sorcy, 1790, oil on canvas, 129 x 97 cm, Neue Pinakothek, Munich, Germny</vt:lpstr>
      <vt:lpstr>                         Portrait of Madame Adélaide Pastoret, 1791-92, oil on canvas, 130 x 97 cm, Art Institute, Chicago, USA</vt:lpstr>
      <vt:lpstr>          The Death of Marat, 1793, oil on canvas, 162 x 128 cm, Musées Royaux des Beaux-Arts, Brussels, Belgium</vt:lpstr>
      <vt:lpstr>                                         Portrait of General Bonaparte, 1797, oil on canvas, 81 x 65 cm the Louvre, Paris, France</vt:lpstr>
      <vt:lpstr>   The Intervention of the Sabine Women, 1799, oil on canvas, 385 x 522 cm, Musée du Louvre, Paris, France    </vt:lpstr>
      <vt:lpstr>Madame Récamier, 1800, oil on canvas, 173 x 244 cm, the Louvre, Paris, France    </vt:lpstr>
      <vt:lpstr>              Napoleon at the St. Bernard Pass, 1801, oil on canvas, 246 x 231 cm, Österreichische Galerie Belvedere, Vienna</vt:lpstr>
      <vt:lpstr>  Consecration of the Emperor Napoleon I and Coronation of the Empress Josephine, 1805-07, oil on canvas, 629 x 979 cm, the Louvre, Paris, France    </vt:lpstr>
      <vt:lpstr>PowerPoint Presentation</vt:lpstr>
      <vt:lpstr>The Farewell of Telemachus and Eucharis, 1818, oil on canvas, 87 x 103 cm, Private Collection  </vt:lpstr>
      <vt:lpstr>The Anger of Achilles, or Sacrifice of Iphigénie, 1825, oil on canvas, 110 x 151 cm, Private Collection</vt:lpstr>
      <vt:lpstr> Photo Credits for the PowerPoint   Slide 1 Introduction – Neoclassicism, Jacques-Louis David, 1748-1825 Slide 2 Self Portrait, 1794, oil on canvas, 81 x 64 cm, the Louvre, Paris, France https://upload.wikimedia.org/wikipedia/commons/3/3c/Jacques-Louis_David_-_Self-portrait%2C_1794.jpg Slide 3 Hector, 1778, oil on canvas, 123 x 172 cm, Musée Fabre, Montpellier, France https://www.wga.hu/html_m/d/david_j/1/106david.html  Slide 4 Patroclus, 1780, oil on canvas, 122 x 170 cm, Musée Thomas Henry, Cherbourg, France https://www.wga.hu/html_m/d/david_j/1/index.html Slide 5 The Oath of the Horatii, 1784, oil on canvas, 330 x 425 cm, the Louvre, Paris, France https://www.wga.hu/html_m/d/david_j/2/index.html Slide 6 The Oath of the Horatii (details), 1784, oil on canvas, 330 x 425 cm, the Louvre, Paris, France https://www.wga.hu/html_m/d/david_j/2/index.html Slide 7 The Death of Socrates, 1787, oil on canvas, 130 x 196 cm, the MET, NY, USA https://www.wga.hu/html_m/d/david_j/2/index.html</vt:lpstr>
      <vt:lpstr>                  Slide 8 Anne-Marie-Louise Thélusson, Comtesse de Sorcy, 1790, oil on canvas, 129 x 97 cm, Neue Pinakothek, Munich, Germany https://www.wga.hu/html_m/d/david_j/2/index.html Slide 9 Portrait of Madame Adélaide Pastoret, 1791-92, oil on canvas, 130 x 97 cm, Art Institute, Chicago, USA https://www.artic.edu/artworks/27307/madame-de-pastoret-and-her-son Slide 10 The Death of Marat (and detail), 1793, oil on canvas, 162 x 128 cm, Musées Royaux des Beaux-Arts, Brussels, Belgium https://en.wikipedia.org/wiki/The_Death_of_Marat#/media/File:Death_of_Marat_by_David.jpg  https://www.wga.hu/html_m/d/david_j/3/index.html  Slide 11 Portrait of General Bonaparte, 1797, oil on canvas, 81 x 65 cm, the Louvre, Paris, France https://www.wga.hu/html_m/d/david_j/3/index.html  Slide 12 The Intervention of the Sabine Women, 1799, oil on canvas, 385 x 522 cm, Musée du Louvre, Paris, France https://www.wga.hu/html_m/d/david_j/3/index.html Slide 13 Madame Récamier, 1800, oil on canvas, 173 x 244 cm, the Louvre, Paris, France https://www.wga.hu/html_m/d/david_j/4/index.html</vt:lpstr>
      <vt:lpstr>                  Slide 14 Napoleon at the St. Bernard Pass (and detail), 1801, oil on canvas, 246 x 231 cm, Österreichische Galerie Belvedere, Vienna https://www.wga.hu/html_m/d/david_j/4/index.html Slide 15 Consecration of the Emperor Napoleon I and Coronation of the Empress Josephine, 1805-07, oil on canvas, 629 x 979 cm, the Louvre, Paris, France https://www.wga.hu/html_m/d/david_j/4/index.html Slide 16 Consecration of the Emperor Napoleon I and Coronation of the Empress Josephine (details), 1805-07, oil on canvas, 629 x 979 cm, the Louvre, Paris, France https://www.wga.hu/html_m/d/david_j/4/index.html Slide 17 The Farewell of Telemachus and Eucharis, 1818, oil on canvas, 87 x 103 cm, Private Collection https://www.wga.hu/html_m/d/david_j/4/index.html Slide 18 The Anger of Achilles, or Sacrifice of Iphigénie, 1825, oil on canvas, 110 x 151 cm, Private Collection https://www.wga.hu/html_m/d/david_j/4/index.html Slides 19, 20, 21 Identifications and Photo Credits Slide 22 The End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2021-06-10T02:41:02Z</dcterms:created>
  <dcterms:modified xsi:type="dcterms:W3CDTF">2021-07-13T04:02:10Z</dcterms:modified>
</cp:coreProperties>
</file>