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3" r:id="rId3"/>
    <p:sldId id="305" r:id="rId4"/>
    <p:sldId id="304" r:id="rId5"/>
    <p:sldId id="300" r:id="rId6"/>
    <p:sldId id="307" r:id="rId7"/>
    <p:sldId id="309" r:id="rId8"/>
    <p:sldId id="306"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2B3030-1525-4771-B190-CA52EB1FF246}" v="107" dt="2021-06-19T05:55:43.9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6" d="100"/>
          <a:sy n="86" d="100"/>
        </p:scale>
        <p:origin x="1382"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132B3030-1525-4771-B190-CA52EB1FF246}"/>
    <pc:docChg chg="undo redo custSel addSld delSld modSld sldOrd">
      <pc:chgData name="Amalia Spiliakou" userId="f4bd6b91a0b5818a" providerId="LiveId" clId="{132B3030-1525-4771-B190-CA52EB1FF246}" dt="2021-06-19T05:55:56.268" v="1191" actId="6549"/>
      <pc:docMkLst>
        <pc:docMk/>
      </pc:docMkLst>
      <pc:sldChg chg="modSp mod">
        <pc:chgData name="Amalia Spiliakou" userId="f4bd6b91a0b5818a" providerId="LiveId" clId="{132B3030-1525-4771-B190-CA52EB1FF246}" dt="2021-06-18T02:50:17.302" v="251" actId="20577"/>
        <pc:sldMkLst>
          <pc:docMk/>
          <pc:sldMk cId="316832939" sldId="256"/>
        </pc:sldMkLst>
        <pc:spChg chg="mod">
          <ac:chgData name="Amalia Spiliakou" userId="f4bd6b91a0b5818a" providerId="LiveId" clId="{132B3030-1525-4771-B190-CA52EB1FF246}" dt="2021-06-18T02:50:17.302" v="251" actId="20577"/>
          <ac:spMkLst>
            <pc:docMk/>
            <pc:sldMk cId="316832939" sldId="256"/>
            <ac:spMk id="7" creationId="{401A1A34-05A2-4D17-A218-DE06BFDF6E15}"/>
          </ac:spMkLst>
        </pc:spChg>
      </pc:sldChg>
      <pc:sldChg chg="del ord">
        <pc:chgData name="Amalia Spiliakou" userId="f4bd6b91a0b5818a" providerId="LiveId" clId="{132B3030-1525-4771-B190-CA52EB1FF246}" dt="2021-06-18T02:52:24.246" v="257" actId="47"/>
        <pc:sldMkLst>
          <pc:docMk/>
          <pc:sldMk cId="1970792262" sldId="293"/>
        </pc:sldMkLst>
      </pc:sldChg>
      <pc:sldChg chg="del">
        <pc:chgData name="Amalia Spiliakou" userId="f4bd6b91a0b5818a" providerId="LiveId" clId="{132B3030-1525-4771-B190-CA52EB1FF246}" dt="2021-06-18T02:52:15.855" v="256" actId="47"/>
        <pc:sldMkLst>
          <pc:docMk/>
          <pc:sldMk cId="383686463" sldId="294"/>
        </pc:sldMkLst>
      </pc:sldChg>
      <pc:sldChg chg="del">
        <pc:chgData name="Amalia Spiliakou" userId="f4bd6b91a0b5818a" providerId="LiveId" clId="{132B3030-1525-4771-B190-CA52EB1FF246}" dt="2021-06-18T02:52:13.719" v="254" actId="47"/>
        <pc:sldMkLst>
          <pc:docMk/>
          <pc:sldMk cId="1673080639" sldId="295"/>
        </pc:sldMkLst>
      </pc:sldChg>
      <pc:sldChg chg="del">
        <pc:chgData name="Amalia Spiliakou" userId="f4bd6b91a0b5818a" providerId="LiveId" clId="{132B3030-1525-4771-B190-CA52EB1FF246}" dt="2021-06-18T02:52:14.666" v="255" actId="47"/>
        <pc:sldMkLst>
          <pc:docMk/>
          <pc:sldMk cId="1186553547" sldId="296"/>
        </pc:sldMkLst>
      </pc:sldChg>
      <pc:sldChg chg="del">
        <pc:chgData name="Amalia Spiliakou" userId="f4bd6b91a0b5818a" providerId="LiveId" clId="{132B3030-1525-4771-B190-CA52EB1FF246}" dt="2021-06-18T02:52:12.823" v="253" actId="47"/>
        <pc:sldMkLst>
          <pc:docMk/>
          <pc:sldMk cId="1432584238" sldId="298"/>
        </pc:sldMkLst>
      </pc:sldChg>
      <pc:sldChg chg="del ord">
        <pc:chgData name="Amalia Spiliakou" userId="f4bd6b91a0b5818a" providerId="LiveId" clId="{132B3030-1525-4771-B190-CA52EB1FF246}" dt="2021-06-18T02:52:26.811" v="258" actId="47"/>
        <pc:sldMkLst>
          <pc:docMk/>
          <pc:sldMk cId="3065766181" sldId="299"/>
        </pc:sldMkLst>
      </pc:sldChg>
      <pc:sldChg chg="ord">
        <pc:chgData name="Amalia Spiliakou" userId="f4bd6b91a0b5818a" providerId="LiveId" clId="{132B3030-1525-4771-B190-CA52EB1FF246}" dt="2021-06-18T02:02:27.255" v="131"/>
        <pc:sldMkLst>
          <pc:docMk/>
          <pc:sldMk cId="3807374294" sldId="300"/>
        </pc:sldMkLst>
      </pc:sldChg>
      <pc:sldChg chg="del">
        <pc:chgData name="Amalia Spiliakou" userId="f4bd6b91a0b5818a" providerId="LiveId" clId="{132B3030-1525-4771-B190-CA52EB1FF246}" dt="2021-06-18T02:52:10.790" v="252" actId="47"/>
        <pc:sldMkLst>
          <pc:docMk/>
          <pc:sldMk cId="3135283972" sldId="302"/>
        </pc:sldMkLst>
      </pc:sldChg>
      <pc:sldChg chg="addSp delSp modSp new setBg">
        <pc:chgData name="Amalia Spiliakou" userId="f4bd6b91a0b5818a" providerId="LiveId" clId="{132B3030-1525-4771-B190-CA52EB1FF246}" dt="2021-06-18T03:10:06.920" v="352" actId="1076"/>
        <pc:sldMkLst>
          <pc:docMk/>
          <pc:sldMk cId="1540459630" sldId="303"/>
        </pc:sldMkLst>
        <pc:picChg chg="add del mod">
          <ac:chgData name="Amalia Spiliakou" userId="f4bd6b91a0b5818a" providerId="LiveId" clId="{132B3030-1525-4771-B190-CA52EB1FF246}" dt="2021-06-18T03:06:46.172" v="323" actId="478"/>
          <ac:picMkLst>
            <pc:docMk/>
            <pc:sldMk cId="1540459630" sldId="303"/>
            <ac:picMk id="5" creationId="{DEA4213B-B775-49E8-B112-885CE5B8DCB5}"/>
          </ac:picMkLst>
        </pc:picChg>
        <pc:picChg chg="add del mod">
          <ac:chgData name="Amalia Spiliakou" userId="f4bd6b91a0b5818a" providerId="LiveId" clId="{132B3030-1525-4771-B190-CA52EB1FF246}" dt="2021-06-18T03:05:51.651" v="318" actId="478"/>
          <ac:picMkLst>
            <pc:docMk/>
            <pc:sldMk cId="1540459630" sldId="303"/>
            <ac:picMk id="6" creationId="{60F5AC3C-E9CA-4D96-813A-E63650A26F2E}"/>
          </ac:picMkLst>
        </pc:picChg>
        <pc:picChg chg="add del mod">
          <ac:chgData name="Amalia Spiliakou" userId="f4bd6b91a0b5818a" providerId="LiveId" clId="{132B3030-1525-4771-B190-CA52EB1FF246}" dt="2021-06-18T03:09:12.155" v="345" actId="478"/>
          <ac:picMkLst>
            <pc:docMk/>
            <pc:sldMk cId="1540459630" sldId="303"/>
            <ac:picMk id="7" creationId="{D7C5FD5B-E4D5-4254-AC4F-26E09E4ABD99}"/>
          </ac:picMkLst>
        </pc:picChg>
        <pc:picChg chg="add del mod">
          <ac:chgData name="Amalia Spiliakou" userId="f4bd6b91a0b5818a" providerId="LiveId" clId="{132B3030-1525-4771-B190-CA52EB1FF246}" dt="2021-06-18T03:08:48.586" v="341" actId="478"/>
          <ac:picMkLst>
            <pc:docMk/>
            <pc:sldMk cId="1540459630" sldId="303"/>
            <ac:picMk id="8" creationId="{968FCCCD-26AD-490A-9E74-4CE789133FF3}"/>
          </ac:picMkLst>
        </pc:picChg>
        <pc:picChg chg="add del mod">
          <ac:chgData name="Amalia Spiliakou" userId="f4bd6b91a0b5818a" providerId="LiveId" clId="{132B3030-1525-4771-B190-CA52EB1FF246}" dt="2021-06-18T03:07:48.438" v="334" actId="478"/>
          <ac:picMkLst>
            <pc:docMk/>
            <pc:sldMk cId="1540459630" sldId="303"/>
            <ac:picMk id="9" creationId="{7C6AAEBA-515E-489C-9A75-709D1C48A02D}"/>
          </ac:picMkLst>
        </pc:picChg>
        <pc:picChg chg="add del mod">
          <ac:chgData name="Amalia Spiliakou" userId="f4bd6b91a0b5818a" providerId="LiveId" clId="{132B3030-1525-4771-B190-CA52EB1FF246}" dt="2021-06-18T03:08:15.029" v="337" actId="478"/>
          <ac:picMkLst>
            <pc:docMk/>
            <pc:sldMk cId="1540459630" sldId="303"/>
            <ac:picMk id="10" creationId="{60AD0D9C-D1DA-4557-8DBF-6FD5C1ECFDA7}"/>
          </ac:picMkLst>
        </pc:picChg>
        <pc:picChg chg="add mod">
          <ac:chgData name="Amalia Spiliakou" userId="f4bd6b91a0b5818a" providerId="LiveId" clId="{132B3030-1525-4771-B190-CA52EB1FF246}" dt="2021-06-18T03:09:54.895" v="350" actId="1076"/>
          <ac:picMkLst>
            <pc:docMk/>
            <pc:sldMk cId="1540459630" sldId="303"/>
            <ac:picMk id="11" creationId="{135CCEDA-580F-4F72-8003-0A1DF576AC24}"/>
          </ac:picMkLst>
        </pc:picChg>
        <pc:picChg chg="add mod">
          <ac:chgData name="Amalia Spiliakou" userId="f4bd6b91a0b5818a" providerId="LiveId" clId="{132B3030-1525-4771-B190-CA52EB1FF246}" dt="2021-06-18T03:09:19.479" v="347" actId="1076"/>
          <ac:picMkLst>
            <pc:docMk/>
            <pc:sldMk cId="1540459630" sldId="303"/>
            <ac:picMk id="12" creationId="{4BD42FF0-F341-46C4-9916-EA977973E9D0}"/>
          </ac:picMkLst>
        </pc:picChg>
        <pc:picChg chg="add del mod">
          <ac:chgData name="Amalia Spiliakou" userId="f4bd6b91a0b5818a" providerId="LiveId" clId="{132B3030-1525-4771-B190-CA52EB1FF246}" dt="2021-06-18T03:07:32.884" v="330" actId="478"/>
          <ac:picMkLst>
            <pc:docMk/>
            <pc:sldMk cId="1540459630" sldId="303"/>
            <ac:picMk id="1026" creationId="{06A4D1E5-D8C9-4457-B490-370ACE2BCB17}"/>
          </ac:picMkLst>
        </pc:picChg>
        <pc:picChg chg="add del mod">
          <ac:chgData name="Amalia Spiliakou" userId="f4bd6b91a0b5818a" providerId="LiveId" clId="{132B3030-1525-4771-B190-CA52EB1FF246}" dt="2021-06-18T01:55:05.792" v="79" actId="478"/>
          <ac:picMkLst>
            <pc:docMk/>
            <pc:sldMk cId="1540459630" sldId="303"/>
            <ac:picMk id="1026" creationId="{FFBEB770-6C34-496C-84AB-A8E350886EDA}"/>
          </ac:picMkLst>
        </pc:picChg>
        <pc:picChg chg="add del mod">
          <ac:chgData name="Amalia Spiliakou" userId="f4bd6b91a0b5818a" providerId="LiveId" clId="{132B3030-1525-4771-B190-CA52EB1FF246}" dt="2021-06-18T01:55:29.085" v="82" actId="478"/>
          <ac:picMkLst>
            <pc:docMk/>
            <pc:sldMk cId="1540459630" sldId="303"/>
            <ac:picMk id="1028" creationId="{0EAF67CE-8D82-4DA6-AF47-4EF655FD82A3}"/>
          </ac:picMkLst>
        </pc:picChg>
        <pc:picChg chg="add mod">
          <ac:chgData name="Amalia Spiliakou" userId="f4bd6b91a0b5818a" providerId="LiveId" clId="{132B3030-1525-4771-B190-CA52EB1FF246}" dt="2021-06-18T03:10:06.920" v="352" actId="1076"/>
          <ac:picMkLst>
            <pc:docMk/>
            <pc:sldMk cId="1540459630" sldId="303"/>
            <ac:picMk id="1028" creationId="{A5F2A5A6-67F2-4314-8A45-DAE2DAF8EF76}"/>
          </ac:picMkLst>
        </pc:picChg>
        <pc:picChg chg="add del mod">
          <ac:chgData name="Amalia Spiliakou" userId="f4bd6b91a0b5818a" providerId="LiveId" clId="{132B3030-1525-4771-B190-CA52EB1FF246}" dt="2021-06-18T01:55:41.824" v="85" actId="478"/>
          <ac:picMkLst>
            <pc:docMk/>
            <pc:sldMk cId="1540459630" sldId="303"/>
            <ac:picMk id="1030" creationId="{AD007E35-4EC8-4440-AFC6-8797B4B0CF16}"/>
          </ac:picMkLst>
        </pc:picChg>
      </pc:sldChg>
      <pc:sldChg chg="addSp modSp new mod ord setBg">
        <pc:chgData name="Amalia Spiliakou" userId="f4bd6b91a0b5818a" providerId="LiveId" clId="{132B3030-1525-4771-B190-CA52EB1FF246}" dt="2021-06-18T02:41:11.158" v="157"/>
        <pc:sldMkLst>
          <pc:docMk/>
          <pc:sldMk cId="1737548815" sldId="304"/>
        </pc:sldMkLst>
        <pc:spChg chg="add">
          <ac:chgData name="Amalia Spiliakou" userId="f4bd6b91a0b5818a" providerId="LiveId" clId="{132B3030-1525-4771-B190-CA52EB1FF246}" dt="2021-06-18T02:06:29.732" v="136" actId="26606"/>
          <ac:spMkLst>
            <pc:docMk/>
            <pc:sldMk cId="1737548815" sldId="304"/>
            <ac:spMk id="71" creationId="{42A4FC2C-047E-45A5-965D-8E1E3BF09BC6}"/>
          </ac:spMkLst>
        </pc:spChg>
        <pc:picChg chg="add mod">
          <ac:chgData name="Amalia Spiliakou" userId="f4bd6b91a0b5818a" providerId="LiveId" clId="{132B3030-1525-4771-B190-CA52EB1FF246}" dt="2021-06-18T02:06:29.732" v="136" actId="26606"/>
          <ac:picMkLst>
            <pc:docMk/>
            <pc:sldMk cId="1737548815" sldId="304"/>
            <ac:picMk id="2050" creationId="{FF321D9C-4F77-417E-8F54-38C3475296C9}"/>
          </ac:picMkLst>
        </pc:picChg>
      </pc:sldChg>
      <pc:sldChg chg="addSp delSp modSp new setBg">
        <pc:chgData name="Amalia Spiliakou" userId="f4bd6b91a0b5818a" providerId="LiveId" clId="{132B3030-1525-4771-B190-CA52EB1FF246}" dt="2021-06-18T02:37:52.656" v="151"/>
        <pc:sldMkLst>
          <pc:docMk/>
          <pc:sldMk cId="840553896" sldId="305"/>
        </pc:sldMkLst>
        <pc:picChg chg="add mod">
          <ac:chgData name="Amalia Spiliakou" userId="f4bd6b91a0b5818a" providerId="LiveId" clId="{132B3030-1525-4771-B190-CA52EB1FF246}" dt="2021-06-18T02:37:34.613" v="149" actId="1076"/>
          <ac:picMkLst>
            <pc:docMk/>
            <pc:sldMk cId="840553896" sldId="305"/>
            <ac:picMk id="3074" creationId="{25D197FC-5C01-4994-8082-21FF5A8A0A30}"/>
          </ac:picMkLst>
        </pc:picChg>
        <pc:picChg chg="add del mod">
          <ac:chgData name="Amalia Spiliakou" userId="f4bd6b91a0b5818a" providerId="LiveId" clId="{132B3030-1525-4771-B190-CA52EB1FF246}" dt="2021-06-18T02:36:43.988" v="146" actId="478"/>
          <ac:picMkLst>
            <pc:docMk/>
            <pc:sldMk cId="840553896" sldId="305"/>
            <ac:picMk id="3076" creationId="{E4B0D19D-5D7C-470D-B25D-34F9DEBB58C6}"/>
          </ac:picMkLst>
        </pc:picChg>
        <pc:picChg chg="add mod">
          <ac:chgData name="Amalia Spiliakou" userId="f4bd6b91a0b5818a" providerId="LiveId" clId="{132B3030-1525-4771-B190-CA52EB1FF246}" dt="2021-06-18T02:37:30.828" v="148" actId="1076"/>
          <ac:picMkLst>
            <pc:docMk/>
            <pc:sldMk cId="840553896" sldId="305"/>
            <ac:picMk id="3078" creationId="{352EF0C1-B78E-4757-AEE6-C73899E74B28}"/>
          </ac:picMkLst>
        </pc:picChg>
      </pc:sldChg>
      <pc:sldChg chg="addSp modSp new mod setBg modClrScheme chgLayout">
        <pc:chgData name="Amalia Spiliakou" userId="f4bd6b91a0b5818a" providerId="LiveId" clId="{132B3030-1525-4771-B190-CA52EB1FF246}" dt="2021-06-19T05:55:56.268" v="1191" actId="6549"/>
        <pc:sldMkLst>
          <pc:docMk/>
          <pc:sldMk cId="1250969186" sldId="306"/>
        </pc:sldMkLst>
        <pc:spChg chg="add mod">
          <ac:chgData name="Amalia Spiliakou" userId="f4bd6b91a0b5818a" providerId="LiveId" clId="{132B3030-1525-4771-B190-CA52EB1FF246}" dt="2021-06-19T05:55:56.268" v="1191" actId="6549"/>
          <ac:spMkLst>
            <pc:docMk/>
            <pc:sldMk cId="1250969186" sldId="306"/>
            <ac:spMk id="2" creationId="{450563B9-BD16-4CF2-AAC5-9E0A88DCD672}"/>
          </ac:spMkLst>
        </pc:spChg>
      </pc:sldChg>
      <pc:sldChg chg="addSp modSp new mod setBg">
        <pc:chgData name="Amalia Spiliakou" userId="f4bd6b91a0b5818a" providerId="LiveId" clId="{132B3030-1525-4771-B190-CA52EB1FF246}" dt="2021-06-19T05:44:04.242" v="357"/>
        <pc:sldMkLst>
          <pc:docMk/>
          <pc:sldMk cId="383475416" sldId="307"/>
        </pc:sldMkLst>
        <pc:picChg chg="add mod">
          <ac:chgData name="Amalia Spiliakou" userId="f4bd6b91a0b5818a" providerId="LiveId" clId="{132B3030-1525-4771-B190-CA52EB1FF246}" dt="2021-06-19T05:43:50.498" v="356" actId="962"/>
          <ac:picMkLst>
            <pc:docMk/>
            <pc:sldMk cId="383475416" sldId="307"/>
            <ac:picMk id="3" creationId="{F4E9A0DF-5452-4F40-9FDE-F1D32700BAA2}"/>
          </ac:picMkLst>
        </pc:picChg>
      </pc:sldChg>
      <pc:sldChg chg="new del">
        <pc:chgData name="Amalia Spiliakou" userId="f4bd6b91a0b5818a" providerId="LiveId" clId="{132B3030-1525-4771-B190-CA52EB1FF246}" dt="2021-06-19T05:45:20.422" v="360" actId="47"/>
        <pc:sldMkLst>
          <pc:docMk/>
          <pc:sldMk cId="2358921544" sldId="308"/>
        </pc:sldMkLst>
      </pc:sldChg>
      <pc:sldChg chg="addSp modSp add mod setBg">
        <pc:chgData name="Amalia Spiliakou" userId="f4bd6b91a0b5818a" providerId="LiveId" clId="{132B3030-1525-4771-B190-CA52EB1FF246}" dt="2021-06-19T05:45:49.575" v="362"/>
        <pc:sldMkLst>
          <pc:docMk/>
          <pc:sldMk cId="3171553789" sldId="309"/>
        </pc:sldMkLst>
        <pc:spChg chg="add">
          <ac:chgData name="Amalia Spiliakou" userId="f4bd6b91a0b5818a" providerId="LiveId" clId="{132B3030-1525-4771-B190-CA52EB1FF246}" dt="2021-06-19T05:45:26.519" v="361" actId="26606"/>
          <ac:spMkLst>
            <pc:docMk/>
            <pc:sldMk cId="3171553789" sldId="309"/>
            <ac:spMk id="75" creationId="{4F7B9026-36AD-42E4-B172-8D68F3A339B4}"/>
          </ac:spMkLst>
        </pc:spChg>
        <pc:picChg chg="mod">
          <ac:chgData name="Amalia Spiliakou" userId="f4bd6b91a0b5818a" providerId="LiveId" clId="{132B3030-1525-4771-B190-CA52EB1FF246}" dt="2021-06-19T05:45:26.519" v="361" actId="26606"/>
          <ac:picMkLst>
            <pc:docMk/>
            <pc:sldMk cId="3171553789" sldId="309"/>
            <ac:picMk id="1026" creationId="{F4A254BB-B349-423A-81BE-FAEAD3601CFF}"/>
          </ac:picMkLst>
        </pc:picChg>
        <pc:picChg chg="mod">
          <ac:chgData name="Amalia Spiliakou" userId="f4bd6b91a0b5818a" providerId="LiveId" clId="{132B3030-1525-4771-B190-CA52EB1FF246}" dt="2021-06-19T05:45:26.519" v="361" actId="26606"/>
          <ac:picMkLst>
            <pc:docMk/>
            <pc:sldMk cId="3171553789" sldId="309"/>
            <ac:picMk id="1028" creationId="{EB6BDC27-A692-4008-9A82-7B23D1BEF422}"/>
          </ac:picMkLst>
        </pc:picChg>
        <pc:picChg chg="mod">
          <ac:chgData name="Amalia Spiliakou" userId="f4bd6b91a0b5818a" providerId="LiveId" clId="{132B3030-1525-4771-B190-CA52EB1FF246}" dt="2021-06-19T05:45:26.519" v="361" actId="26606"/>
          <ac:picMkLst>
            <pc:docMk/>
            <pc:sldMk cId="3171553789" sldId="309"/>
            <ac:picMk id="1030" creationId="{12385314-55B4-4F0D-B3F0-030BEA76F38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CAA513-75E6-42A9-AE1D-7BCCAA81414C}"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82FA8D-030F-4501-8901-E9AC9F2D62B9}" type="slidenum">
              <a:rPr lang="en-US" smtClean="0"/>
              <a:t>‹#›</a:t>
            </a:fld>
            <a:endParaRPr lang="en-US"/>
          </a:p>
        </p:txBody>
      </p:sp>
    </p:spTree>
    <p:extLst>
      <p:ext uri="{BB962C8B-B14F-4D97-AF65-F5344CB8AC3E}">
        <p14:creationId xmlns:p14="http://schemas.microsoft.com/office/powerpoint/2010/main" val="1265696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CAA513-75E6-42A9-AE1D-7BCCAA81414C}"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82FA8D-030F-4501-8901-E9AC9F2D62B9}" type="slidenum">
              <a:rPr lang="en-US" smtClean="0"/>
              <a:t>‹#›</a:t>
            </a:fld>
            <a:endParaRPr lang="en-US"/>
          </a:p>
        </p:txBody>
      </p:sp>
    </p:spTree>
    <p:extLst>
      <p:ext uri="{BB962C8B-B14F-4D97-AF65-F5344CB8AC3E}">
        <p14:creationId xmlns:p14="http://schemas.microsoft.com/office/powerpoint/2010/main" val="1094371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CAA513-75E6-42A9-AE1D-7BCCAA81414C}"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82FA8D-030F-4501-8901-E9AC9F2D62B9}" type="slidenum">
              <a:rPr lang="en-US" smtClean="0"/>
              <a:t>‹#›</a:t>
            </a:fld>
            <a:endParaRPr lang="en-US"/>
          </a:p>
        </p:txBody>
      </p:sp>
    </p:spTree>
    <p:extLst>
      <p:ext uri="{BB962C8B-B14F-4D97-AF65-F5344CB8AC3E}">
        <p14:creationId xmlns:p14="http://schemas.microsoft.com/office/powerpoint/2010/main" val="953562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CAA513-75E6-42A9-AE1D-7BCCAA81414C}" type="datetimeFigureOut">
              <a:rPr lang="en-US" smtClean="0"/>
              <a:t>6/19/2021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82FA8D-030F-4501-8901-E9AC9F2D62B9}" type="slidenum">
              <a:rPr lang="en-US" smtClean="0"/>
              <a:t>‹#›</a:t>
            </a:fld>
            <a:endParaRPr lang="en-US"/>
          </a:p>
        </p:txBody>
      </p:sp>
    </p:spTree>
    <p:extLst>
      <p:ext uri="{BB962C8B-B14F-4D97-AF65-F5344CB8AC3E}">
        <p14:creationId xmlns:p14="http://schemas.microsoft.com/office/powerpoint/2010/main" val="1586284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CAA513-75E6-42A9-AE1D-7BCCAA81414C}" type="datetimeFigureOut">
              <a:rPr lang="en-US" smtClean="0"/>
              <a:t>6/19/2021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82FA8D-030F-4501-8901-E9AC9F2D62B9}" type="slidenum">
              <a:rPr lang="en-US" smtClean="0"/>
              <a:t>‹#›</a:t>
            </a:fld>
            <a:endParaRPr lang="en-US"/>
          </a:p>
        </p:txBody>
      </p:sp>
    </p:spTree>
    <p:extLst>
      <p:ext uri="{BB962C8B-B14F-4D97-AF65-F5344CB8AC3E}">
        <p14:creationId xmlns:p14="http://schemas.microsoft.com/office/powerpoint/2010/main" val="3115497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AA513-75E6-42A9-AE1D-7BCCAA81414C}" type="datetimeFigureOut">
              <a:rPr lang="en-US" smtClean="0"/>
              <a:t>6/19/2021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82FA8D-030F-4501-8901-E9AC9F2D62B9}" type="slidenum">
              <a:rPr lang="en-US" smtClean="0"/>
              <a:t>‹#›</a:t>
            </a:fld>
            <a:endParaRPr lang="en-US"/>
          </a:p>
        </p:txBody>
      </p:sp>
    </p:spTree>
    <p:extLst>
      <p:ext uri="{BB962C8B-B14F-4D97-AF65-F5344CB8AC3E}">
        <p14:creationId xmlns:p14="http://schemas.microsoft.com/office/powerpoint/2010/main" val="3147171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CAA513-75E6-42A9-AE1D-7BCCAA81414C}" type="datetimeFigureOut">
              <a:rPr lang="en-US" smtClean="0"/>
              <a:t>6/19/2021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82FA8D-030F-4501-8901-E9AC9F2D62B9}" type="slidenum">
              <a:rPr lang="en-US" smtClean="0"/>
              <a:t>‹#›</a:t>
            </a:fld>
            <a:endParaRPr lang="en-US"/>
          </a:p>
        </p:txBody>
      </p:sp>
    </p:spTree>
    <p:extLst>
      <p:ext uri="{BB962C8B-B14F-4D97-AF65-F5344CB8AC3E}">
        <p14:creationId xmlns:p14="http://schemas.microsoft.com/office/powerpoint/2010/main" val="3824956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CAA513-75E6-42A9-AE1D-7BCCAA81414C}" type="datetimeFigureOut">
              <a:rPr lang="en-US" smtClean="0"/>
              <a:t>6/19/2021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82FA8D-030F-4501-8901-E9AC9F2D62B9}" type="slidenum">
              <a:rPr lang="en-US" smtClean="0"/>
              <a:t>‹#›</a:t>
            </a:fld>
            <a:endParaRPr lang="en-US"/>
          </a:p>
        </p:txBody>
      </p:sp>
    </p:spTree>
    <p:extLst>
      <p:ext uri="{BB962C8B-B14F-4D97-AF65-F5344CB8AC3E}">
        <p14:creationId xmlns:p14="http://schemas.microsoft.com/office/powerpoint/2010/main" val="3970640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CAA513-75E6-42A9-AE1D-7BCCAA81414C}" type="datetimeFigureOut">
              <a:rPr lang="en-US" smtClean="0"/>
              <a:t>6/19/2021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82FA8D-030F-4501-8901-E9AC9F2D62B9}" type="slidenum">
              <a:rPr lang="en-US" smtClean="0"/>
              <a:t>‹#›</a:t>
            </a:fld>
            <a:endParaRPr lang="en-US"/>
          </a:p>
        </p:txBody>
      </p:sp>
    </p:spTree>
    <p:extLst>
      <p:ext uri="{BB962C8B-B14F-4D97-AF65-F5344CB8AC3E}">
        <p14:creationId xmlns:p14="http://schemas.microsoft.com/office/powerpoint/2010/main" val="244358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CAA513-75E6-42A9-AE1D-7BCCAA81414C}"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82FA8D-030F-4501-8901-E9AC9F2D62B9}" type="slidenum">
              <a:rPr lang="en-US" smtClean="0"/>
              <a:t>‹#›</a:t>
            </a:fld>
            <a:endParaRPr lang="en-US"/>
          </a:p>
        </p:txBody>
      </p:sp>
    </p:spTree>
    <p:extLst>
      <p:ext uri="{BB962C8B-B14F-4D97-AF65-F5344CB8AC3E}">
        <p14:creationId xmlns:p14="http://schemas.microsoft.com/office/powerpoint/2010/main" val="3848747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CAA513-75E6-42A9-AE1D-7BCCAA81414C}"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82FA8D-030F-4501-8901-E9AC9F2D62B9}" type="slidenum">
              <a:rPr lang="en-US" smtClean="0"/>
              <a:t>‹#›</a:t>
            </a:fld>
            <a:endParaRPr lang="en-US"/>
          </a:p>
        </p:txBody>
      </p:sp>
    </p:spTree>
    <p:extLst>
      <p:ext uri="{BB962C8B-B14F-4D97-AF65-F5344CB8AC3E}">
        <p14:creationId xmlns:p14="http://schemas.microsoft.com/office/powerpoint/2010/main" val="1068574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CAA513-75E6-42A9-AE1D-7BCCAA81414C}" type="datetimeFigureOut">
              <a:rPr lang="en-US" smtClean="0"/>
              <a:t>6/19/2021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82FA8D-030F-4501-8901-E9AC9F2D62B9}" type="slidenum">
              <a:rPr lang="en-US" smtClean="0"/>
              <a:t>‹#›</a:t>
            </a:fld>
            <a:endParaRPr lang="en-US"/>
          </a:p>
        </p:txBody>
      </p:sp>
    </p:spTree>
    <p:extLst>
      <p:ext uri="{BB962C8B-B14F-4D97-AF65-F5344CB8AC3E}">
        <p14:creationId xmlns:p14="http://schemas.microsoft.com/office/powerpoint/2010/main" val="17519145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8" Type="http://schemas.openxmlformats.org/officeDocument/2006/relationships/hyperlink" Target="http://nam.culture.gr/portal/page/portal/deam/virtual_exhibitions/EAMS/EAMG3938" TargetMode="External"/><Relationship Id="rId3" Type="http://schemas.openxmlformats.org/officeDocument/2006/relationships/hyperlink" Target="http://ancientrome.ru/art/artworken/img.htm?id=5959" TargetMode="External"/><Relationship Id="rId7" Type="http://schemas.openxmlformats.org/officeDocument/2006/relationships/hyperlink" Target="https://www.metmuseum.org/art/collection/search/253370" TargetMode="External"/><Relationship Id="rId2" Type="http://schemas.openxmlformats.org/officeDocument/2006/relationships/hyperlink" Target="https://www.theacropolismuseum.gr/en/youth-statue-kritios-boy" TargetMode="External"/><Relationship Id="rId1" Type="http://schemas.openxmlformats.org/officeDocument/2006/relationships/slideLayout" Target="../slideLayouts/slideLayout6.xml"/><Relationship Id="rId6" Type="http://schemas.openxmlformats.org/officeDocument/2006/relationships/hyperlink" Target="https://brewminate.com/wp-content/uploads/2017/02/KritiosBoy04.jpg" TargetMode="External"/><Relationship Id="rId5" Type="http://schemas.openxmlformats.org/officeDocument/2006/relationships/hyperlink" Target="http://ancientrome.ru/art/artworken/img.htm?id=5960" TargetMode="External"/><Relationship Id="rId10" Type="http://schemas.openxmlformats.org/officeDocument/2006/relationships/hyperlink" Target="https://arthistorykmg.omeka.net/items/show/106" TargetMode="External"/><Relationship Id="rId4" Type="http://schemas.openxmlformats.org/officeDocument/2006/relationships/hyperlink" Target="http://ancientrome.ru/art/artworken/img.htm?id=5958" TargetMode="External"/><Relationship Id="rId9" Type="http://schemas.openxmlformats.org/officeDocument/2006/relationships/hyperlink" Target="https://gr.pinterest.com/pin/68243614975872590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1A1A34-05A2-4D17-A218-DE06BFDF6E15}"/>
              </a:ext>
            </a:extLst>
          </p:cNvPr>
          <p:cNvSpPr/>
          <p:nvPr/>
        </p:nvSpPr>
        <p:spPr>
          <a:xfrm>
            <a:off x="337352" y="301842"/>
            <a:ext cx="8424908" cy="6401753"/>
          </a:xfrm>
          <a:prstGeom prst="rect">
            <a:avLst/>
          </a:prstGeom>
        </p:spPr>
        <p:txBody>
          <a:bodyPr wrap="square">
            <a:spAutoFit/>
          </a:bodyPr>
          <a:lstStyle/>
          <a:p>
            <a:pPr algn="ctr"/>
            <a:endParaRPr lang="en-US" sz="800" dirty="0">
              <a:solidFill>
                <a:schemeClr val="bg2"/>
              </a:solidFill>
              <a:latin typeface="Papyrus" panose="03070502060502030205" pitchFamily="66" charset="0"/>
            </a:endParaRPr>
          </a:p>
          <a:p>
            <a:pPr algn="ctr"/>
            <a:endParaRPr lang="en-US" sz="800" dirty="0">
              <a:solidFill>
                <a:schemeClr val="bg2"/>
              </a:solidFill>
              <a:latin typeface="Papyrus" panose="03070502060502030205" pitchFamily="66" charset="0"/>
            </a:endParaRPr>
          </a:p>
          <a:p>
            <a:pPr algn="ctr"/>
            <a:endParaRPr lang="en-US" sz="800" dirty="0">
              <a:solidFill>
                <a:schemeClr val="bg2"/>
              </a:solidFill>
              <a:latin typeface="Papyrus" panose="03070502060502030205" pitchFamily="66" charset="0"/>
            </a:endParaRPr>
          </a:p>
          <a:p>
            <a:pPr algn="ctr"/>
            <a:endParaRPr lang="en-US" sz="800" dirty="0">
              <a:solidFill>
                <a:schemeClr val="bg2"/>
              </a:solidFill>
              <a:latin typeface="Papyrus" panose="03070502060502030205" pitchFamily="66" charset="0"/>
            </a:endParaRPr>
          </a:p>
          <a:p>
            <a:pPr algn="ctr"/>
            <a:endParaRPr lang="en-US" sz="800" dirty="0">
              <a:solidFill>
                <a:schemeClr val="bg2"/>
              </a:solidFill>
              <a:latin typeface="Papyrus" panose="03070502060502030205" pitchFamily="66" charset="0"/>
            </a:endParaRPr>
          </a:p>
          <a:p>
            <a:pPr algn="ctr"/>
            <a:r>
              <a:rPr lang="en-US" sz="3400" dirty="0">
                <a:solidFill>
                  <a:schemeClr val="bg2"/>
                </a:solidFill>
                <a:latin typeface="Papyrus" panose="03070502060502030205" pitchFamily="66" charset="0"/>
              </a:rPr>
              <a:t>Kenneth Clark called it "the first beautiful nude in art.” It is attributed, on slender evidence, to Kritios who worked together with  </a:t>
            </a:r>
            <a:r>
              <a:rPr lang="en-US" sz="3400" dirty="0" err="1">
                <a:solidFill>
                  <a:schemeClr val="bg2"/>
                </a:solidFill>
                <a:latin typeface="Papyrus" panose="03070502060502030205" pitchFamily="66" charset="0"/>
              </a:rPr>
              <a:t>Nesiotes</a:t>
            </a:r>
            <a:r>
              <a:rPr lang="en-US" sz="3400" dirty="0">
                <a:solidFill>
                  <a:schemeClr val="bg2"/>
                </a:solidFill>
                <a:latin typeface="Papyrus" panose="03070502060502030205" pitchFamily="66" charset="0"/>
              </a:rPr>
              <a:t>.</a:t>
            </a:r>
          </a:p>
          <a:p>
            <a:pPr algn="ctr"/>
            <a:r>
              <a:rPr lang="en-US" sz="3400" dirty="0">
                <a:solidFill>
                  <a:schemeClr val="bg2"/>
                </a:solidFill>
                <a:latin typeface="Papyrus" panose="03070502060502030205" pitchFamily="66" charset="0"/>
              </a:rPr>
              <a:t>This is the amazing 480 BC marble statue, 116.7 cm in height, of the</a:t>
            </a:r>
          </a:p>
          <a:p>
            <a:pPr algn="ctr"/>
            <a:r>
              <a:rPr lang="en-US" sz="3600" dirty="0">
                <a:solidFill>
                  <a:schemeClr val="bg2"/>
                </a:solidFill>
                <a:latin typeface="Papyrus" panose="03070502060502030205" pitchFamily="66" charset="0"/>
              </a:rPr>
              <a:t> </a:t>
            </a:r>
            <a:r>
              <a:rPr lang="en-US" sz="9600" dirty="0">
                <a:solidFill>
                  <a:schemeClr val="bg2"/>
                </a:solidFill>
                <a:latin typeface="Papyrus" panose="03070502060502030205" pitchFamily="66" charset="0"/>
              </a:rPr>
              <a:t>Kritios Boy </a:t>
            </a:r>
          </a:p>
          <a:p>
            <a:pPr algn="ctr"/>
            <a:r>
              <a:rPr lang="en-US" sz="3400" dirty="0">
                <a:solidFill>
                  <a:schemeClr val="bg2"/>
                </a:solidFill>
                <a:latin typeface="Papyrus" panose="03070502060502030205" pitchFamily="66" charset="0"/>
              </a:rPr>
              <a:t>in the Acropolis Museum, in Athens</a:t>
            </a:r>
          </a:p>
          <a:p>
            <a:pPr algn="ctr"/>
            <a:endParaRPr lang="en-US" sz="3600" dirty="0">
              <a:solidFill>
                <a:schemeClr val="bg2"/>
              </a:solidFill>
              <a:latin typeface="Papyrus" panose="03070502060502030205" pitchFamily="66" charset="0"/>
            </a:endParaRPr>
          </a:p>
        </p:txBody>
      </p:sp>
    </p:spTree>
    <p:extLst>
      <p:ext uri="{BB962C8B-B14F-4D97-AF65-F5344CB8AC3E}">
        <p14:creationId xmlns:p14="http://schemas.microsoft.com/office/powerpoint/2010/main" val="316832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A5F2A5A6-67F2-4314-8A45-DAE2DAF8EF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9686" y="513342"/>
            <a:ext cx="3354617" cy="602625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135CCEDA-580F-4F72-8003-0A1DF576AC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032" y="0"/>
            <a:ext cx="457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BD42FF0-F341-46C4-9916-EA977973E9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8321"/>
            <a:ext cx="3506680" cy="6116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459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5D197FC-5C01-4994-8082-21FF5A8A0A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3972" y="0"/>
            <a:ext cx="41227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352EF0C1-B78E-4757-AEE6-C73899E74B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291" y="0"/>
            <a:ext cx="42560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553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Nude ephebe (so-called “Kritios Boy”) — close up. Athens, New Acropolis  Museum.">
            <a:extLst>
              <a:ext uri="{FF2B5EF4-FFF2-40B4-BE49-F238E27FC236}">
                <a16:creationId xmlns:a16="http://schemas.microsoft.com/office/drawing/2014/main" id="{FF321D9C-4F77-417E-8F54-38C3475296C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2040"/>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7548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The Kritios Boy, Perserschutt, and the Early Classical Style ...">
            <a:extLst>
              <a:ext uri="{FF2B5EF4-FFF2-40B4-BE49-F238E27FC236}">
                <a16:creationId xmlns:a16="http://schemas.microsoft.com/office/drawing/2014/main" id="{4B4B64A7-3527-45BD-A74A-682B1768C1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6667"/>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374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statue of a person&#10;&#10;Description automatically generated with low confidence">
            <a:extLst>
              <a:ext uri="{FF2B5EF4-FFF2-40B4-BE49-F238E27FC236}">
                <a16:creationId xmlns:a16="http://schemas.microsoft.com/office/drawing/2014/main" id="{F4E9A0DF-5452-4F40-9FDE-F1D32700BA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383475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a:extLst>
              <a:ext uri="{FF2B5EF4-FFF2-40B4-BE49-F238E27FC236}">
                <a16:creationId xmlns:a16="http://schemas.microsoft.com/office/drawing/2014/main" id="{F4A254BB-B349-423A-81BE-FAEAD3601C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642" r="30894" b="2"/>
          <a:stretch/>
        </p:blipFill>
        <p:spPr bwMode="auto">
          <a:xfrm>
            <a:off x="144396" y="171716"/>
            <a:ext cx="2844951" cy="65145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ristodikos Kouros · Digital Art History: Spring 2015">
            <a:extLst>
              <a:ext uri="{FF2B5EF4-FFF2-40B4-BE49-F238E27FC236}">
                <a16:creationId xmlns:a16="http://schemas.microsoft.com/office/drawing/2014/main" id="{EB6BDC27-A692-4008-9A82-7B23D1BEF4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225" r="28724" b="-1"/>
          <a:stretch/>
        </p:blipFill>
        <p:spPr bwMode="auto">
          <a:xfrm>
            <a:off x="3138403" y="171716"/>
            <a:ext cx="2867193" cy="651456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s of Ancient Europe on Twitter: &amp;quot;The marble Kritios Boy or Kritian Boy  (c. 480 BC) belongs to the Early Classical period of ancient Greek  sculpture. It is the first statue from">
            <a:extLst>
              <a:ext uri="{FF2B5EF4-FFF2-40B4-BE49-F238E27FC236}">
                <a16:creationId xmlns:a16="http://schemas.microsoft.com/office/drawing/2014/main" id="{12385314-55B4-4F0D-B3F0-030BEA76F38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483" r="34231" b="-2"/>
          <a:stretch/>
        </p:blipFill>
        <p:spPr bwMode="auto">
          <a:xfrm>
            <a:off x="6141024" y="171716"/>
            <a:ext cx="2849255" cy="6514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553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563B9-BD16-4CF2-AAC5-9E0A88DCD672}"/>
              </a:ext>
            </a:extLst>
          </p:cNvPr>
          <p:cNvSpPr>
            <a:spLocks noGrp="1"/>
          </p:cNvSpPr>
          <p:nvPr>
            <p:ph type="title"/>
          </p:nvPr>
        </p:nvSpPr>
        <p:spPr/>
        <p:txBody>
          <a:bodyPr>
            <a:normAutofit fontScale="90000"/>
          </a:bodyPr>
          <a:lstStyle/>
          <a:p>
            <a:pPr>
              <a:lnSpc>
                <a:spcPct val="107000"/>
              </a:lnSpc>
              <a:spcAft>
                <a:spcPts val="800"/>
              </a:spcAft>
            </a:pPr>
            <a:br>
              <a:rPr lang="en-US" sz="1800" b="1" dirty="0">
                <a:effectLst/>
                <a:latin typeface="Papyrus" panose="03070502060502030205" pitchFamily="66" charset="0"/>
                <a:ea typeface="Calibri" panose="020F0502020204030204" pitchFamily="34" charset="0"/>
                <a:cs typeface="Times New Roman" panose="02020603050405020304" pitchFamily="18" charset="0"/>
              </a:rPr>
            </a:br>
            <a:br>
              <a:rPr lang="en-US" sz="1800" b="1" dirty="0">
                <a:effectLst/>
                <a:latin typeface="Papyrus" panose="03070502060502030205" pitchFamily="66" charset="0"/>
                <a:ea typeface="Calibri" panose="020F0502020204030204" pitchFamily="34" charset="0"/>
                <a:cs typeface="Times New Roman" panose="02020603050405020304" pitchFamily="18" charset="0"/>
              </a:rPr>
            </a:br>
            <a:br>
              <a:rPr lang="en-US" sz="1800" b="1" dirty="0">
                <a:effectLst/>
                <a:latin typeface="Papyrus" panose="03070502060502030205" pitchFamily="66" charset="0"/>
                <a:ea typeface="Calibri" panose="020F0502020204030204" pitchFamily="34" charset="0"/>
                <a:cs typeface="Times New Roman" panose="02020603050405020304" pitchFamily="18" charset="0"/>
              </a:rPr>
            </a:br>
            <a:br>
              <a:rPr lang="en-US" sz="1800" b="1" dirty="0">
                <a:effectLst/>
                <a:latin typeface="Papyrus" panose="03070502060502030205" pitchFamily="66" charset="0"/>
                <a:ea typeface="Calibri" panose="020F0502020204030204" pitchFamily="34" charset="0"/>
                <a:cs typeface="Times New Roman" panose="02020603050405020304" pitchFamily="18" charset="0"/>
              </a:rPr>
            </a:br>
            <a:br>
              <a:rPr lang="en-US" sz="1800" b="1" dirty="0">
                <a:effectLst/>
                <a:latin typeface="Papyrus" panose="03070502060502030205" pitchFamily="66" charset="0"/>
                <a:ea typeface="Calibri" panose="020F0502020204030204" pitchFamily="34" charset="0"/>
                <a:cs typeface="Times New Roman" panose="02020603050405020304" pitchFamily="18" charset="0"/>
              </a:rPr>
            </a:br>
            <a:br>
              <a:rPr lang="en-US" sz="1800" b="1" dirty="0">
                <a:effectLst/>
                <a:latin typeface="Papyrus" panose="03070502060502030205" pitchFamily="66" charset="0"/>
                <a:ea typeface="Calibri" panose="020F0502020204030204" pitchFamily="34" charset="0"/>
                <a:cs typeface="Times New Roman" panose="02020603050405020304" pitchFamily="18" charset="0"/>
              </a:rPr>
            </a:br>
            <a:br>
              <a:rPr lang="en-US" sz="1800" b="1" dirty="0">
                <a:effectLst/>
                <a:latin typeface="Papyrus" panose="03070502060502030205" pitchFamily="66" charset="0"/>
                <a:ea typeface="Calibri" panose="020F0502020204030204" pitchFamily="34" charset="0"/>
                <a:cs typeface="Times New Roman" panose="02020603050405020304" pitchFamily="18" charset="0"/>
              </a:rPr>
            </a:br>
            <a:br>
              <a:rPr lang="en-US" sz="1800" b="1" dirty="0">
                <a:effectLst/>
                <a:latin typeface="Papyrus" panose="03070502060502030205" pitchFamily="66" charset="0"/>
                <a:ea typeface="Calibri" panose="020F0502020204030204" pitchFamily="34" charset="0"/>
                <a:cs typeface="Times New Roman" panose="02020603050405020304" pitchFamily="18" charset="0"/>
              </a:rPr>
            </a:br>
            <a:br>
              <a:rPr lang="en-US" sz="1800" b="1" dirty="0">
                <a:effectLst/>
                <a:latin typeface="Papyrus" panose="03070502060502030205" pitchFamily="66" charset="0"/>
                <a:ea typeface="Calibri" panose="020F0502020204030204" pitchFamily="34" charset="0"/>
                <a:cs typeface="Times New Roman" panose="02020603050405020304" pitchFamily="18" charset="0"/>
              </a:rPr>
            </a:br>
            <a:br>
              <a:rPr lang="en-US" sz="1800" b="1" dirty="0">
                <a:effectLst/>
                <a:latin typeface="Papyrus" panose="03070502060502030205" pitchFamily="66" charset="0"/>
                <a:ea typeface="Calibri" panose="020F0502020204030204" pitchFamily="34" charset="0"/>
                <a:cs typeface="Times New Roman" panose="02020603050405020304" pitchFamily="18" charset="0"/>
              </a:rPr>
            </a:br>
            <a:br>
              <a:rPr lang="en-US" sz="1800" b="1" dirty="0">
                <a:effectLst/>
                <a:latin typeface="Papyrus" panose="03070502060502030205" pitchFamily="66" charset="0"/>
                <a:ea typeface="Calibri" panose="020F0502020204030204" pitchFamily="34" charset="0"/>
                <a:cs typeface="Times New Roman" panose="02020603050405020304" pitchFamily="18" charset="0"/>
              </a:rPr>
            </a:br>
            <a:br>
              <a:rPr lang="en-US" sz="1800" b="1" dirty="0">
                <a:effectLst/>
                <a:latin typeface="Papyrus" panose="03070502060502030205" pitchFamily="66" charset="0"/>
                <a:ea typeface="Calibri" panose="020F0502020204030204" pitchFamily="34" charset="0"/>
                <a:cs typeface="Times New Roman" panose="02020603050405020304" pitchFamily="18" charset="0"/>
              </a:rPr>
            </a:br>
            <a:br>
              <a:rPr lang="en-US" sz="1800" b="1" dirty="0">
                <a:effectLst/>
                <a:latin typeface="Papyrus" panose="03070502060502030205" pitchFamily="66" charset="0"/>
                <a:ea typeface="Calibri" panose="020F0502020204030204" pitchFamily="34" charset="0"/>
                <a:cs typeface="Times New Roman" panose="02020603050405020304" pitchFamily="18" charset="0"/>
              </a:rPr>
            </a:br>
            <a: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Photo Credits</a:t>
            </a: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Slide 1</a:t>
            </a: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Introduction - Kenneth Clark called it "the first beautiful nude in art.” It is attributed, on slender evidence,</a:t>
            </a:r>
            <a:r>
              <a:rPr lang="en-US" sz="1800" baseline="300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 </a:t>
            </a: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to Kritios who worked together with  </a:t>
            </a:r>
            <a:r>
              <a:rPr lang="en-US" sz="1800" dirty="0" err="1">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Nesiotes</a:t>
            </a: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 or their school… This is the amazing 480 BC Kritios Boy in the Acropolis Museum, in Athens</a:t>
            </a: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Slide 2</a:t>
            </a: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hlinkClick r:id="rId2"/>
              </a:rPr>
              <a:t>https://www.theacropolismuseum.gr/en/youth-statue-kritios-boy</a:t>
            </a: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 </a:t>
            </a: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Slide 3</a:t>
            </a: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hlinkClick r:id="rId3"/>
              </a:rPr>
              <a:t>http://ancientrome.ru/art/artworken/img.htm?id=5959</a:t>
            </a:r>
            <a:r>
              <a:rPr lang="en-US" sz="1800" u="sng"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 </a:t>
            </a:r>
            <a:br>
              <a:rPr lang="en-US" sz="1800" u="sng"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br>
            <a:r>
              <a:rPr lang="en-US" sz="1800" u="sng"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hlinkClick r:id="rId4"/>
              </a:rPr>
              <a:t>http://ancientrome.ru/art/artworken/img.htm?id=5958</a:t>
            </a:r>
            <a:r>
              <a:rPr lang="en-US" sz="1800" u="sng"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 </a:t>
            </a: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Grade 4</a:t>
            </a: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hlinkClick r:id="rId5"/>
              </a:rPr>
              <a:t>http://ancientrome.ru/art/artworken/img.htm?id=5960</a:t>
            </a: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 </a:t>
            </a: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Slide 5</a:t>
            </a: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hlinkClick r:id="rId6"/>
              </a:rPr>
              <a:t>https://brewminate.com/wp-content/uploads/2017/02/KritiosBoy04.jpg</a:t>
            </a: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 </a:t>
            </a:r>
            <a:b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br>
            <a: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Slide 6</a:t>
            </a:r>
            <a:b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br>
            <a: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hlinkClick r:id="rId7"/>
              </a:rPr>
              <a:t>https://www.metmuseum.org/art/collection/search/253370</a:t>
            </a: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 </a:t>
            </a:r>
            <a:b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b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hlinkClick r:id="rId8"/>
              </a:rPr>
              <a:t>http://nam.culture.gr/portal/page/portal/deam/virtual_exhibitions/EAMS/EAMG3938</a:t>
            </a: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 </a:t>
            </a:r>
            <a:b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b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hlinkClick r:id="rId2"/>
              </a:rPr>
              <a:t>https://www.theacropolismuseum.gr/en/youth-statue-kritios-boy</a:t>
            </a: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 </a:t>
            </a:r>
            <a:b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br>
            <a: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Slide 7</a:t>
            </a:r>
            <a:b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br>
            <a: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hlinkClick r:id="rId9"/>
              </a:rPr>
              <a:t>https://gr.pinterest.com/pin/682436149758725905/</a:t>
            </a: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 </a:t>
            </a:r>
            <a:b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b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hlinkClick r:id="rId10"/>
              </a:rPr>
              <a:t>https://arthistorykmg.omeka.net/items/show/106</a:t>
            </a:r>
            <a:b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b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hlinkClick r:id="rId5"/>
              </a:rPr>
              <a:t>http://ancientrome.ru/art/artworken/img.htm?id=5960</a:t>
            </a: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 </a:t>
            </a:r>
            <a:b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br>
            <a:r>
              <a:rPr lang="en-US" sz="1800" b="1"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Slide 8</a:t>
            </a:r>
            <a:b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br>
            <a:r>
              <a:rPr lang="en-US" sz="1800" dirty="0">
                <a:solidFill>
                  <a:schemeClr val="bg2"/>
                </a:solidFill>
                <a:effectLst/>
                <a:latin typeface="Papyrus" panose="03070502060502030205" pitchFamily="66" charset="0"/>
                <a:ea typeface="Calibri" panose="020F0502020204030204" pitchFamily="34" charset="0"/>
                <a:cs typeface="Times New Roman" panose="02020603050405020304" pitchFamily="18" charset="0"/>
              </a:rPr>
              <a:t>Photo Credits</a:t>
            </a:r>
            <a:endParaRPr lang="en-US" sz="1400" dirty="0">
              <a:solidFill>
                <a:schemeClr val="bg2"/>
              </a:solidFill>
              <a:latin typeface="Papyrus" panose="03070502060502030205" pitchFamily="66" charset="0"/>
            </a:endParaRPr>
          </a:p>
        </p:txBody>
      </p:sp>
    </p:spTree>
    <p:extLst>
      <p:ext uri="{BB962C8B-B14F-4D97-AF65-F5344CB8AC3E}">
        <p14:creationId xmlns:p14="http://schemas.microsoft.com/office/powerpoint/2010/main" val="12509691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TotalTime>
  <Words>328</Words>
  <Application>Microsoft Office PowerPoint</Application>
  <PresentationFormat>On-screen Show (4:3)</PresentationFormat>
  <Paragraphs>10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Papyrus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Photo Credits     Slide 1 Introduction - Kenneth Clark called it "the first beautiful nude in art.” It is attributed, on slender evidence, to Kritios who worked together with  Nesiotes or their school… This is the amazing 480 BC Kritios Boy in the Acropolis Museum, in Athens Slide 2 https://www.theacropolismuseum.gr/en/youth-statue-kritios-boy  Slide 3 http://ancientrome.ru/art/artworken/img.htm?id=5959  http://ancientrome.ru/art/artworken/img.htm?id=5958  Grade 4 http://ancientrome.ru/art/artworken/img.htm?id=5960  Slide 5 https://brewminate.com/wp-content/uploads/2017/02/KritiosBoy04.jpg  Slide 6 https://www.metmuseum.org/art/collection/search/253370  http://nam.culture.gr/portal/page/portal/deam/virtual_exhibitions/EAMS/EAMG3938  https://www.theacropolismuseum.gr/en/youth-statue-kritios-boy  Slide 7 https://gr.pinterest.com/pin/682436149758725905/  https://arthistorykmg.omeka.net/items/show/106 http://ancientrome.ru/art/artworken/img.htm?id=5960  Slide 8 Photo 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2020-04-12T06:42:54Z</dcterms:created>
  <dcterms:modified xsi:type="dcterms:W3CDTF">2021-06-19T05:56:04Z</dcterms:modified>
</cp:coreProperties>
</file>