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6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2CA436-6448-4E56-AFB3-91AB1099DBE2}" v="2" dt="2021-07-16T04:02:55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52CA436-6448-4E56-AFB3-91AB1099DBE2}"/>
    <pc:docChg chg="undo redo custSel addSld modSld">
      <pc:chgData name="Amalia Spiliakou" userId="f4bd6b91a0b5818a" providerId="LiveId" clId="{952CA436-6448-4E56-AFB3-91AB1099DBE2}" dt="2021-07-16T04:03:48.925" v="27" actId="2711"/>
      <pc:docMkLst>
        <pc:docMk/>
      </pc:docMkLst>
      <pc:sldChg chg="modSp mod">
        <pc:chgData name="Amalia Spiliakou" userId="f4bd6b91a0b5818a" providerId="LiveId" clId="{952CA436-6448-4E56-AFB3-91AB1099DBE2}" dt="2021-07-16T04:03:48.925" v="27" actId="2711"/>
        <pc:sldMkLst>
          <pc:docMk/>
          <pc:sldMk cId="1998004341" sldId="265"/>
        </pc:sldMkLst>
        <pc:spChg chg="mod">
          <ac:chgData name="Amalia Spiliakou" userId="f4bd6b91a0b5818a" providerId="LiveId" clId="{952CA436-6448-4E56-AFB3-91AB1099DBE2}" dt="2021-07-16T04:03:48.925" v="27" actId="2711"/>
          <ac:spMkLst>
            <pc:docMk/>
            <pc:sldMk cId="1998004341" sldId="265"/>
            <ac:spMk id="2" creationId="{8CBD7A10-5A68-43C6-998B-5B86A7BB040A}"/>
          </ac:spMkLst>
        </pc:spChg>
      </pc:sldChg>
      <pc:sldChg chg="addSp modSp new mod setBg">
        <pc:chgData name="Amalia Spiliakou" userId="f4bd6b91a0b5818a" providerId="LiveId" clId="{952CA436-6448-4E56-AFB3-91AB1099DBE2}" dt="2021-07-16T04:00:19.467" v="2" actId="26606"/>
        <pc:sldMkLst>
          <pc:docMk/>
          <pc:sldMk cId="627425955" sldId="266"/>
        </pc:sldMkLst>
        <pc:spChg chg="add">
          <ac:chgData name="Amalia Spiliakou" userId="f4bd6b91a0b5818a" providerId="LiveId" clId="{952CA436-6448-4E56-AFB3-91AB1099DBE2}" dt="2021-07-16T04:00:19.467" v="2" actId="26606"/>
          <ac:spMkLst>
            <pc:docMk/>
            <pc:sldMk cId="627425955" sldId="266"/>
            <ac:spMk id="71" creationId="{42A4FC2C-047E-45A5-965D-8E1E3BF09BC6}"/>
          </ac:spMkLst>
        </pc:spChg>
        <pc:picChg chg="add mod">
          <ac:chgData name="Amalia Spiliakou" userId="f4bd6b91a0b5818a" providerId="LiveId" clId="{952CA436-6448-4E56-AFB3-91AB1099DBE2}" dt="2021-07-16T04:00:19.467" v="2" actId="26606"/>
          <ac:picMkLst>
            <pc:docMk/>
            <pc:sldMk cId="627425955" sldId="266"/>
            <ac:picMk id="1026" creationId="{FD48F561-E440-4C80-BA52-256C11F43653}"/>
          </ac:picMkLst>
        </pc:picChg>
      </pc:sldChg>
    </pc:docChg>
  </pc:docChgLst>
  <pc:docChgLst>
    <pc:chgData name="Amalia Spiliakou" userId="f4bd6b91a0b5818a" providerId="LiveId" clId="{B6BC77ED-94AE-47C0-851B-E064D44E4814}"/>
    <pc:docChg chg="undo redo custSel addSld modSld">
      <pc:chgData name="Amalia Spiliakou" userId="f4bd6b91a0b5818a" providerId="LiveId" clId="{B6BC77ED-94AE-47C0-851B-E064D44E4814}" dt="2021-06-16T06:40:00.726" v="846" actId="6549"/>
      <pc:docMkLst>
        <pc:docMk/>
      </pc:docMkLst>
      <pc:sldChg chg="modSp mod">
        <pc:chgData name="Amalia Spiliakou" userId="f4bd6b91a0b5818a" providerId="LiveId" clId="{B6BC77ED-94AE-47C0-851B-E064D44E4814}" dt="2021-06-15T14:27:46.935" v="832" actId="6549"/>
        <pc:sldMkLst>
          <pc:docMk/>
          <pc:sldMk cId="3216772576" sldId="263"/>
        </pc:sldMkLst>
        <pc:spChg chg="mod">
          <ac:chgData name="Amalia Spiliakou" userId="f4bd6b91a0b5818a" providerId="LiveId" clId="{B6BC77ED-94AE-47C0-851B-E064D44E4814}" dt="2021-06-15T14:27:46.935" v="832" actId="6549"/>
          <ac:spMkLst>
            <pc:docMk/>
            <pc:sldMk cId="3216772576" sldId="263"/>
            <ac:spMk id="4" creationId="{828B602F-9A5E-4525-8DB7-7CD3EB6AB823}"/>
          </ac:spMkLst>
        </pc:spChg>
      </pc:sldChg>
      <pc:sldChg chg="addSp modSp new mod setBg modClrScheme chgLayout">
        <pc:chgData name="Amalia Spiliakou" userId="f4bd6b91a0b5818a" providerId="LiveId" clId="{B6BC77ED-94AE-47C0-851B-E064D44E4814}" dt="2021-06-16T06:40:00.726" v="846" actId="6549"/>
        <pc:sldMkLst>
          <pc:docMk/>
          <pc:sldMk cId="1998004341" sldId="265"/>
        </pc:sldMkLst>
        <pc:spChg chg="add mod">
          <ac:chgData name="Amalia Spiliakou" userId="f4bd6b91a0b5818a" providerId="LiveId" clId="{B6BC77ED-94AE-47C0-851B-E064D44E4814}" dt="2021-06-16T06:40:00.726" v="846" actId="6549"/>
          <ac:spMkLst>
            <pc:docMk/>
            <pc:sldMk cId="1998004341" sldId="265"/>
            <ac:spMk id="2" creationId="{8CBD7A10-5A68-43C6-998B-5B86A7BB040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60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06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7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3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14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21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0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81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9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9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00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75112-AD4F-4C32-AB3B-39A70775615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6B883-384B-43FA-888F-60EA1358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8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yzantinemuseum.gr/en/permanentexhibition/ancient_world_to_Byzantium/temples_of_the_new_religion/?bxm=1762" TargetMode="External"/><Relationship Id="rId3" Type="http://schemas.openxmlformats.org/officeDocument/2006/relationships/hyperlink" Target="https://www.byzantinemuseum.gr/en/permanentexhibition/ancient_world_to_Byzantium/temples_of_the_new_religion/?bxm=1755" TargetMode="External"/><Relationship Id="rId7" Type="http://schemas.openxmlformats.org/officeDocument/2006/relationships/hyperlink" Target="https://www.byzantinemuseum.gr/en/permanentexhibition/ancient_world_to_Byzantium/temples_of_the_new_religion/?bxm=1759" TargetMode="External"/><Relationship Id="rId2" Type="http://schemas.openxmlformats.org/officeDocument/2006/relationships/hyperlink" Target="https://www.byzantinemuseum.gr/en/permanentexhibition/ancient_world_to_Byzantium/temples_of_the_new_religion/?bxm=175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byzantinemuseum.gr/en/permanentexhibition/ancient_world_to_Byzantium/temples_of_the_new_religion/?bxm=1758" TargetMode="External"/><Relationship Id="rId5" Type="http://schemas.openxmlformats.org/officeDocument/2006/relationships/hyperlink" Target="https://www.byzantinemuseum.gr/en/permanentexhibition/ancient_world_to_Byzantium/temples_of_the_new_religion/?bxm=1756" TargetMode="External"/><Relationship Id="rId4" Type="http://schemas.openxmlformats.org/officeDocument/2006/relationships/hyperlink" Target="https://www.byzantinemuseum.gr/en/permanentexhibition/ancient_world_to_Byzantium/temples_of_the_new_religion/?bxm=1754" TargetMode="External"/><Relationship Id="rId9" Type="http://schemas.openxmlformats.org/officeDocument/2006/relationships/hyperlink" Target="http://www.byzantineathens.com/betaalphasigmaiotalambdaiotakappaeta-iotalambdaiotasigmasigmaomicronupsilon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828B602F-9A5E-4525-8DB7-7CD3EB6AB823}"/>
              </a:ext>
            </a:extLst>
          </p:cNvPr>
          <p:cNvSpPr/>
          <p:nvPr/>
        </p:nvSpPr>
        <p:spPr>
          <a:xfrm>
            <a:off x="590365" y="503807"/>
            <a:ext cx="7963270" cy="5850385"/>
          </a:xfrm>
          <a:custGeom>
            <a:avLst/>
            <a:gdLst>
              <a:gd name="connsiteX0" fmla="*/ 731298 w 7963270"/>
              <a:gd name="connsiteY0" fmla="*/ 731298 h 5850385"/>
              <a:gd name="connsiteX1" fmla="*/ 7231972 w 7963270"/>
              <a:gd name="connsiteY1" fmla="*/ 731298 h 5850385"/>
              <a:gd name="connsiteX2" fmla="*/ 7231972 w 7963270"/>
              <a:gd name="connsiteY2" fmla="*/ 5119087 h 5850385"/>
              <a:gd name="connsiteX3" fmla="*/ 731298 w 7963270"/>
              <a:gd name="connsiteY3" fmla="*/ 5119087 h 5850385"/>
              <a:gd name="connsiteX4" fmla="*/ 731298 w 7963270"/>
              <a:gd name="connsiteY4" fmla="*/ 731298 h 5850385"/>
              <a:gd name="connsiteX0" fmla="*/ 0 w 7963270"/>
              <a:gd name="connsiteY0" fmla="*/ 0 h 5850385"/>
              <a:gd name="connsiteX1" fmla="*/ 7963270 w 7963270"/>
              <a:gd name="connsiteY1" fmla="*/ 0 h 5850385"/>
              <a:gd name="connsiteX2" fmla="*/ 7231972 w 7963270"/>
              <a:gd name="connsiteY2" fmla="*/ 731298 h 5850385"/>
              <a:gd name="connsiteX3" fmla="*/ 731298 w 7963270"/>
              <a:gd name="connsiteY3" fmla="*/ 731298 h 5850385"/>
              <a:gd name="connsiteX4" fmla="*/ 0 w 7963270"/>
              <a:gd name="connsiteY4" fmla="*/ 0 h 5850385"/>
              <a:gd name="connsiteX0" fmla="*/ 0 w 7963270"/>
              <a:gd name="connsiteY0" fmla="*/ 5850385 h 5850385"/>
              <a:gd name="connsiteX1" fmla="*/ 731298 w 7963270"/>
              <a:gd name="connsiteY1" fmla="*/ 5119087 h 5850385"/>
              <a:gd name="connsiteX2" fmla="*/ 7231972 w 7963270"/>
              <a:gd name="connsiteY2" fmla="*/ 5119087 h 5850385"/>
              <a:gd name="connsiteX3" fmla="*/ 7963270 w 7963270"/>
              <a:gd name="connsiteY3" fmla="*/ 5850385 h 5850385"/>
              <a:gd name="connsiteX4" fmla="*/ 0 w 7963270"/>
              <a:gd name="connsiteY4" fmla="*/ 5850385 h 5850385"/>
              <a:gd name="connsiteX0" fmla="*/ 0 w 7963270"/>
              <a:gd name="connsiteY0" fmla="*/ 0 h 5850385"/>
              <a:gd name="connsiteX1" fmla="*/ 731298 w 7963270"/>
              <a:gd name="connsiteY1" fmla="*/ 731298 h 5850385"/>
              <a:gd name="connsiteX2" fmla="*/ 731298 w 7963270"/>
              <a:gd name="connsiteY2" fmla="*/ 5119087 h 5850385"/>
              <a:gd name="connsiteX3" fmla="*/ 0 w 7963270"/>
              <a:gd name="connsiteY3" fmla="*/ 5850385 h 5850385"/>
              <a:gd name="connsiteX4" fmla="*/ 0 w 7963270"/>
              <a:gd name="connsiteY4" fmla="*/ 0 h 5850385"/>
              <a:gd name="connsiteX0" fmla="*/ 7963270 w 7963270"/>
              <a:gd name="connsiteY0" fmla="*/ 0 h 5850385"/>
              <a:gd name="connsiteX1" fmla="*/ 7963270 w 7963270"/>
              <a:gd name="connsiteY1" fmla="*/ 5850385 h 5850385"/>
              <a:gd name="connsiteX2" fmla="*/ 7231972 w 7963270"/>
              <a:gd name="connsiteY2" fmla="*/ 5119087 h 5850385"/>
              <a:gd name="connsiteX3" fmla="*/ 7231972 w 7963270"/>
              <a:gd name="connsiteY3" fmla="*/ 731298 h 5850385"/>
              <a:gd name="connsiteX4" fmla="*/ 7963270 w 7963270"/>
              <a:gd name="connsiteY4" fmla="*/ 0 h 5850385"/>
              <a:gd name="connsiteX0" fmla="*/ 0 w 7963270"/>
              <a:gd name="connsiteY0" fmla="*/ 0 h 5850385"/>
              <a:gd name="connsiteX1" fmla="*/ 7963270 w 7963270"/>
              <a:gd name="connsiteY1" fmla="*/ 0 h 5850385"/>
              <a:gd name="connsiteX2" fmla="*/ 7963270 w 7963270"/>
              <a:gd name="connsiteY2" fmla="*/ 5850385 h 5850385"/>
              <a:gd name="connsiteX3" fmla="*/ 0 w 7963270"/>
              <a:gd name="connsiteY3" fmla="*/ 5850385 h 5850385"/>
              <a:gd name="connsiteX4" fmla="*/ 0 w 7963270"/>
              <a:gd name="connsiteY4" fmla="*/ 0 h 5850385"/>
              <a:gd name="connsiteX5" fmla="*/ 731298 w 7963270"/>
              <a:gd name="connsiteY5" fmla="*/ 731298 h 5850385"/>
              <a:gd name="connsiteX6" fmla="*/ 7231972 w 7963270"/>
              <a:gd name="connsiteY6" fmla="*/ 731298 h 5850385"/>
              <a:gd name="connsiteX7" fmla="*/ 7231972 w 7963270"/>
              <a:gd name="connsiteY7" fmla="*/ 5119087 h 5850385"/>
              <a:gd name="connsiteX8" fmla="*/ 731298 w 7963270"/>
              <a:gd name="connsiteY8" fmla="*/ 5119087 h 5850385"/>
              <a:gd name="connsiteX9" fmla="*/ 731298 w 7963270"/>
              <a:gd name="connsiteY9" fmla="*/ 731298 h 5850385"/>
              <a:gd name="connsiteX10" fmla="*/ 0 w 7963270"/>
              <a:gd name="connsiteY10" fmla="*/ 0 h 5850385"/>
              <a:gd name="connsiteX11" fmla="*/ 731298 w 7963270"/>
              <a:gd name="connsiteY11" fmla="*/ 731298 h 5850385"/>
              <a:gd name="connsiteX12" fmla="*/ 0 w 7963270"/>
              <a:gd name="connsiteY12" fmla="*/ 5850385 h 5850385"/>
              <a:gd name="connsiteX13" fmla="*/ 731298 w 7963270"/>
              <a:gd name="connsiteY13" fmla="*/ 5119087 h 5850385"/>
              <a:gd name="connsiteX14" fmla="*/ 7963270 w 7963270"/>
              <a:gd name="connsiteY14" fmla="*/ 0 h 5850385"/>
              <a:gd name="connsiteX15" fmla="*/ 7231972 w 7963270"/>
              <a:gd name="connsiteY15" fmla="*/ 731298 h 5850385"/>
              <a:gd name="connsiteX16" fmla="*/ 7963270 w 7963270"/>
              <a:gd name="connsiteY16" fmla="*/ 5850385 h 5850385"/>
              <a:gd name="connsiteX17" fmla="*/ 7231972 w 7963270"/>
              <a:gd name="connsiteY17" fmla="*/ 5119087 h 585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963270" h="5850385" stroke="0" extrusionOk="0">
                <a:moveTo>
                  <a:pt x="731298" y="731298"/>
                </a:moveTo>
                <a:cubicBezTo>
                  <a:pt x="1692521" y="582606"/>
                  <a:pt x="4084950" y="609529"/>
                  <a:pt x="7231972" y="731298"/>
                </a:cubicBezTo>
                <a:cubicBezTo>
                  <a:pt x="7211736" y="1753942"/>
                  <a:pt x="7393412" y="4504452"/>
                  <a:pt x="7231972" y="5119087"/>
                </a:cubicBezTo>
                <a:cubicBezTo>
                  <a:pt x="5837976" y="5106372"/>
                  <a:pt x="1716913" y="5032946"/>
                  <a:pt x="731298" y="5119087"/>
                </a:cubicBezTo>
                <a:cubicBezTo>
                  <a:pt x="814282" y="3430313"/>
                  <a:pt x="790614" y="2894731"/>
                  <a:pt x="731298" y="731298"/>
                </a:cubicBezTo>
                <a:close/>
              </a:path>
              <a:path w="7963270" h="5850385" fill="lightenLess" stroke="0" extrusionOk="0">
                <a:moveTo>
                  <a:pt x="0" y="0"/>
                </a:moveTo>
                <a:cubicBezTo>
                  <a:pt x="3902582" y="-149133"/>
                  <a:pt x="4950048" y="-128671"/>
                  <a:pt x="7963270" y="0"/>
                </a:cubicBezTo>
                <a:cubicBezTo>
                  <a:pt x="7572782" y="323953"/>
                  <a:pt x="7595399" y="491619"/>
                  <a:pt x="7231972" y="731298"/>
                </a:cubicBezTo>
                <a:cubicBezTo>
                  <a:pt x="4371683" y="735465"/>
                  <a:pt x="3595198" y="681064"/>
                  <a:pt x="731298" y="731298"/>
                </a:cubicBezTo>
                <a:cubicBezTo>
                  <a:pt x="439954" y="465075"/>
                  <a:pt x="189205" y="220121"/>
                  <a:pt x="0" y="0"/>
                </a:cubicBezTo>
                <a:close/>
              </a:path>
              <a:path w="7963270" h="5850385" fill="darkenLess" stroke="0" extrusionOk="0">
                <a:moveTo>
                  <a:pt x="0" y="5850385"/>
                </a:moveTo>
                <a:cubicBezTo>
                  <a:pt x="202324" y="5631508"/>
                  <a:pt x="456459" y="5423812"/>
                  <a:pt x="731298" y="5119087"/>
                </a:cubicBezTo>
                <a:cubicBezTo>
                  <a:pt x="1451951" y="4949787"/>
                  <a:pt x="5531413" y="5043739"/>
                  <a:pt x="7231972" y="5119087"/>
                </a:cubicBezTo>
                <a:cubicBezTo>
                  <a:pt x="7531775" y="5457582"/>
                  <a:pt x="7861519" y="5699147"/>
                  <a:pt x="7963270" y="5850385"/>
                </a:cubicBezTo>
                <a:cubicBezTo>
                  <a:pt x="4311619" y="5936436"/>
                  <a:pt x="2937577" y="5915435"/>
                  <a:pt x="0" y="5850385"/>
                </a:cubicBezTo>
                <a:close/>
              </a:path>
              <a:path w="7963270" h="5850385" fill="lighten" stroke="0" extrusionOk="0">
                <a:moveTo>
                  <a:pt x="0" y="0"/>
                </a:moveTo>
                <a:cubicBezTo>
                  <a:pt x="336886" y="250412"/>
                  <a:pt x="500749" y="614987"/>
                  <a:pt x="731298" y="731298"/>
                </a:cubicBezTo>
                <a:cubicBezTo>
                  <a:pt x="866234" y="2764717"/>
                  <a:pt x="751869" y="3899913"/>
                  <a:pt x="731298" y="5119087"/>
                </a:cubicBezTo>
                <a:cubicBezTo>
                  <a:pt x="441678" y="5277681"/>
                  <a:pt x="138629" y="5792807"/>
                  <a:pt x="0" y="5850385"/>
                </a:cubicBezTo>
                <a:cubicBezTo>
                  <a:pt x="-42920" y="3842675"/>
                  <a:pt x="117304" y="2885072"/>
                  <a:pt x="0" y="0"/>
                </a:cubicBezTo>
                <a:close/>
              </a:path>
              <a:path w="7963270" h="5850385" fill="darken" stroke="0" extrusionOk="0">
                <a:moveTo>
                  <a:pt x="7963270" y="0"/>
                </a:moveTo>
                <a:cubicBezTo>
                  <a:pt x="8023846" y="961017"/>
                  <a:pt x="7978311" y="4703207"/>
                  <a:pt x="7963270" y="5850385"/>
                </a:cubicBezTo>
                <a:cubicBezTo>
                  <a:pt x="7599234" y="5593736"/>
                  <a:pt x="7481394" y="5463466"/>
                  <a:pt x="7231972" y="5119087"/>
                </a:cubicBezTo>
                <a:cubicBezTo>
                  <a:pt x="7353349" y="2925473"/>
                  <a:pt x="7365430" y="1381942"/>
                  <a:pt x="7231972" y="731298"/>
                </a:cubicBezTo>
                <a:cubicBezTo>
                  <a:pt x="7317881" y="654249"/>
                  <a:pt x="7571166" y="275364"/>
                  <a:pt x="7963270" y="0"/>
                </a:cubicBezTo>
                <a:close/>
              </a:path>
              <a:path w="7963270" h="5850385" fill="none" extrusionOk="0">
                <a:moveTo>
                  <a:pt x="0" y="0"/>
                </a:moveTo>
                <a:cubicBezTo>
                  <a:pt x="940979" y="69807"/>
                  <a:pt x="4289931" y="64774"/>
                  <a:pt x="7963270" y="0"/>
                </a:cubicBezTo>
                <a:cubicBezTo>
                  <a:pt x="7961574" y="1594784"/>
                  <a:pt x="7940048" y="3117224"/>
                  <a:pt x="7963270" y="5850385"/>
                </a:cubicBezTo>
                <a:cubicBezTo>
                  <a:pt x="6453740" y="5932641"/>
                  <a:pt x="3236651" y="5803381"/>
                  <a:pt x="0" y="5850385"/>
                </a:cubicBezTo>
                <a:cubicBezTo>
                  <a:pt x="162725" y="4880089"/>
                  <a:pt x="93454" y="1816976"/>
                  <a:pt x="0" y="0"/>
                </a:cubicBezTo>
                <a:close/>
                <a:moveTo>
                  <a:pt x="731298" y="731298"/>
                </a:moveTo>
                <a:cubicBezTo>
                  <a:pt x="1713526" y="571539"/>
                  <a:pt x="4768005" y="868927"/>
                  <a:pt x="7231972" y="731298"/>
                </a:cubicBezTo>
                <a:cubicBezTo>
                  <a:pt x="7208571" y="1835097"/>
                  <a:pt x="7091413" y="3150624"/>
                  <a:pt x="7231972" y="5119087"/>
                </a:cubicBezTo>
                <a:cubicBezTo>
                  <a:pt x="4444865" y="5056823"/>
                  <a:pt x="2151267" y="5169380"/>
                  <a:pt x="731298" y="5119087"/>
                </a:cubicBezTo>
                <a:cubicBezTo>
                  <a:pt x="780621" y="4446791"/>
                  <a:pt x="780500" y="1526750"/>
                  <a:pt x="731298" y="731298"/>
                </a:cubicBezTo>
                <a:close/>
                <a:moveTo>
                  <a:pt x="0" y="0"/>
                </a:moveTo>
                <a:cubicBezTo>
                  <a:pt x="72823" y="94780"/>
                  <a:pt x="349959" y="453746"/>
                  <a:pt x="731298" y="731298"/>
                </a:cubicBezTo>
                <a:moveTo>
                  <a:pt x="0" y="5850385"/>
                </a:moveTo>
                <a:cubicBezTo>
                  <a:pt x="261759" y="5665240"/>
                  <a:pt x="586233" y="5224920"/>
                  <a:pt x="731298" y="5119087"/>
                </a:cubicBezTo>
                <a:moveTo>
                  <a:pt x="7963270" y="0"/>
                </a:moveTo>
                <a:cubicBezTo>
                  <a:pt x="7663360" y="254059"/>
                  <a:pt x="7431350" y="420933"/>
                  <a:pt x="7231972" y="731298"/>
                </a:cubicBezTo>
                <a:moveTo>
                  <a:pt x="7963270" y="5850385"/>
                </a:moveTo>
                <a:cubicBezTo>
                  <a:pt x="7590839" y="5551819"/>
                  <a:pt x="7569895" y="5327442"/>
                  <a:pt x="7231972" y="5119087"/>
                </a:cubicBezTo>
              </a:path>
              <a:path w="7963270" h="5850385" fill="none" stroke="0" extrusionOk="0">
                <a:moveTo>
                  <a:pt x="0" y="0"/>
                </a:moveTo>
                <a:cubicBezTo>
                  <a:pt x="1045562" y="148512"/>
                  <a:pt x="5059577" y="-94875"/>
                  <a:pt x="7963270" y="0"/>
                </a:cubicBezTo>
                <a:cubicBezTo>
                  <a:pt x="7953106" y="1582577"/>
                  <a:pt x="7842024" y="5256733"/>
                  <a:pt x="7963270" y="5850385"/>
                </a:cubicBezTo>
                <a:cubicBezTo>
                  <a:pt x="5404500" y="5994948"/>
                  <a:pt x="1731798" y="5682838"/>
                  <a:pt x="0" y="5850385"/>
                </a:cubicBezTo>
                <a:cubicBezTo>
                  <a:pt x="66968" y="4634188"/>
                  <a:pt x="117621" y="1050426"/>
                  <a:pt x="0" y="0"/>
                </a:cubicBezTo>
                <a:close/>
                <a:moveTo>
                  <a:pt x="731298" y="731298"/>
                </a:moveTo>
                <a:cubicBezTo>
                  <a:pt x="3576138" y="896784"/>
                  <a:pt x="5048250" y="757383"/>
                  <a:pt x="7231972" y="731298"/>
                </a:cubicBezTo>
                <a:cubicBezTo>
                  <a:pt x="7325216" y="1376096"/>
                  <a:pt x="7083217" y="4269294"/>
                  <a:pt x="7231972" y="5119087"/>
                </a:cubicBezTo>
                <a:cubicBezTo>
                  <a:pt x="4261206" y="4972536"/>
                  <a:pt x="3489037" y="5143638"/>
                  <a:pt x="731298" y="5119087"/>
                </a:cubicBezTo>
                <a:cubicBezTo>
                  <a:pt x="625703" y="3820713"/>
                  <a:pt x="703827" y="1622020"/>
                  <a:pt x="731298" y="731298"/>
                </a:cubicBezTo>
                <a:close/>
                <a:moveTo>
                  <a:pt x="0" y="0"/>
                </a:moveTo>
                <a:cubicBezTo>
                  <a:pt x="300239" y="216636"/>
                  <a:pt x="470264" y="550495"/>
                  <a:pt x="731298" y="731298"/>
                </a:cubicBezTo>
                <a:moveTo>
                  <a:pt x="0" y="5850385"/>
                </a:moveTo>
                <a:cubicBezTo>
                  <a:pt x="322871" y="5646790"/>
                  <a:pt x="350048" y="5371605"/>
                  <a:pt x="731298" y="5119087"/>
                </a:cubicBezTo>
                <a:moveTo>
                  <a:pt x="7963270" y="0"/>
                </a:moveTo>
                <a:cubicBezTo>
                  <a:pt x="7708625" y="265074"/>
                  <a:pt x="7454617" y="570529"/>
                  <a:pt x="7231972" y="731298"/>
                </a:cubicBezTo>
                <a:moveTo>
                  <a:pt x="7963270" y="5850385"/>
                </a:moveTo>
                <a:cubicBezTo>
                  <a:pt x="7603460" y="5579917"/>
                  <a:pt x="7327399" y="5264543"/>
                  <a:pt x="7231972" y="5119087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bg2">
                    <a:lumMod val="25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Mosaics from the </a:t>
            </a:r>
            <a:r>
              <a:rPr lang="en-US" sz="4800" b="1" dirty="0" err="1">
                <a:solidFill>
                  <a:schemeClr val="bg2">
                    <a:lumMod val="25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Ilissos</a:t>
            </a:r>
            <a:r>
              <a:rPr lang="en-US" sz="4800" b="1" dirty="0">
                <a:solidFill>
                  <a:schemeClr val="bg2">
                    <a:lumMod val="25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Basilica in Athens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Byzantine and Christian Museum, Athens, Greece</a:t>
            </a:r>
          </a:p>
        </p:txBody>
      </p:sp>
    </p:spTree>
    <p:extLst>
      <p:ext uri="{BB962C8B-B14F-4D97-AF65-F5344CB8AC3E}">
        <p14:creationId xmlns:p14="http://schemas.microsoft.com/office/powerpoint/2010/main" val="3216772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F8C9A53-F896-4605-A80D-061B92EDA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4" r="4383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002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43A9F50-6711-410B-9008-845569CCA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392" y="89025"/>
            <a:ext cx="6951216" cy="667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74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74326BF-B709-4C91-90DB-3DFDCD3A61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4" r="13753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707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7E755B0-71AA-4104-8B66-E981E85AF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16" y="114670"/>
            <a:ext cx="6214368" cy="662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656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F37324C5-789D-476A-8178-2A522B899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5" y="147361"/>
            <a:ext cx="7491430" cy="305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4F1C20FA-53FC-4E3C-8E05-8316DD905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5" y="3519168"/>
            <a:ext cx="7491430" cy="319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224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CD67F1B-3E73-4980-9370-54D2CFB129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2" r="5320" b="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11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48F561-E440-4C80-BA52-256C11F436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" r="8773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425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D7A10-5A68-43C6-998B-5B86A7BB0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l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1600" b="1" dirty="0"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1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Introduction- Mosaics from the </a:t>
            </a:r>
            <a:r>
              <a:rPr lang="en-US" sz="13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Ilissos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Basilica in Athens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2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Fragment of a Mosaic depicting a Laurel Wreath,  5th century AD, Floor Mosaic, 98 x 97 cm, Byzantine and Christian Museum, Athens, Greece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https://www.byzantinemuseum.gr/en/permanentexhibition/ancient_world_to_Byzantium/temples_of_the_new_religion/?bxm=175 3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3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Mosaic depicting a Laurel Wreath,  5th century AD, Floor Mosaic, 98 x 97 cm, Byzantine and Christian Museum, Athens, Greece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https://www.byzantinemuseum.gr/en/permanentexhibition/ancient_world_to_Byzantium/temples_of_the_new_religion/?bxm=1755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 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4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Fragment of a Mosaic depicting a Bird,  5th century AD, Floor Mosaic, 77 x 155 cm, Byzantine and Christian Museum, Athens, Greece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https://www.byzantinemuseum.gr/en/permanentexhibition/ancient_world_to_Byzantium/temples_of_the_new_religion/?bxm=1754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5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Mosaic depicting a Stork pecking at a Snake,  5th century AD, Floor Mosaic, 92 x 98 cm, Byzantine and Christian Museum, Athens, Greece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https://www.byzantinemuseum.gr/en/permanentexhibition/ancient_world_to_Byzantium/temples_of_the_new_religion/?bxm=1756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6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Part of a Mosaic pavement decorated with a winding stem with leaves and grapes, 5th century AD, Floor Mosaic, 62 x 151 cm, Byzantine and Christian Museum, Athens, Greece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https://www.byzantinemuseum.gr/en/permanentexhibition/ancient_world_to_Byzantium/temples_of_the_new_religion/?bxm=1758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Part of a Mosaic pavement decorated with a winding stem with leaves and grapes, 5th century AD, Floor Mosaic, 63 x 147 cm, Byzantine and Christian Museum, Athens, Greece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https://www.byzantinemuseum.gr/en/permanentexhibition/ancient_world_to_Byzantium/temples_of_the_new_religion/?bxm=1759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7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Part of a Mosaic pavement with geometric decoration, 5th century AD, Floor Mosaic, 110 x 92 cm, Byzantine and Christian Museum, Athens, Greece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https://www.byzantinemuseum.gr/en/permanentexhibition/ancient_world_to_Byzantium/temples_of_the_new_religion/?bxm=1762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8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Exhibition of Mosaics from the </a:t>
            </a:r>
            <a:r>
              <a:rPr lang="en-US" sz="13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Ilissos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Basilica in Athens, 5th century AD, Byzantine and Christian Museum, Athens, Greece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http://www.byzantineathens.com/betaalphasigmaiotalambdaiotakappaeta-iotalambdaiotasigmasigmaomicronupsilon.html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9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Credits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Slide 9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End</a:t>
            </a:r>
            <a:br>
              <a:rPr lang="en-US" sz="1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300" b="1" dirty="0">
                <a:latin typeface="Papyrus" panose="03070502060502030205" pitchFamily="66" charset="0"/>
              </a:rPr>
            </a:br>
            <a:br>
              <a:rPr lang="en-US" sz="1300" b="1" dirty="0">
                <a:latin typeface="Papyrus" panose="03070502060502030205" pitchFamily="66" charset="0"/>
              </a:rPr>
            </a:br>
            <a:br>
              <a:rPr lang="en-US" sz="1300" b="1" dirty="0">
                <a:latin typeface="Papyrus" panose="03070502060502030205" pitchFamily="66" charset="0"/>
              </a:rPr>
            </a:br>
            <a:br>
              <a:rPr lang="en-US" sz="1300" b="1" dirty="0">
                <a:latin typeface="Papyrus" panose="03070502060502030205" pitchFamily="66" charset="0"/>
              </a:rPr>
            </a:br>
            <a:br>
              <a:rPr lang="en-US" sz="13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004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828B602F-9A5E-4525-8DB7-7CD3EB6AB823}"/>
              </a:ext>
            </a:extLst>
          </p:cNvPr>
          <p:cNvSpPr/>
          <p:nvPr/>
        </p:nvSpPr>
        <p:spPr>
          <a:xfrm>
            <a:off x="590365" y="503807"/>
            <a:ext cx="7963270" cy="5850385"/>
          </a:xfrm>
          <a:custGeom>
            <a:avLst/>
            <a:gdLst>
              <a:gd name="connsiteX0" fmla="*/ 731298 w 7963270"/>
              <a:gd name="connsiteY0" fmla="*/ 731298 h 5850385"/>
              <a:gd name="connsiteX1" fmla="*/ 7231972 w 7963270"/>
              <a:gd name="connsiteY1" fmla="*/ 731298 h 5850385"/>
              <a:gd name="connsiteX2" fmla="*/ 7231972 w 7963270"/>
              <a:gd name="connsiteY2" fmla="*/ 5119087 h 5850385"/>
              <a:gd name="connsiteX3" fmla="*/ 731298 w 7963270"/>
              <a:gd name="connsiteY3" fmla="*/ 5119087 h 5850385"/>
              <a:gd name="connsiteX4" fmla="*/ 731298 w 7963270"/>
              <a:gd name="connsiteY4" fmla="*/ 731298 h 5850385"/>
              <a:gd name="connsiteX0" fmla="*/ 0 w 7963270"/>
              <a:gd name="connsiteY0" fmla="*/ 0 h 5850385"/>
              <a:gd name="connsiteX1" fmla="*/ 7963270 w 7963270"/>
              <a:gd name="connsiteY1" fmla="*/ 0 h 5850385"/>
              <a:gd name="connsiteX2" fmla="*/ 7231972 w 7963270"/>
              <a:gd name="connsiteY2" fmla="*/ 731298 h 5850385"/>
              <a:gd name="connsiteX3" fmla="*/ 731298 w 7963270"/>
              <a:gd name="connsiteY3" fmla="*/ 731298 h 5850385"/>
              <a:gd name="connsiteX4" fmla="*/ 0 w 7963270"/>
              <a:gd name="connsiteY4" fmla="*/ 0 h 5850385"/>
              <a:gd name="connsiteX0" fmla="*/ 0 w 7963270"/>
              <a:gd name="connsiteY0" fmla="*/ 5850385 h 5850385"/>
              <a:gd name="connsiteX1" fmla="*/ 731298 w 7963270"/>
              <a:gd name="connsiteY1" fmla="*/ 5119087 h 5850385"/>
              <a:gd name="connsiteX2" fmla="*/ 7231972 w 7963270"/>
              <a:gd name="connsiteY2" fmla="*/ 5119087 h 5850385"/>
              <a:gd name="connsiteX3" fmla="*/ 7963270 w 7963270"/>
              <a:gd name="connsiteY3" fmla="*/ 5850385 h 5850385"/>
              <a:gd name="connsiteX4" fmla="*/ 0 w 7963270"/>
              <a:gd name="connsiteY4" fmla="*/ 5850385 h 5850385"/>
              <a:gd name="connsiteX0" fmla="*/ 0 w 7963270"/>
              <a:gd name="connsiteY0" fmla="*/ 0 h 5850385"/>
              <a:gd name="connsiteX1" fmla="*/ 731298 w 7963270"/>
              <a:gd name="connsiteY1" fmla="*/ 731298 h 5850385"/>
              <a:gd name="connsiteX2" fmla="*/ 731298 w 7963270"/>
              <a:gd name="connsiteY2" fmla="*/ 5119087 h 5850385"/>
              <a:gd name="connsiteX3" fmla="*/ 0 w 7963270"/>
              <a:gd name="connsiteY3" fmla="*/ 5850385 h 5850385"/>
              <a:gd name="connsiteX4" fmla="*/ 0 w 7963270"/>
              <a:gd name="connsiteY4" fmla="*/ 0 h 5850385"/>
              <a:gd name="connsiteX0" fmla="*/ 7963270 w 7963270"/>
              <a:gd name="connsiteY0" fmla="*/ 0 h 5850385"/>
              <a:gd name="connsiteX1" fmla="*/ 7963270 w 7963270"/>
              <a:gd name="connsiteY1" fmla="*/ 5850385 h 5850385"/>
              <a:gd name="connsiteX2" fmla="*/ 7231972 w 7963270"/>
              <a:gd name="connsiteY2" fmla="*/ 5119087 h 5850385"/>
              <a:gd name="connsiteX3" fmla="*/ 7231972 w 7963270"/>
              <a:gd name="connsiteY3" fmla="*/ 731298 h 5850385"/>
              <a:gd name="connsiteX4" fmla="*/ 7963270 w 7963270"/>
              <a:gd name="connsiteY4" fmla="*/ 0 h 5850385"/>
              <a:gd name="connsiteX0" fmla="*/ 0 w 7963270"/>
              <a:gd name="connsiteY0" fmla="*/ 0 h 5850385"/>
              <a:gd name="connsiteX1" fmla="*/ 7963270 w 7963270"/>
              <a:gd name="connsiteY1" fmla="*/ 0 h 5850385"/>
              <a:gd name="connsiteX2" fmla="*/ 7963270 w 7963270"/>
              <a:gd name="connsiteY2" fmla="*/ 5850385 h 5850385"/>
              <a:gd name="connsiteX3" fmla="*/ 0 w 7963270"/>
              <a:gd name="connsiteY3" fmla="*/ 5850385 h 5850385"/>
              <a:gd name="connsiteX4" fmla="*/ 0 w 7963270"/>
              <a:gd name="connsiteY4" fmla="*/ 0 h 5850385"/>
              <a:gd name="connsiteX5" fmla="*/ 731298 w 7963270"/>
              <a:gd name="connsiteY5" fmla="*/ 731298 h 5850385"/>
              <a:gd name="connsiteX6" fmla="*/ 7231972 w 7963270"/>
              <a:gd name="connsiteY6" fmla="*/ 731298 h 5850385"/>
              <a:gd name="connsiteX7" fmla="*/ 7231972 w 7963270"/>
              <a:gd name="connsiteY7" fmla="*/ 5119087 h 5850385"/>
              <a:gd name="connsiteX8" fmla="*/ 731298 w 7963270"/>
              <a:gd name="connsiteY8" fmla="*/ 5119087 h 5850385"/>
              <a:gd name="connsiteX9" fmla="*/ 731298 w 7963270"/>
              <a:gd name="connsiteY9" fmla="*/ 731298 h 5850385"/>
              <a:gd name="connsiteX10" fmla="*/ 0 w 7963270"/>
              <a:gd name="connsiteY10" fmla="*/ 0 h 5850385"/>
              <a:gd name="connsiteX11" fmla="*/ 731298 w 7963270"/>
              <a:gd name="connsiteY11" fmla="*/ 731298 h 5850385"/>
              <a:gd name="connsiteX12" fmla="*/ 0 w 7963270"/>
              <a:gd name="connsiteY12" fmla="*/ 5850385 h 5850385"/>
              <a:gd name="connsiteX13" fmla="*/ 731298 w 7963270"/>
              <a:gd name="connsiteY13" fmla="*/ 5119087 h 5850385"/>
              <a:gd name="connsiteX14" fmla="*/ 7963270 w 7963270"/>
              <a:gd name="connsiteY14" fmla="*/ 0 h 5850385"/>
              <a:gd name="connsiteX15" fmla="*/ 7231972 w 7963270"/>
              <a:gd name="connsiteY15" fmla="*/ 731298 h 5850385"/>
              <a:gd name="connsiteX16" fmla="*/ 7963270 w 7963270"/>
              <a:gd name="connsiteY16" fmla="*/ 5850385 h 5850385"/>
              <a:gd name="connsiteX17" fmla="*/ 7231972 w 7963270"/>
              <a:gd name="connsiteY17" fmla="*/ 5119087 h 585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963270" h="5850385" stroke="0" extrusionOk="0">
                <a:moveTo>
                  <a:pt x="731298" y="731298"/>
                </a:moveTo>
                <a:cubicBezTo>
                  <a:pt x="1692521" y="582606"/>
                  <a:pt x="4084950" y="609529"/>
                  <a:pt x="7231972" y="731298"/>
                </a:cubicBezTo>
                <a:cubicBezTo>
                  <a:pt x="7211736" y="1753942"/>
                  <a:pt x="7393412" y="4504452"/>
                  <a:pt x="7231972" y="5119087"/>
                </a:cubicBezTo>
                <a:cubicBezTo>
                  <a:pt x="5837976" y="5106372"/>
                  <a:pt x="1716913" y="5032946"/>
                  <a:pt x="731298" y="5119087"/>
                </a:cubicBezTo>
                <a:cubicBezTo>
                  <a:pt x="814282" y="3430313"/>
                  <a:pt x="790614" y="2894731"/>
                  <a:pt x="731298" y="731298"/>
                </a:cubicBezTo>
                <a:close/>
              </a:path>
              <a:path w="7963270" h="5850385" fill="lightenLess" stroke="0" extrusionOk="0">
                <a:moveTo>
                  <a:pt x="0" y="0"/>
                </a:moveTo>
                <a:cubicBezTo>
                  <a:pt x="3902582" y="-149133"/>
                  <a:pt x="4950048" y="-128671"/>
                  <a:pt x="7963270" y="0"/>
                </a:cubicBezTo>
                <a:cubicBezTo>
                  <a:pt x="7572782" y="323953"/>
                  <a:pt x="7595399" y="491619"/>
                  <a:pt x="7231972" y="731298"/>
                </a:cubicBezTo>
                <a:cubicBezTo>
                  <a:pt x="4371683" y="735465"/>
                  <a:pt x="3595198" y="681064"/>
                  <a:pt x="731298" y="731298"/>
                </a:cubicBezTo>
                <a:cubicBezTo>
                  <a:pt x="439954" y="465075"/>
                  <a:pt x="189205" y="220121"/>
                  <a:pt x="0" y="0"/>
                </a:cubicBezTo>
                <a:close/>
              </a:path>
              <a:path w="7963270" h="5850385" fill="darkenLess" stroke="0" extrusionOk="0">
                <a:moveTo>
                  <a:pt x="0" y="5850385"/>
                </a:moveTo>
                <a:cubicBezTo>
                  <a:pt x="202324" y="5631508"/>
                  <a:pt x="456459" y="5423812"/>
                  <a:pt x="731298" y="5119087"/>
                </a:cubicBezTo>
                <a:cubicBezTo>
                  <a:pt x="1451951" y="4949787"/>
                  <a:pt x="5531413" y="5043739"/>
                  <a:pt x="7231972" y="5119087"/>
                </a:cubicBezTo>
                <a:cubicBezTo>
                  <a:pt x="7531775" y="5457582"/>
                  <a:pt x="7861519" y="5699147"/>
                  <a:pt x="7963270" y="5850385"/>
                </a:cubicBezTo>
                <a:cubicBezTo>
                  <a:pt x="4311619" y="5936436"/>
                  <a:pt x="2937577" y="5915435"/>
                  <a:pt x="0" y="5850385"/>
                </a:cubicBezTo>
                <a:close/>
              </a:path>
              <a:path w="7963270" h="5850385" fill="lighten" stroke="0" extrusionOk="0">
                <a:moveTo>
                  <a:pt x="0" y="0"/>
                </a:moveTo>
                <a:cubicBezTo>
                  <a:pt x="336886" y="250412"/>
                  <a:pt x="500749" y="614987"/>
                  <a:pt x="731298" y="731298"/>
                </a:cubicBezTo>
                <a:cubicBezTo>
                  <a:pt x="866234" y="2764717"/>
                  <a:pt x="751869" y="3899913"/>
                  <a:pt x="731298" y="5119087"/>
                </a:cubicBezTo>
                <a:cubicBezTo>
                  <a:pt x="441678" y="5277681"/>
                  <a:pt x="138629" y="5792807"/>
                  <a:pt x="0" y="5850385"/>
                </a:cubicBezTo>
                <a:cubicBezTo>
                  <a:pt x="-42920" y="3842675"/>
                  <a:pt x="117304" y="2885072"/>
                  <a:pt x="0" y="0"/>
                </a:cubicBezTo>
                <a:close/>
              </a:path>
              <a:path w="7963270" h="5850385" fill="darken" stroke="0" extrusionOk="0">
                <a:moveTo>
                  <a:pt x="7963270" y="0"/>
                </a:moveTo>
                <a:cubicBezTo>
                  <a:pt x="8023846" y="961017"/>
                  <a:pt x="7978311" y="4703207"/>
                  <a:pt x="7963270" y="5850385"/>
                </a:cubicBezTo>
                <a:cubicBezTo>
                  <a:pt x="7599234" y="5593736"/>
                  <a:pt x="7481394" y="5463466"/>
                  <a:pt x="7231972" y="5119087"/>
                </a:cubicBezTo>
                <a:cubicBezTo>
                  <a:pt x="7353349" y="2925473"/>
                  <a:pt x="7365430" y="1381942"/>
                  <a:pt x="7231972" y="731298"/>
                </a:cubicBezTo>
                <a:cubicBezTo>
                  <a:pt x="7317881" y="654249"/>
                  <a:pt x="7571166" y="275364"/>
                  <a:pt x="7963270" y="0"/>
                </a:cubicBezTo>
                <a:close/>
              </a:path>
              <a:path w="7963270" h="5850385" fill="none" extrusionOk="0">
                <a:moveTo>
                  <a:pt x="0" y="0"/>
                </a:moveTo>
                <a:cubicBezTo>
                  <a:pt x="940979" y="69807"/>
                  <a:pt x="4289931" y="64774"/>
                  <a:pt x="7963270" y="0"/>
                </a:cubicBezTo>
                <a:cubicBezTo>
                  <a:pt x="7961574" y="1594784"/>
                  <a:pt x="7940048" y="3117224"/>
                  <a:pt x="7963270" y="5850385"/>
                </a:cubicBezTo>
                <a:cubicBezTo>
                  <a:pt x="6453740" y="5932641"/>
                  <a:pt x="3236651" y="5803381"/>
                  <a:pt x="0" y="5850385"/>
                </a:cubicBezTo>
                <a:cubicBezTo>
                  <a:pt x="162725" y="4880089"/>
                  <a:pt x="93454" y="1816976"/>
                  <a:pt x="0" y="0"/>
                </a:cubicBezTo>
                <a:close/>
                <a:moveTo>
                  <a:pt x="731298" y="731298"/>
                </a:moveTo>
                <a:cubicBezTo>
                  <a:pt x="1713526" y="571539"/>
                  <a:pt x="4768005" y="868927"/>
                  <a:pt x="7231972" y="731298"/>
                </a:cubicBezTo>
                <a:cubicBezTo>
                  <a:pt x="7208571" y="1835097"/>
                  <a:pt x="7091413" y="3150624"/>
                  <a:pt x="7231972" y="5119087"/>
                </a:cubicBezTo>
                <a:cubicBezTo>
                  <a:pt x="4444865" y="5056823"/>
                  <a:pt x="2151267" y="5169380"/>
                  <a:pt x="731298" y="5119087"/>
                </a:cubicBezTo>
                <a:cubicBezTo>
                  <a:pt x="780621" y="4446791"/>
                  <a:pt x="780500" y="1526750"/>
                  <a:pt x="731298" y="731298"/>
                </a:cubicBezTo>
                <a:close/>
                <a:moveTo>
                  <a:pt x="0" y="0"/>
                </a:moveTo>
                <a:cubicBezTo>
                  <a:pt x="72823" y="94780"/>
                  <a:pt x="349959" y="453746"/>
                  <a:pt x="731298" y="731298"/>
                </a:cubicBezTo>
                <a:moveTo>
                  <a:pt x="0" y="5850385"/>
                </a:moveTo>
                <a:cubicBezTo>
                  <a:pt x="261759" y="5665240"/>
                  <a:pt x="586233" y="5224920"/>
                  <a:pt x="731298" y="5119087"/>
                </a:cubicBezTo>
                <a:moveTo>
                  <a:pt x="7963270" y="0"/>
                </a:moveTo>
                <a:cubicBezTo>
                  <a:pt x="7663360" y="254059"/>
                  <a:pt x="7431350" y="420933"/>
                  <a:pt x="7231972" y="731298"/>
                </a:cubicBezTo>
                <a:moveTo>
                  <a:pt x="7963270" y="5850385"/>
                </a:moveTo>
                <a:cubicBezTo>
                  <a:pt x="7590839" y="5551819"/>
                  <a:pt x="7569895" y="5327442"/>
                  <a:pt x="7231972" y="5119087"/>
                </a:cubicBezTo>
              </a:path>
              <a:path w="7963270" h="5850385" fill="none" stroke="0" extrusionOk="0">
                <a:moveTo>
                  <a:pt x="0" y="0"/>
                </a:moveTo>
                <a:cubicBezTo>
                  <a:pt x="1045562" y="148512"/>
                  <a:pt x="5059577" y="-94875"/>
                  <a:pt x="7963270" y="0"/>
                </a:cubicBezTo>
                <a:cubicBezTo>
                  <a:pt x="7953106" y="1582577"/>
                  <a:pt x="7842024" y="5256733"/>
                  <a:pt x="7963270" y="5850385"/>
                </a:cubicBezTo>
                <a:cubicBezTo>
                  <a:pt x="5404500" y="5994948"/>
                  <a:pt x="1731798" y="5682838"/>
                  <a:pt x="0" y="5850385"/>
                </a:cubicBezTo>
                <a:cubicBezTo>
                  <a:pt x="66968" y="4634188"/>
                  <a:pt x="117621" y="1050426"/>
                  <a:pt x="0" y="0"/>
                </a:cubicBezTo>
                <a:close/>
                <a:moveTo>
                  <a:pt x="731298" y="731298"/>
                </a:moveTo>
                <a:cubicBezTo>
                  <a:pt x="3576138" y="896784"/>
                  <a:pt x="5048250" y="757383"/>
                  <a:pt x="7231972" y="731298"/>
                </a:cubicBezTo>
                <a:cubicBezTo>
                  <a:pt x="7325216" y="1376096"/>
                  <a:pt x="7083217" y="4269294"/>
                  <a:pt x="7231972" y="5119087"/>
                </a:cubicBezTo>
                <a:cubicBezTo>
                  <a:pt x="4261206" y="4972536"/>
                  <a:pt x="3489037" y="5143638"/>
                  <a:pt x="731298" y="5119087"/>
                </a:cubicBezTo>
                <a:cubicBezTo>
                  <a:pt x="625703" y="3820713"/>
                  <a:pt x="703827" y="1622020"/>
                  <a:pt x="731298" y="731298"/>
                </a:cubicBezTo>
                <a:close/>
                <a:moveTo>
                  <a:pt x="0" y="0"/>
                </a:moveTo>
                <a:cubicBezTo>
                  <a:pt x="300239" y="216636"/>
                  <a:pt x="470264" y="550495"/>
                  <a:pt x="731298" y="731298"/>
                </a:cubicBezTo>
                <a:moveTo>
                  <a:pt x="0" y="5850385"/>
                </a:moveTo>
                <a:cubicBezTo>
                  <a:pt x="322871" y="5646790"/>
                  <a:pt x="350048" y="5371605"/>
                  <a:pt x="731298" y="5119087"/>
                </a:cubicBezTo>
                <a:moveTo>
                  <a:pt x="7963270" y="0"/>
                </a:moveTo>
                <a:cubicBezTo>
                  <a:pt x="7708625" y="265074"/>
                  <a:pt x="7454617" y="570529"/>
                  <a:pt x="7231972" y="731298"/>
                </a:cubicBezTo>
                <a:moveTo>
                  <a:pt x="7963270" y="5850385"/>
                </a:moveTo>
                <a:cubicBezTo>
                  <a:pt x="7603460" y="5579917"/>
                  <a:pt x="7327399" y="5264543"/>
                  <a:pt x="7231972" y="5119087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solidFill>
                  <a:schemeClr val="bg2">
                    <a:lumMod val="25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7200" b="1" dirty="0">
                <a:solidFill>
                  <a:schemeClr val="bg2">
                    <a:lumMod val="25000"/>
                  </a:schemeClr>
                </a:solidFill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7200" b="1" dirty="0">
                <a:solidFill>
                  <a:schemeClr val="bg2">
                    <a:lumMod val="25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endParaRPr lang="en-US" sz="7200" dirty="0">
              <a:solidFill>
                <a:schemeClr val="bg2">
                  <a:lumMod val="25000"/>
                </a:schemeClr>
              </a:solidFill>
              <a:effectLst/>
              <a:latin typeface="Papyrus" panose="03070502060502030205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013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582</Words>
  <Application>Microsoft Office PowerPoint</Application>
  <PresentationFormat>On-screen Show (4:3)</PresentationFormat>
  <Paragraphs>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Slide 1 Introduction- Mosaics from the Ilissos Basilica in Athens Slide 2 Fragment of a Mosaic depicting a Laurel Wreath,  5th century AD, Floor Mosaic, 98 x 97 cm, Byzantine and Christian Museum, Athens, Greece https://www.byzantinemuseum.gr/en/permanentexhibition/ancient_world_to_Byzantium/temples_of_the_new_religion/?bxm=175 3  Slide 3 Mosaic depicting a Laurel Wreath,  5th century AD, Floor Mosaic, 98 x 97 cm, Byzantine and Christian Museum, Athens, Greece https://www.byzantinemuseum.gr/en/permanentexhibition/ancient_world_to_Byzantium/temples_of_the_new_religion/?bxm=1755   Slide 4 Fragment of a Mosaic depicting a Bird,  5th century AD, Floor Mosaic, 77 x 155 cm, Byzantine and Christian Museum, Athens, Greece https://www.byzantinemuseum.gr/en/permanentexhibition/ancient_world_to_Byzantium/temples_of_the_new_religion/?bxm=1754  Slide 5 Mosaic depicting a Stork pecking at a Snake,  5th century AD, Floor Mosaic, 92 x 98 cm, Byzantine and Christian Museum, Athens, Greece https://www.byzantinemuseum.gr/en/permanentexhibition/ancient_world_to_Byzantium/temples_of_the_new_religion/?bxm=1756  Slide 6 Part of a Mosaic pavement decorated with a winding stem with leaves and grapes, 5th century AD, Floor Mosaic, 62 x 151 cm, Byzantine and Christian Museum, Athens, Greece https://www.byzantinemuseum.gr/en/permanentexhibition/ancient_world_to_Byzantium/temples_of_the_new_religion/?bxm=1758  Part of a Mosaic pavement decorated with a winding stem with leaves and grapes, 5th century AD, Floor Mosaic, 63 x 147 cm, Byzantine and Christian Museum, Athens, Greece https://www.byzantinemuseum.gr/en/permanentexhibition/ancient_world_to_Byzantium/temples_of_the_new_religion/?bxm=1759  Slide 7 Part of a Mosaic pavement with geometric decoration, 5th century AD, Floor Mosaic, 110 x 92 cm, Byzantine and Christian Museum, Athens, Greece https://www.byzantinemuseum.gr/en/permanentexhibition/ancient_world_to_Byzantium/temples_of_the_new_religion/?bxm=1762  Slide 8 Exhibition of Mosaics from the Ilissos Basilica in Athens, 5th century AD, Byzantine and Christian Museum, Athens, Greece  http://www.byzantineathens.com/betaalphasigmaiotalambdaiotakappaeta-iotalambdaiotasigmasigmaomicronupsilon.html   Slide 9 Photo Credits Slide 9 The End     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2021-06-15T13:25:56Z</dcterms:created>
  <dcterms:modified xsi:type="dcterms:W3CDTF">2021-07-16T04:04:00Z</dcterms:modified>
</cp:coreProperties>
</file>