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81" r:id="rId4"/>
    <p:sldId id="302" r:id="rId5"/>
    <p:sldId id="286" r:id="rId6"/>
    <p:sldId id="295" r:id="rId7"/>
    <p:sldId id="296" r:id="rId8"/>
    <p:sldId id="299" r:id="rId9"/>
    <p:sldId id="287" r:id="rId10"/>
    <p:sldId id="294" r:id="rId11"/>
    <p:sldId id="288" r:id="rId12"/>
    <p:sldId id="289" r:id="rId13"/>
    <p:sldId id="300" r:id="rId14"/>
    <p:sldId id="30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1DF511-0214-4302-B577-FEFE1043A76A}" v="89" dt="2021-05-30T09:33:44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01DF511-0214-4302-B577-FEFE1043A76A}"/>
    <pc:docChg chg="undo redo custSel addSld delSld modSld sldOrd">
      <pc:chgData name="Amalia Spiliakou" userId="f4bd6b91a0b5818a" providerId="LiveId" clId="{101DF511-0214-4302-B577-FEFE1043A76A}" dt="2021-05-30T09:34:52.421" v="617"/>
      <pc:docMkLst>
        <pc:docMk/>
      </pc:docMkLst>
      <pc:sldChg chg="modSp add del mod setBg">
        <pc:chgData name="Amalia Spiliakou" userId="f4bd6b91a0b5818a" providerId="LiveId" clId="{101DF511-0214-4302-B577-FEFE1043A76A}" dt="2021-05-30T08:12:48.267" v="28" actId="113"/>
        <pc:sldMkLst>
          <pc:docMk/>
          <pc:sldMk cId="3232409815" sldId="281"/>
        </pc:sldMkLst>
        <pc:spChg chg="mod">
          <ac:chgData name="Amalia Spiliakou" userId="f4bd6b91a0b5818a" providerId="LiveId" clId="{101DF511-0214-4302-B577-FEFE1043A76A}" dt="2021-05-30T08:12:48.267" v="28" actId="113"/>
          <ac:spMkLst>
            <pc:docMk/>
            <pc:sldMk cId="3232409815" sldId="281"/>
            <ac:spMk id="26626" creationId="{00000000-0000-0000-0000-000000000000}"/>
          </ac:spMkLst>
        </pc:spChg>
      </pc:sldChg>
      <pc:sldChg chg="modSp add del mod setBg">
        <pc:chgData name="Amalia Spiliakou" userId="f4bd6b91a0b5818a" providerId="LiveId" clId="{101DF511-0214-4302-B577-FEFE1043A76A}" dt="2021-05-30T08:22:25.524" v="114"/>
        <pc:sldMkLst>
          <pc:docMk/>
          <pc:sldMk cId="1471096345" sldId="286"/>
        </pc:sldMkLst>
        <pc:spChg chg="mod">
          <ac:chgData name="Amalia Spiliakou" userId="f4bd6b91a0b5818a" providerId="LiveId" clId="{101DF511-0214-4302-B577-FEFE1043A76A}" dt="2021-05-30T08:22:17.162" v="113" actId="207"/>
          <ac:spMkLst>
            <pc:docMk/>
            <pc:sldMk cId="1471096345" sldId="286"/>
            <ac:spMk id="31746" creationId="{00000000-0000-0000-0000-000000000000}"/>
          </ac:spMkLst>
        </pc:spChg>
      </pc:sldChg>
      <pc:sldChg chg="modSp add del mod setBg">
        <pc:chgData name="Amalia Spiliakou" userId="f4bd6b91a0b5818a" providerId="LiveId" clId="{101DF511-0214-4302-B577-FEFE1043A76A}" dt="2021-05-30T08:34:37.158" v="267" actId="207"/>
        <pc:sldMkLst>
          <pc:docMk/>
          <pc:sldMk cId="1779091398" sldId="287"/>
        </pc:sldMkLst>
        <pc:spChg chg="mod">
          <ac:chgData name="Amalia Spiliakou" userId="f4bd6b91a0b5818a" providerId="LiveId" clId="{101DF511-0214-4302-B577-FEFE1043A76A}" dt="2021-05-30T08:34:37.158" v="267" actId="207"/>
          <ac:spMkLst>
            <pc:docMk/>
            <pc:sldMk cId="1779091398" sldId="287"/>
            <ac:spMk id="32770" creationId="{00000000-0000-0000-0000-000000000000}"/>
          </ac:spMkLst>
        </pc:spChg>
      </pc:sldChg>
      <pc:sldChg chg="addSp delSp modSp add del mod setBg">
        <pc:chgData name="Amalia Spiliakou" userId="f4bd6b91a0b5818a" providerId="LiveId" clId="{101DF511-0214-4302-B577-FEFE1043A76A}" dt="2021-05-30T09:09:31.155" v="319"/>
        <pc:sldMkLst>
          <pc:docMk/>
          <pc:sldMk cId="465892732" sldId="288"/>
        </pc:sldMkLst>
        <pc:spChg chg="mod">
          <ac:chgData name="Amalia Spiliakou" userId="f4bd6b91a0b5818a" providerId="LiveId" clId="{101DF511-0214-4302-B577-FEFE1043A76A}" dt="2021-05-30T09:09:15.103" v="317" actId="20577"/>
          <ac:spMkLst>
            <pc:docMk/>
            <pc:sldMk cId="465892732" sldId="288"/>
            <ac:spMk id="33794" creationId="{00000000-0000-0000-0000-000000000000}"/>
          </ac:spMkLst>
        </pc:spChg>
        <pc:picChg chg="add mod">
          <ac:chgData name="Amalia Spiliakou" userId="f4bd6b91a0b5818a" providerId="LiveId" clId="{101DF511-0214-4302-B577-FEFE1043A76A}" dt="2021-05-30T09:09:21.410" v="318" actId="1076"/>
          <ac:picMkLst>
            <pc:docMk/>
            <pc:sldMk cId="465892732" sldId="288"/>
            <ac:picMk id="5122" creationId="{5A5D8634-EB46-4509-B225-E7F3B3474ECA}"/>
          </ac:picMkLst>
        </pc:picChg>
        <pc:picChg chg="del">
          <ac:chgData name="Amalia Spiliakou" userId="f4bd6b91a0b5818a" providerId="LiveId" clId="{101DF511-0214-4302-B577-FEFE1043A76A}" dt="2021-05-30T09:08:00.677" v="288" actId="478"/>
          <ac:picMkLst>
            <pc:docMk/>
            <pc:sldMk cId="465892732" sldId="288"/>
            <ac:picMk id="33795" creationId="{00000000-0000-0000-0000-000000000000}"/>
          </ac:picMkLst>
        </pc:picChg>
      </pc:sldChg>
      <pc:sldChg chg="addSp delSp modSp add del mod setBg">
        <pc:chgData name="Amalia Spiliakou" userId="f4bd6b91a0b5818a" providerId="LiveId" clId="{101DF511-0214-4302-B577-FEFE1043A76A}" dt="2021-05-30T09:14:18.942" v="356"/>
        <pc:sldMkLst>
          <pc:docMk/>
          <pc:sldMk cId="8280365" sldId="289"/>
        </pc:sldMkLst>
        <pc:spChg chg="mod">
          <ac:chgData name="Amalia Spiliakou" userId="f4bd6b91a0b5818a" providerId="LiveId" clId="{101DF511-0214-4302-B577-FEFE1043A76A}" dt="2021-05-30T09:14:10.725" v="355" actId="207"/>
          <ac:spMkLst>
            <pc:docMk/>
            <pc:sldMk cId="8280365" sldId="289"/>
            <ac:spMk id="34818" creationId="{00000000-0000-0000-0000-000000000000}"/>
          </ac:spMkLst>
        </pc:spChg>
        <pc:picChg chg="add mod">
          <ac:chgData name="Amalia Spiliakou" userId="f4bd6b91a0b5818a" providerId="LiveId" clId="{101DF511-0214-4302-B577-FEFE1043A76A}" dt="2021-05-30T09:12:00.031" v="341" actId="1076"/>
          <ac:picMkLst>
            <pc:docMk/>
            <pc:sldMk cId="8280365" sldId="289"/>
            <ac:picMk id="6146" creationId="{638DC130-054D-4EA1-A56D-2EC15E7B466B}"/>
          </ac:picMkLst>
        </pc:picChg>
        <pc:picChg chg="add del">
          <ac:chgData name="Amalia Spiliakou" userId="f4bd6b91a0b5818a" providerId="LiveId" clId="{101DF511-0214-4302-B577-FEFE1043A76A}" dt="2021-05-30T09:13:18.725" v="347" actId="478"/>
          <ac:picMkLst>
            <pc:docMk/>
            <pc:sldMk cId="8280365" sldId="289"/>
            <ac:picMk id="6148" creationId="{66547C7B-ECE3-450D-BABC-39581053184C}"/>
          </ac:picMkLst>
        </pc:picChg>
        <pc:picChg chg="del mod">
          <ac:chgData name="Amalia Spiliakou" userId="f4bd6b91a0b5818a" providerId="LiveId" clId="{101DF511-0214-4302-B577-FEFE1043A76A}" dt="2021-05-30T09:11:36.083" v="334" actId="478"/>
          <ac:picMkLst>
            <pc:docMk/>
            <pc:sldMk cId="8280365" sldId="289"/>
            <ac:picMk id="34819" creationId="{00000000-0000-0000-0000-000000000000}"/>
          </ac:picMkLst>
        </pc:picChg>
      </pc:sldChg>
      <pc:sldChg chg="add del setBg">
        <pc:chgData name="Amalia Spiliakou" userId="f4bd6b91a0b5818a" providerId="LiveId" clId="{101DF511-0214-4302-B577-FEFE1043A76A}" dt="2021-05-30T08:08:02.017" v="3" actId="47"/>
        <pc:sldMkLst>
          <pc:docMk/>
          <pc:sldMk cId="1359208286" sldId="292"/>
        </pc:sldMkLst>
      </pc:sldChg>
      <pc:sldChg chg="addSp delSp modSp add del mod setBg">
        <pc:chgData name="Amalia Spiliakou" userId="f4bd6b91a0b5818a" providerId="LiveId" clId="{101DF511-0214-4302-B577-FEFE1043A76A}" dt="2021-05-30T09:06:28.969" v="287"/>
        <pc:sldMkLst>
          <pc:docMk/>
          <pc:sldMk cId="4014614815" sldId="294"/>
        </pc:sldMkLst>
        <pc:spChg chg="mod">
          <ac:chgData name="Amalia Spiliakou" userId="f4bd6b91a0b5818a" providerId="LiveId" clId="{101DF511-0214-4302-B577-FEFE1043A76A}" dt="2021-05-30T09:06:23.114" v="286" actId="207"/>
          <ac:spMkLst>
            <pc:docMk/>
            <pc:sldMk cId="4014614815" sldId="294"/>
            <ac:spMk id="2" creationId="{00000000-0000-0000-0000-000000000000}"/>
          </ac:spMkLst>
        </pc:spChg>
        <pc:picChg chg="del">
          <ac:chgData name="Amalia Spiliakou" userId="f4bd6b91a0b5818a" providerId="LiveId" clId="{101DF511-0214-4302-B577-FEFE1043A76A}" dt="2021-05-30T09:05:24.293" v="278" actId="478"/>
          <ac:picMkLst>
            <pc:docMk/>
            <pc:sldMk cId="4014614815" sldId="294"/>
            <ac:picMk id="1031" creationId="{00000000-0000-0000-0000-000000000000}"/>
          </ac:picMkLst>
        </pc:picChg>
        <pc:picChg chg="add mod">
          <ac:chgData name="Amalia Spiliakou" userId="f4bd6b91a0b5818a" providerId="LiveId" clId="{101DF511-0214-4302-B577-FEFE1043A76A}" dt="2021-05-30T09:05:37.785" v="280" actId="1076"/>
          <ac:picMkLst>
            <pc:docMk/>
            <pc:sldMk cId="4014614815" sldId="294"/>
            <ac:picMk id="4098" creationId="{8A749891-401D-45BD-B23F-1FABCBAE4E80}"/>
          </ac:picMkLst>
        </pc:picChg>
      </pc:sldChg>
      <pc:sldChg chg="addSp delSp modSp add del mod setBg">
        <pc:chgData name="Amalia Spiliakou" userId="f4bd6b91a0b5818a" providerId="LiveId" clId="{101DF511-0214-4302-B577-FEFE1043A76A}" dt="2021-05-30T08:31:17.556" v="150" actId="207"/>
        <pc:sldMkLst>
          <pc:docMk/>
          <pc:sldMk cId="308481460" sldId="295"/>
        </pc:sldMkLst>
        <pc:spChg chg="mod">
          <ac:chgData name="Amalia Spiliakou" userId="f4bd6b91a0b5818a" providerId="LiveId" clId="{101DF511-0214-4302-B577-FEFE1043A76A}" dt="2021-05-30T08:31:17.556" v="150" actId="207"/>
          <ac:spMkLst>
            <pc:docMk/>
            <pc:sldMk cId="308481460" sldId="295"/>
            <ac:spMk id="2" creationId="{00000000-0000-0000-0000-000000000000}"/>
          </ac:spMkLst>
        </pc:spChg>
        <pc:picChg chg="del">
          <ac:chgData name="Amalia Spiliakou" userId="f4bd6b91a0b5818a" providerId="LiveId" clId="{101DF511-0214-4302-B577-FEFE1043A76A}" dt="2021-05-30T08:29:54.081" v="138" actId="478"/>
          <ac:picMkLst>
            <pc:docMk/>
            <pc:sldMk cId="308481460" sldId="295"/>
            <ac:picMk id="2050" creationId="{00000000-0000-0000-0000-000000000000}"/>
          </ac:picMkLst>
        </pc:picChg>
        <pc:picChg chg="add mod">
          <ac:chgData name="Amalia Spiliakou" userId="f4bd6b91a0b5818a" providerId="LiveId" clId="{101DF511-0214-4302-B577-FEFE1043A76A}" dt="2021-05-30T08:30:07.100" v="141" actId="14100"/>
          <ac:picMkLst>
            <pc:docMk/>
            <pc:sldMk cId="308481460" sldId="295"/>
            <ac:picMk id="3074" creationId="{57D30C94-0014-4AE2-B5A3-190A88862F13}"/>
          </ac:picMkLst>
        </pc:picChg>
      </pc:sldChg>
      <pc:sldChg chg="modSp add del mod ord setBg">
        <pc:chgData name="Amalia Spiliakou" userId="f4bd6b91a0b5818a" providerId="LiveId" clId="{101DF511-0214-4302-B577-FEFE1043A76A}" dt="2021-05-30T09:34:52.421" v="617"/>
        <pc:sldMkLst>
          <pc:docMk/>
          <pc:sldMk cId="1936695416" sldId="296"/>
        </pc:sldMkLst>
        <pc:spChg chg="mod">
          <ac:chgData name="Amalia Spiliakou" userId="f4bd6b91a0b5818a" providerId="LiveId" clId="{101DF511-0214-4302-B577-FEFE1043A76A}" dt="2021-05-30T08:32:55.476" v="171" actId="20577"/>
          <ac:spMkLst>
            <pc:docMk/>
            <pc:sldMk cId="1936695416" sldId="296"/>
            <ac:spMk id="2" creationId="{00000000-0000-0000-0000-000000000000}"/>
          </ac:spMkLst>
        </pc:spChg>
      </pc:sldChg>
      <pc:sldChg chg="addSp delSp modSp add del mod ord setBg">
        <pc:chgData name="Amalia Spiliakou" userId="f4bd6b91a0b5818a" providerId="LiveId" clId="{101DF511-0214-4302-B577-FEFE1043A76A}" dt="2021-05-30T09:34:24.033" v="615"/>
        <pc:sldMkLst>
          <pc:docMk/>
          <pc:sldMk cId="1809976763" sldId="299"/>
        </pc:sldMkLst>
        <pc:spChg chg="mod">
          <ac:chgData name="Amalia Spiliakou" userId="f4bd6b91a0b5818a" providerId="LiveId" clId="{101DF511-0214-4302-B577-FEFE1043A76A}" dt="2021-05-30T08:19:25.476" v="75" actId="207"/>
          <ac:spMkLst>
            <pc:docMk/>
            <pc:sldMk cId="1809976763" sldId="299"/>
            <ac:spMk id="28674" creationId="{00000000-0000-0000-0000-000000000000}"/>
          </ac:spMkLst>
        </pc:spChg>
        <pc:picChg chg="add mod">
          <ac:chgData name="Amalia Spiliakou" userId="f4bd6b91a0b5818a" providerId="LiveId" clId="{101DF511-0214-4302-B577-FEFE1043A76A}" dt="2021-05-30T08:15:49.129" v="32" actId="14100"/>
          <ac:picMkLst>
            <pc:docMk/>
            <pc:sldMk cId="1809976763" sldId="299"/>
            <ac:picMk id="2050" creationId="{F130D592-ACDF-4358-92F5-6F4CD2A929FE}"/>
          </ac:picMkLst>
        </pc:picChg>
        <pc:picChg chg="add mod">
          <ac:chgData name="Amalia Spiliakou" userId="f4bd6b91a0b5818a" providerId="LiveId" clId="{101DF511-0214-4302-B577-FEFE1043A76A}" dt="2021-05-30T08:17:49.144" v="55" actId="14100"/>
          <ac:picMkLst>
            <pc:docMk/>
            <pc:sldMk cId="1809976763" sldId="299"/>
            <ac:picMk id="2052" creationId="{DE35DBAA-B294-4EBA-8D01-9E3E3D626952}"/>
          </ac:picMkLst>
        </pc:picChg>
        <pc:picChg chg="del">
          <ac:chgData name="Amalia Spiliakou" userId="f4bd6b91a0b5818a" providerId="LiveId" clId="{101DF511-0214-4302-B577-FEFE1043A76A}" dt="2021-05-30T08:15:34.555" v="29" actId="478"/>
          <ac:picMkLst>
            <pc:docMk/>
            <pc:sldMk cId="1809976763" sldId="299"/>
            <ac:picMk id="28675" creationId="{00000000-0000-0000-0000-000000000000}"/>
          </ac:picMkLst>
        </pc:picChg>
        <pc:picChg chg="del">
          <ac:chgData name="Amalia Spiliakou" userId="f4bd6b91a0b5818a" providerId="LiveId" clId="{101DF511-0214-4302-B577-FEFE1043A76A}" dt="2021-05-30T08:17:15.921" v="49" actId="478"/>
          <ac:picMkLst>
            <pc:docMk/>
            <pc:sldMk cId="1809976763" sldId="299"/>
            <ac:picMk id="28676" creationId="{00000000-0000-0000-0000-000000000000}"/>
          </ac:picMkLst>
        </pc:picChg>
      </pc:sldChg>
      <pc:sldChg chg="addSp delSp modSp add del mod setBg">
        <pc:chgData name="Amalia Spiliakou" userId="f4bd6b91a0b5818a" providerId="LiveId" clId="{101DF511-0214-4302-B577-FEFE1043A76A}" dt="2021-05-30T09:29:16.148" v="518"/>
        <pc:sldMkLst>
          <pc:docMk/>
          <pc:sldMk cId="783639663" sldId="300"/>
        </pc:sldMkLst>
        <pc:spChg chg="mod">
          <ac:chgData name="Amalia Spiliakou" userId="f4bd6b91a0b5818a" providerId="LiveId" clId="{101DF511-0214-4302-B577-FEFE1043A76A}" dt="2021-05-30T09:29:10.779" v="517" actId="207"/>
          <ac:spMkLst>
            <pc:docMk/>
            <pc:sldMk cId="783639663" sldId="300"/>
            <ac:spMk id="36866" creationId="{00000000-0000-0000-0000-000000000000}"/>
          </ac:spMkLst>
        </pc:spChg>
        <pc:picChg chg="add del">
          <ac:chgData name="Amalia Spiliakou" userId="f4bd6b91a0b5818a" providerId="LiveId" clId="{101DF511-0214-4302-B577-FEFE1043A76A}" dt="2021-05-30T09:15:59.072" v="361" actId="478"/>
          <ac:picMkLst>
            <pc:docMk/>
            <pc:sldMk cId="783639663" sldId="300"/>
            <ac:picMk id="7170" creationId="{269FB5A4-8066-4D89-9F95-19B9ABB35938}"/>
          </ac:picMkLst>
        </pc:picChg>
        <pc:picChg chg="add del mod">
          <ac:chgData name="Amalia Spiliakou" userId="f4bd6b91a0b5818a" providerId="LiveId" clId="{101DF511-0214-4302-B577-FEFE1043A76A}" dt="2021-05-30T09:21:16.820" v="425" actId="478"/>
          <ac:picMkLst>
            <pc:docMk/>
            <pc:sldMk cId="783639663" sldId="300"/>
            <ac:picMk id="7172" creationId="{2647C5AB-2753-4834-836E-03523520CDDD}"/>
          </ac:picMkLst>
        </pc:picChg>
        <pc:picChg chg="add mod">
          <ac:chgData name="Amalia Spiliakou" userId="f4bd6b91a0b5818a" providerId="LiveId" clId="{101DF511-0214-4302-B577-FEFE1043A76A}" dt="2021-05-30T09:25:57.307" v="462" actId="14100"/>
          <ac:picMkLst>
            <pc:docMk/>
            <pc:sldMk cId="783639663" sldId="300"/>
            <ac:picMk id="7174" creationId="{9762D5EA-ADBF-456A-9F74-3366BD24FB07}"/>
          </ac:picMkLst>
        </pc:picChg>
        <pc:picChg chg="del">
          <ac:chgData name="Amalia Spiliakou" userId="f4bd6b91a0b5818a" providerId="LiveId" clId="{101DF511-0214-4302-B577-FEFE1043A76A}" dt="2021-05-30T09:18:36.750" v="375" actId="478"/>
          <ac:picMkLst>
            <pc:docMk/>
            <pc:sldMk cId="783639663" sldId="300"/>
            <ac:picMk id="36867" creationId="{00000000-0000-0000-0000-000000000000}"/>
          </ac:picMkLst>
        </pc:picChg>
        <pc:picChg chg="mod">
          <ac:chgData name="Amalia Spiliakou" userId="f4bd6b91a0b5818a" providerId="LiveId" clId="{101DF511-0214-4302-B577-FEFE1043A76A}" dt="2021-05-30T09:26:01.998" v="463" actId="14100"/>
          <ac:picMkLst>
            <pc:docMk/>
            <pc:sldMk cId="783639663" sldId="300"/>
            <ac:picMk id="36868" creationId="{00000000-0000-0000-0000-000000000000}"/>
          </ac:picMkLst>
        </pc:picChg>
      </pc:sldChg>
      <pc:sldChg chg="modSp add mod setBg">
        <pc:chgData name="Amalia Spiliakou" userId="f4bd6b91a0b5818a" providerId="LiveId" clId="{101DF511-0214-4302-B577-FEFE1043A76A}" dt="2021-05-30T09:30:13.814" v="571" actId="255"/>
        <pc:sldMkLst>
          <pc:docMk/>
          <pc:sldMk cId="3349245527" sldId="301"/>
        </pc:sldMkLst>
        <pc:spChg chg="mod">
          <ac:chgData name="Amalia Spiliakou" userId="f4bd6b91a0b5818a" providerId="LiveId" clId="{101DF511-0214-4302-B577-FEFE1043A76A}" dt="2021-05-30T09:30:13.814" v="571" actId="255"/>
          <ac:spMkLst>
            <pc:docMk/>
            <pc:sldMk cId="3349245527" sldId="301"/>
            <ac:spMk id="3" creationId="{A614F152-4BA2-4313-8619-E91830F2230D}"/>
          </ac:spMkLst>
        </pc:spChg>
      </pc:sldChg>
      <pc:sldChg chg="addSp modSp new mod setBg">
        <pc:chgData name="Amalia Spiliakou" userId="f4bd6b91a0b5818a" providerId="LiveId" clId="{101DF511-0214-4302-B577-FEFE1043A76A}" dt="2021-05-30T09:33:44.027" v="613"/>
        <pc:sldMkLst>
          <pc:docMk/>
          <pc:sldMk cId="2044812089" sldId="302"/>
        </pc:sldMkLst>
        <pc:spChg chg="mod">
          <ac:chgData name="Amalia Spiliakou" userId="f4bd6b91a0b5818a" providerId="LiveId" clId="{101DF511-0214-4302-B577-FEFE1043A76A}" dt="2021-05-30T09:33:33.199" v="612" actId="207"/>
          <ac:spMkLst>
            <pc:docMk/>
            <pc:sldMk cId="2044812089" sldId="302"/>
            <ac:spMk id="2" creationId="{9D7D56B1-E786-49F2-A67C-7EE1F36D9A68}"/>
          </ac:spMkLst>
        </pc:spChg>
        <pc:picChg chg="add mod">
          <ac:chgData name="Amalia Spiliakou" userId="f4bd6b91a0b5818a" providerId="LiveId" clId="{101DF511-0214-4302-B577-FEFE1043A76A}" dt="2021-05-30T09:32:57.017" v="588" actId="1037"/>
          <ac:picMkLst>
            <pc:docMk/>
            <pc:sldMk cId="2044812089" sldId="302"/>
            <ac:picMk id="4" creationId="{B4F2B250-CB8F-4E12-A735-514574CC50D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5F854-2B07-4BB2-85DE-28956DCBD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B4C5B2-B94E-49B8-B0CA-957A6EE3F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478E7-357D-4260-96C7-4A7299749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A60AE-0A92-4410-93FA-5320362A2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74005-98E0-48D1-8219-4471F688D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F10C9-3F9C-4EF4-8688-07CB8D203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7C336-1CD6-4E18-B1AE-F8FF2EF23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4CE6A-B956-47B5-A425-4B03D0B03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F05EA-50EE-4EB9-9375-D606BFE06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332D3-0EF8-4B09-882D-24DE83EA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9B6CE-D005-4CD3-A8BC-8A467EB5A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5829E-BFA6-493C-B256-2373D5530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DDA9E-DA1C-474F-AACE-64A8830A2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80D51-DBCA-4F2B-8A67-63C6498A0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1EEDB-BAD2-4A05-942C-7F0CAAF14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486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6A65B-D9A7-49D8-8507-12D465D75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37C22-DC0A-4E58-BB43-B79D8B4D2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3B7D5-2B7B-408A-AE1B-772AC0275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0C7E6-974C-4850-A509-2D38FAC79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A3648-2BEF-4C8B-AE18-6A55E44A0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7DECD-6B6A-4FF6-B224-3CF56D899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3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0339D-5FEC-456D-B31F-D3E684671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EA0F0-2660-48A4-9208-7BA0BD995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6BF4B9-989A-4886-9F8D-0DF3152DD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CB6A-6E4E-4682-BF94-E4945E5498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68C19D-1735-43F2-94DA-6C0FC409D2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9E442B-6B45-48EE-9D10-9EECBC6F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6A97E2-2B6A-4FDB-8F55-4A04335A2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216D71-CF04-4CA7-8C9F-250799772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43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B43B8-45AB-4327-986A-7A9B0BD5F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0A50BE-B843-4A18-BBA5-F856CC69C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1C831E-74E2-4BB9-BFB0-C0C1BCA8E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1FB5B3-46CF-4DC7-BEDC-CCC4EB23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98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70748-FCF3-40C6-B143-2811551A7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D80BA2-DA50-440C-AFFC-57E3090CC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CE9B7-65D7-4CCD-8E0A-C692F3270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34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50784-E391-46F8-881E-18E67C9D1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D5EBC-AA2A-4630-A52A-0AB12204C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DCD23-B414-41CD-B079-547AC1BE1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2583E-0B4B-4876-A780-D31FE4E27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6636FC-5E87-479B-BAC8-3333E9F7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E7C04-031B-4D3E-A7C2-13F33C454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17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631B0-DB94-4D54-AC94-883AA30C1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E7981-99C6-4649-9E14-865D3426F6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305D5-A208-483B-B0DE-B1B6601E55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CA8F5-B585-4471-901B-13D8B2CAE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E7AD6-C160-4E28-A641-54D2E2307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73E48-C91B-4B1B-9CA9-EFB2C300D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4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784BE-A019-457C-9866-4668770B5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3926B-0E2C-4681-8D20-97AE5F76E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6631E-1E3E-43DD-994F-DE6C6F88D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710B9-C4F4-4956-8FF6-3D2B32F90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F28C6-3ADA-476A-8070-07A727341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7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222459-8269-4F98-BB03-2CF6653809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1DE23F-B82F-40CE-94BD-9B6A280D27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2990F-B5E2-4CF2-8412-3ED64DE9F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29BB8-FA5D-4076-8403-C0D8E9D51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59EB3-7755-47BA-A0AB-46EE2ECE7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00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87B420-CB69-483A-9EAF-1A6CF437D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D5F619-3F92-43B3-B124-59522C4BE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5A8C6-4A39-4177-98B7-DDC3FAF484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FE761-544A-47B4-94B5-859E46F5B640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F0A00-B7C0-443D-8DDD-471911372F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E40E7-6B37-4F4C-9912-6CA0AE137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EA3ED-6FAF-4510-AA3D-35F4C239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0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r.pinterest.com/pin/384213411941243543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hyperlink" Target="https://commons.wikimedia.org/wiki/File:Sargent,_John_SInger_(1856-1925)_-_Self-Portrait_1907_b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ore.ac.uk/download/pdf/219380507.pdf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upload.wikimedia.org/wikipedia/commons/d/df/Angels%2C_Mosaic%2C_Palatine_Chapel%2C_Palermo_MET_50.130.83f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habituallychic.luxury/2013/04/john-singer-sargent-watercolors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wikiart.org/en/john-singer-sargent/the-bridge-of-sighs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brooklynmuseum.org/opencollection/objects/20383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ringing_Down_Marble_from_the_Quarries_to_Carrara" TargetMode="External"/><Relationship Id="rId2" Type="http://schemas.openxmlformats.org/officeDocument/2006/relationships/hyperlink" Target="https://www.jssgallery.org/Paintings/10026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brooklynmuseum.org/opencollection/objects/20397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cles.com/arpoma/arpoma-musees2.php?action=rech4&amp;rep=../data/peinture/&amp;filename=sargent" TargetMode="External"/><Relationship Id="rId2" Type="http://schemas.openxmlformats.org/officeDocument/2006/relationships/hyperlink" Target="https://www.jssgallery.org/Paintings/Bedouins.htm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wikiart.org/en/john-singer-sargent/corfu-lights-and-shadows-1909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John_Singer_Sargent_-_Corfu-_Cypresses_-_Google_Art_Project.jpg" TargetMode="External"/><Relationship Id="rId2" Type="http://schemas.openxmlformats.org/officeDocument/2006/relationships/hyperlink" Target="https://www.wikiart.org/en/john-singer-sargent/corfu-the-terrace-1909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llenicaworld.com/Art/Paintings/en/PartJSSargent0172.html" TargetMode="External"/><Relationship Id="rId2" Type="http://schemas.openxmlformats.org/officeDocument/2006/relationships/hyperlink" Target="https://www.thepassivevoice.com/olive-trees-corfu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Notched Right 2">
            <a:extLst>
              <a:ext uri="{FF2B5EF4-FFF2-40B4-BE49-F238E27FC236}">
                <a16:creationId xmlns:a16="http://schemas.microsoft.com/office/drawing/2014/main" id="{A614F152-4BA2-4313-8619-E91830F2230D}"/>
              </a:ext>
            </a:extLst>
          </p:cNvPr>
          <p:cNvSpPr/>
          <p:nvPr/>
        </p:nvSpPr>
        <p:spPr>
          <a:xfrm>
            <a:off x="520823" y="526002"/>
            <a:ext cx="11150354" cy="5805996"/>
          </a:xfrm>
          <a:custGeom>
            <a:avLst/>
            <a:gdLst>
              <a:gd name="connsiteX0" fmla="*/ 0 w 11150354"/>
              <a:gd name="connsiteY0" fmla="*/ 1451499 h 5805996"/>
              <a:gd name="connsiteX1" fmla="*/ 341676 w 11150354"/>
              <a:gd name="connsiteY1" fmla="*/ 1451499 h 5805996"/>
              <a:gd name="connsiteX2" fmla="*/ 848299 w 11150354"/>
              <a:gd name="connsiteY2" fmla="*/ 1451499 h 5805996"/>
              <a:gd name="connsiteX3" fmla="*/ 1519870 w 11150354"/>
              <a:gd name="connsiteY3" fmla="*/ 1451499 h 5805996"/>
              <a:gd name="connsiteX4" fmla="*/ 1861546 w 11150354"/>
              <a:gd name="connsiteY4" fmla="*/ 1451499 h 5805996"/>
              <a:gd name="connsiteX5" fmla="*/ 2368169 w 11150354"/>
              <a:gd name="connsiteY5" fmla="*/ 1451499 h 5805996"/>
              <a:gd name="connsiteX6" fmla="*/ 2709846 w 11150354"/>
              <a:gd name="connsiteY6" fmla="*/ 1451499 h 5805996"/>
              <a:gd name="connsiteX7" fmla="*/ 3051522 w 11150354"/>
              <a:gd name="connsiteY7" fmla="*/ 1451499 h 5805996"/>
              <a:gd name="connsiteX8" fmla="*/ 3393198 w 11150354"/>
              <a:gd name="connsiteY8" fmla="*/ 1451499 h 5805996"/>
              <a:gd name="connsiteX9" fmla="*/ 3899821 w 11150354"/>
              <a:gd name="connsiteY9" fmla="*/ 1451499 h 5805996"/>
              <a:gd name="connsiteX10" fmla="*/ 4406444 w 11150354"/>
              <a:gd name="connsiteY10" fmla="*/ 1451499 h 5805996"/>
              <a:gd name="connsiteX11" fmla="*/ 5078015 w 11150354"/>
              <a:gd name="connsiteY11" fmla="*/ 1451499 h 5805996"/>
              <a:gd name="connsiteX12" fmla="*/ 5749585 w 11150354"/>
              <a:gd name="connsiteY12" fmla="*/ 1451499 h 5805996"/>
              <a:gd name="connsiteX13" fmla="*/ 6091262 w 11150354"/>
              <a:gd name="connsiteY13" fmla="*/ 1451499 h 5805996"/>
              <a:gd name="connsiteX14" fmla="*/ 6597885 w 11150354"/>
              <a:gd name="connsiteY14" fmla="*/ 1451499 h 5805996"/>
              <a:gd name="connsiteX15" fmla="*/ 7022035 w 11150354"/>
              <a:gd name="connsiteY15" fmla="*/ 1451499 h 5805996"/>
              <a:gd name="connsiteX16" fmla="*/ 7611131 w 11150354"/>
              <a:gd name="connsiteY16" fmla="*/ 1451499 h 5805996"/>
              <a:gd name="connsiteX17" fmla="*/ 8247356 w 11150354"/>
              <a:gd name="connsiteY17" fmla="*/ 1451499 h 5805996"/>
              <a:gd name="connsiteX18" fmla="*/ 8247356 w 11150354"/>
              <a:gd name="connsiteY18" fmla="*/ 938636 h 5805996"/>
              <a:gd name="connsiteX19" fmla="*/ 8247356 w 11150354"/>
              <a:gd name="connsiteY19" fmla="*/ 454803 h 5805996"/>
              <a:gd name="connsiteX20" fmla="*/ 8247356 w 11150354"/>
              <a:gd name="connsiteY20" fmla="*/ 0 h 5805996"/>
              <a:gd name="connsiteX21" fmla="*/ 8633040 w 11150354"/>
              <a:gd name="connsiteY21" fmla="*/ 385684 h 5805996"/>
              <a:gd name="connsiteX22" fmla="*/ 9105814 w 11150354"/>
              <a:gd name="connsiteY22" fmla="*/ 858458 h 5805996"/>
              <a:gd name="connsiteX23" fmla="*/ 9578588 w 11150354"/>
              <a:gd name="connsiteY23" fmla="*/ 1331232 h 5805996"/>
              <a:gd name="connsiteX24" fmla="*/ 9906212 w 11150354"/>
              <a:gd name="connsiteY24" fmla="*/ 1658856 h 5805996"/>
              <a:gd name="connsiteX25" fmla="*/ 10349956 w 11150354"/>
              <a:gd name="connsiteY25" fmla="*/ 2102600 h 5805996"/>
              <a:gd name="connsiteX26" fmla="*/ 11150354 w 11150354"/>
              <a:gd name="connsiteY26" fmla="*/ 2902998 h 5805996"/>
              <a:gd name="connsiteX27" fmla="*/ 10822730 w 11150354"/>
              <a:gd name="connsiteY27" fmla="*/ 3230622 h 5805996"/>
              <a:gd name="connsiteX28" fmla="*/ 10466076 w 11150354"/>
              <a:gd name="connsiteY28" fmla="*/ 3587276 h 5805996"/>
              <a:gd name="connsiteX29" fmla="*/ 10022332 w 11150354"/>
              <a:gd name="connsiteY29" fmla="*/ 4031020 h 5805996"/>
              <a:gd name="connsiteX30" fmla="*/ 9578588 w 11150354"/>
              <a:gd name="connsiteY30" fmla="*/ 4474764 h 5805996"/>
              <a:gd name="connsiteX31" fmla="*/ 9221934 w 11150354"/>
              <a:gd name="connsiteY31" fmla="*/ 4831418 h 5805996"/>
              <a:gd name="connsiteX32" fmla="*/ 8865280 w 11150354"/>
              <a:gd name="connsiteY32" fmla="*/ 5188072 h 5805996"/>
              <a:gd name="connsiteX33" fmla="*/ 8247356 w 11150354"/>
              <a:gd name="connsiteY33" fmla="*/ 5805996 h 5805996"/>
              <a:gd name="connsiteX34" fmla="*/ 8247356 w 11150354"/>
              <a:gd name="connsiteY34" fmla="*/ 5365708 h 5805996"/>
              <a:gd name="connsiteX35" fmla="*/ 8247356 w 11150354"/>
              <a:gd name="connsiteY35" fmla="*/ 4925420 h 5805996"/>
              <a:gd name="connsiteX36" fmla="*/ 8247356 w 11150354"/>
              <a:gd name="connsiteY36" fmla="*/ 4354497 h 5805996"/>
              <a:gd name="connsiteX37" fmla="*/ 7905680 w 11150354"/>
              <a:gd name="connsiteY37" fmla="*/ 4354497 h 5805996"/>
              <a:gd name="connsiteX38" fmla="*/ 7234109 w 11150354"/>
              <a:gd name="connsiteY38" fmla="*/ 4354497 h 5805996"/>
              <a:gd name="connsiteX39" fmla="*/ 6727486 w 11150354"/>
              <a:gd name="connsiteY39" fmla="*/ 4354497 h 5805996"/>
              <a:gd name="connsiteX40" fmla="*/ 6385810 w 11150354"/>
              <a:gd name="connsiteY40" fmla="*/ 4354497 h 5805996"/>
              <a:gd name="connsiteX41" fmla="*/ 5631766 w 11150354"/>
              <a:gd name="connsiteY41" fmla="*/ 4354497 h 5805996"/>
              <a:gd name="connsiteX42" fmla="*/ 5042669 w 11150354"/>
              <a:gd name="connsiteY42" fmla="*/ 4354497 h 5805996"/>
              <a:gd name="connsiteX43" fmla="*/ 4453572 w 11150354"/>
              <a:gd name="connsiteY43" fmla="*/ 4354497 h 5805996"/>
              <a:gd name="connsiteX44" fmla="*/ 3946949 w 11150354"/>
              <a:gd name="connsiteY44" fmla="*/ 4354497 h 5805996"/>
              <a:gd name="connsiteX45" fmla="*/ 3357852 w 11150354"/>
              <a:gd name="connsiteY45" fmla="*/ 4354497 h 5805996"/>
              <a:gd name="connsiteX46" fmla="*/ 2851229 w 11150354"/>
              <a:gd name="connsiteY46" fmla="*/ 4354497 h 5805996"/>
              <a:gd name="connsiteX47" fmla="*/ 2427079 w 11150354"/>
              <a:gd name="connsiteY47" fmla="*/ 4354497 h 5805996"/>
              <a:gd name="connsiteX48" fmla="*/ 1837982 w 11150354"/>
              <a:gd name="connsiteY48" fmla="*/ 4354497 h 5805996"/>
              <a:gd name="connsiteX49" fmla="*/ 1331359 w 11150354"/>
              <a:gd name="connsiteY49" fmla="*/ 4354497 h 5805996"/>
              <a:gd name="connsiteX50" fmla="*/ 659788 w 11150354"/>
              <a:gd name="connsiteY50" fmla="*/ 4354497 h 5805996"/>
              <a:gd name="connsiteX51" fmla="*/ 0 w 11150354"/>
              <a:gd name="connsiteY51" fmla="*/ 4354497 h 5805996"/>
              <a:gd name="connsiteX52" fmla="*/ 362875 w 11150354"/>
              <a:gd name="connsiteY52" fmla="*/ 3991622 h 5805996"/>
              <a:gd name="connsiteX53" fmla="*/ 711235 w 11150354"/>
              <a:gd name="connsiteY53" fmla="*/ 3643262 h 5805996"/>
              <a:gd name="connsiteX54" fmla="*/ 1088624 w 11150354"/>
              <a:gd name="connsiteY54" fmla="*/ 3265873 h 5805996"/>
              <a:gd name="connsiteX55" fmla="*/ 1451499 w 11150354"/>
              <a:gd name="connsiteY55" fmla="*/ 2902998 h 5805996"/>
              <a:gd name="connsiteX56" fmla="*/ 1088624 w 11150354"/>
              <a:gd name="connsiteY56" fmla="*/ 2540123 h 5805996"/>
              <a:gd name="connsiteX57" fmla="*/ 754779 w 11150354"/>
              <a:gd name="connsiteY57" fmla="*/ 2206278 h 5805996"/>
              <a:gd name="connsiteX58" fmla="*/ 391905 w 11150354"/>
              <a:gd name="connsiteY58" fmla="*/ 1843404 h 5805996"/>
              <a:gd name="connsiteX59" fmla="*/ 0 w 11150354"/>
              <a:gd name="connsiteY59" fmla="*/ 1451499 h 580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150354" h="5805996" fill="none" extrusionOk="0">
                <a:moveTo>
                  <a:pt x="0" y="1451499"/>
                </a:moveTo>
                <a:cubicBezTo>
                  <a:pt x="97172" y="1431657"/>
                  <a:pt x="188058" y="1478931"/>
                  <a:pt x="341676" y="1451499"/>
                </a:cubicBezTo>
                <a:cubicBezTo>
                  <a:pt x="495294" y="1424067"/>
                  <a:pt x="625963" y="1494846"/>
                  <a:pt x="848299" y="1451499"/>
                </a:cubicBezTo>
                <a:cubicBezTo>
                  <a:pt x="1070635" y="1408152"/>
                  <a:pt x="1271478" y="1520961"/>
                  <a:pt x="1519870" y="1451499"/>
                </a:cubicBezTo>
                <a:cubicBezTo>
                  <a:pt x="1768262" y="1382037"/>
                  <a:pt x="1698744" y="1468128"/>
                  <a:pt x="1861546" y="1451499"/>
                </a:cubicBezTo>
                <a:cubicBezTo>
                  <a:pt x="2024348" y="1434870"/>
                  <a:pt x="2140598" y="1461150"/>
                  <a:pt x="2368169" y="1451499"/>
                </a:cubicBezTo>
                <a:cubicBezTo>
                  <a:pt x="2595740" y="1441848"/>
                  <a:pt x="2633530" y="1476138"/>
                  <a:pt x="2709846" y="1451499"/>
                </a:cubicBezTo>
                <a:cubicBezTo>
                  <a:pt x="2786162" y="1426860"/>
                  <a:pt x="2970332" y="1471265"/>
                  <a:pt x="3051522" y="1451499"/>
                </a:cubicBezTo>
                <a:cubicBezTo>
                  <a:pt x="3132712" y="1431733"/>
                  <a:pt x="3307163" y="1452741"/>
                  <a:pt x="3393198" y="1451499"/>
                </a:cubicBezTo>
                <a:cubicBezTo>
                  <a:pt x="3479233" y="1450257"/>
                  <a:pt x="3747776" y="1465485"/>
                  <a:pt x="3899821" y="1451499"/>
                </a:cubicBezTo>
                <a:cubicBezTo>
                  <a:pt x="4051866" y="1437513"/>
                  <a:pt x="4194088" y="1511554"/>
                  <a:pt x="4406444" y="1451499"/>
                </a:cubicBezTo>
                <a:cubicBezTo>
                  <a:pt x="4618800" y="1391444"/>
                  <a:pt x="4743333" y="1461237"/>
                  <a:pt x="5078015" y="1451499"/>
                </a:cubicBezTo>
                <a:cubicBezTo>
                  <a:pt x="5412697" y="1441761"/>
                  <a:pt x="5601784" y="1488444"/>
                  <a:pt x="5749585" y="1451499"/>
                </a:cubicBezTo>
                <a:cubicBezTo>
                  <a:pt x="5897386" y="1414554"/>
                  <a:pt x="5979244" y="1453958"/>
                  <a:pt x="6091262" y="1451499"/>
                </a:cubicBezTo>
                <a:cubicBezTo>
                  <a:pt x="6203280" y="1449040"/>
                  <a:pt x="6480499" y="1453651"/>
                  <a:pt x="6597885" y="1451499"/>
                </a:cubicBezTo>
                <a:cubicBezTo>
                  <a:pt x="6715271" y="1449347"/>
                  <a:pt x="6914700" y="1501934"/>
                  <a:pt x="7022035" y="1451499"/>
                </a:cubicBezTo>
                <a:cubicBezTo>
                  <a:pt x="7129370" y="1401064"/>
                  <a:pt x="7373693" y="1496105"/>
                  <a:pt x="7611131" y="1451499"/>
                </a:cubicBezTo>
                <a:cubicBezTo>
                  <a:pt x="7848569" y="1406893"/>
                  <a:pt x="8049428" y="1511321"/>
                  <a:pt x="8247356" y="1451499"/>
                </a:cubicBezTo>
                <a:cubicBezTo>
                  <a:pt x="8195611" y="1223197"/>
                  <a:pt x="8280474" y="1179871"/>
                  <a:pt x="8247356" y="938636"/>
                </a:cubicBezTo>
                <a:cubicBezTo>
                  <a:pt x="8214238" y="697401"/>
                  <a:pt x="8289068" y="588867"/>
                  <a:pt x="8247356" y="454803"/>
                </a:cubicBezTo>
                <a:cubicBezTo>
                  <a:pt x="8205644" y="320739"/>
                  <a:pt x="8256731" y="133842"/>
                  <a:pt x="8247356" y="0"/>
                </a:cubicBezTo>
                <a:cubicBezTo>
                  <a:pt x="8357767" y="65112"/>
                  <a:pt x="8423916" y="242877"/>
                  <a:pt x="8633040" y="385684"/>
                </a:cubicBezTo>
                <a:cubicBezTo>
                  <a:pt x="8842164" y="528491"/>
                  <a:pt x="9001841" y="756616"/>
                  <a:pt x="9105814" y="858458"/>
                </a:cubicBezTo>
                <a:cubicBezTo>
                  <a:pt x="9209787" y="960300"/>
                  <a:pt x="9446960" y="1226417"/>
                  <a:pt x="9578588" y="1331232"/>
                </a:cubicBezTo>
                <a:cubicBezTo>
                  <a:pt x="9710216" y="1436047"/>
                  <a:pt x="9770768" y="1529100"/>
                  <a:pt x="9906212" y="1658856"/>
                </a:cubicBezTo>
                <a:cubicBezTo>
                  <a:pt x="10041656" y="1788612"/>
                  <a:pt x="10130599" y="1960134"/>
                  <a:pt x="10349956" y="2102600"/>
                </a:cubicBezTo>
                <a:cubicBezTo>
                  <a:pt x="10569313" y="2245066"/>
                  <a:pt x="10740949" y="2664830"/>
                  <a:pt x="11150354" y="2902998"/>
                </a:cubicBezTo>
                <a:cubicBezTo>
                  <a:pt x="11020623" y="3074238"/>
                  <a:pt x="10877310" y="3106081"/>
                  <a:pt x="10822730" y="3230622"/>
                </a:cubicBezTo>
                <a:cubicBezTo>
                  <a:pt x="10768150" y="3355163"/>
                  <a:pt x="10630233" y="3407067"/>
                  <a:pt x="10466076" y="3587276"/>
                </a:cubicBezTo>
                <a:cubicBezTo>
                  <a:pt x="10301919" y="3767485"/>
                  <a:pt x="10198382" y="3765936"/>
                  <a:pt x="10022332" y="4031020"/>
                </a:cubicBezTo>
                <a:cubicBezTo>
                  <a:pt x="9846282" y="4296104"/>
                  <a:pt x="9719966" y="4250156"/>
                  <a:pt x="9578588" y="4474764"/>
                </a:cubicBezTo>
                <a:cubicBezTo>
                  <a:pt x="9437210" y="4699372"/>
                  <a:pt x="9277660" y="4722320"/>
                  <a:pt x="9221934" y="4831418"/>
                </a:cubicBezTo>
                <a:cubicBezTo>
                  <a:pt x="9166208" y="4940516"/>
                  <a:pt x="8937218" y="5055514"/>
                  <a:pt x="8865280" y="5188072"/>
                </a:cubicBezTo>
                <a:cubicBezTo>
                  <a:pt x="8793342" y="5320630"/>
                  <a:pt x="8402348" y="5508278"/>
                  <a:pt x="8247356" y="5805996"/>
                </a:cubicBezTo>
                <a:cubicBezTo>
                  <a:pt x="8232380" y="5615471"/>
                  <a:pt x="8285734" y="5560067"/>
                  <a:pt x="8247356" y="5365708"/>
                </a:cubicBezTo>
                <a:cubicBezTo>
                  <a:pt x="8208978" y="5171349"/>
                  <a:pt x="8268795" y="5096347"/>
                  <a:pt x="8247356" y="4925420"/>
                </a:cubicBezTo>
                <a:cubicBezTo>
                  <a:pt x="8225917" y="4754493"/>
                  <a:pt x="8275128" y="4489301"/>
                  <a:pt x="8247356" y="4354497"/>
                </a:cubicBezTo>
                <a:cubicBezTo>
                  <a:pt x="8175837" y="4383625"/>
                  <a:pt x="7976037" y="4315789"/>
                  <a:pt x="7905680" y="4354497"/>
                </a:cubicBezTo>
                <a:cubicBezTo>
                  <a:pt x="7835323" y="4393205"/>
                  <a:pt x="7449616" y="4354251"/>
                  <a:pt x="7234109" y="4354497"/>
                </a:cubicBezTo>
                <a:cubicBezTo>
                  <a:pt x="7018602" y="4354743"/>
                  <a:pt x="6884754" y="4349426"/>
                  <a:pt x="6727486" y="4354497"/>
                </a:cubicBezTo>
                <a:cubicBezTo>
                  <a:pt x="6570218" y="4359568"/>
                  <a:pt x="6511679" y="4337365"/>
                  <a:pt x="6385810" y="4354497"/>
                </a:cubicBezTo>
                <a:cubicBezTo>
                  <a:pt x="6259941" y="4371629"/>
                  <a:pt x="5971230" y="4353047"/>
                  <a:pt x="5631766" y="4354497"/>
                </a:cubicBezTo>
                <a:cubicBezTo>
                  <a:pt x="5292302" y="4355947"/>
                  <a:pt x="5209171" y="4301904"/>
                  <a:pt x="5042669" y="4354497"/>
                </a:cubicBezTo>
                <a:cubicBezTo>
                  <a:pt x="4876167" y="4407090"/>
                  <a:pt x="4583904" y="4287717"/>
                  <a:pt x="4453572" y="4354497"/>
                </a:cubicBezTo>
                <a:cubicBezTo>
                  <a:pt x="4323240" y="4421277"/>
                  <a:pt x="4195963" y="4324141"/>
                  <a:pt x="3946949" y="4354497"/>
                </a:cubicBezTo>
                <a:cubicBezTo>
                  <a:pt x="3697935" y="4384853"/>
                  <a:pt x="3505992" y="4347295"/>
                  <a:pt x="3357852" y="4354497"/>
                </a:cubicBezTo>
                <a:cubicBezTo>
                  <a:pt x="3209712" y="4361699"/>
                  <a:pt x="3095528" y="4297058"/>
                  <a:pt x="2851229" y="4354497"/>
                </a:cubicBezTo>
                <a:cubicBezTo>
                  <a:pt x="2606930" y="4411936"/>
                  <a:pt x="2559290" y="4315466"/>
                  <a:pt x="2427079" y="4354497"/>
                </a:cubicBezTo>
                <a:cubicBezTo>
                  <a:pt x="2294868" y="4393528"/>
                  <a:pt x="2069929" y="4302091"/>
                  <a:pt x="1837982" y="4354497"/>
                </a:cubicBezTo>
                <a:cubicBezTo>
                  <a:pt x="1606035" y="4406903"/>
                  <a:pt x="1467341" y="4329951"/>
                  <a:pt x="1331359" y="4354497"/>
                </a:cubicBezTo>
                <a:cubicBezTo>
                  <a:pt x="1195377" y="4379043"/>
                  <a:pt x="864920" y="4327720"/>
                  <a:pt x="659788" y="4354497"/>
                </a:cubicBezTo>
                <a:cubicBezTo>
                  <a:pt x="454656" y="4381274"/>
                  <a:pt x="223741" y="4280271"/>
                  <a:pt x="0" y="4354497"/>
                </a:cubicBezTo>
                <a:cubicBezTo>
                  <a:pt x="149359" y="4172310"/>
                  <a:pt x="270960" y="4093479"/>
                  <a:pt x="362875" y="3991622"/>
                </a:cubicBezTo>
                <a:cubicBezTo>
                  <a:pt x="454790" y="3889765"/>
                  <a:pt x="585670" y="3829061"/>
                  <a:pt x="711235" y="3643262"/>
                </a:cubicBezTo>
                <a:cubicBezTo>
                  <a:pt x="836800" y="3457463"/>
                  <a:pt x="980122" y="3415656"/>
                  <a:pt x="1088624" y="3265873"/>
                </a:cubicBezTo>
                <a:cubicBezTo>
                  <a:pt x="1197126" y="3116090"/>
                  <a:pt x="1323364" y="3075615"/>
                  <a:pt x="1451499" y="2902998"/>
                </a:cubicBezTo>
                <a:cubicBezTo>
                  <a:pt x="1339528" y="2824778"/>
                  <a:pt x="1277874" y="2668985"/>
                  <a:pt x="1088624" y="2540123"/>
                </a:cubicBezTo>
                <a:cubicBezTo>
                  <a:pt x="899374" y="2411261"/>
                  <a:pt x="939583" y="2352950"/>
                  <a:pt x="754779" y="2206278"/>
                </a:cubicBezTo>
                <a:cubicBezTo>
                  <a:pt x="569975" y="2059606"/>
                  <a:pt x="548242" y="1972660"/>
                  <a:pt x="391905" y="1843404"/>
                </a:cubicBezTo>
                <a:cubicBezTo>
                  <a:pt x="235568" y="1714148"/>
                  <a:pt x="200668" y="1584933"/>
                  <a:pt x="0" y="1451499"/>
                </a:cubicBezTo>
                <a:close/>
              </a:path>
              <a:path w="11150354" h="5805996" stroke="0" extrusionOk="0">
                <a:moveTo>
                  <a:pt x="0" y="1451499"/>
                </a:moveTo>
                <a:cubicBezTo>
                  <a:pt x="153020" y="1449020"/>
                  <a:pt x="468786" y="1478565"/>
                  <a:pt x="589097" y="1451499"/>
                </a:cubicBezTo>
                <a:cubicBezTo>
                  <a:pt x="709408" y="1424433"/>
                  <a:pt x="993973" y="1529466"/>
                  <a:pt x="1260667" y="1451499"/>
                </a:cubicBezTo>
                <a:cubicBezTo>
                  <a:pt x="1527361" y="1373532"/>
                  <a:pt x="1556189" y="1480819"/>
                  <a:pt x="1684817" y="1451499"/>
                </a:cubicBezTo>
                <a:cubicBezTo>
                  <a:pt x="1813445" y="1422179"/>
                  <a:pt x="1932959" y="1486932"/>
                  <a:pt x="2026493" y="1451499"/>
                </a:cubicBezTo>
                <a:cubicBezTo>
                  <a:pt x="2120027" y="1416066"/>
                  <a:pt x="2618974" y="1503309"/>
                  <a:pt x="2780537" y="1451499"/>
                </a:cubicBezTo>
                <a:cubicBezTo>
                  <a:pt x="2942100" y="1399689"/>
                  <a:pt x="3027378" y="1460700"/>
                  <a:pt x="3122213" y="1451499"/>
                </a:cubicBezTo>
                <a:cubicBezTo>
                  <a:pt x="3217048" y="1442298"/>
                  <a:pt x="3424636" y="1461065"/>
                  <a:pt x="3628837" y="1451499"/>
                </a:cubicBezTo>
                <a:cubicBezTo>
                  <a:pt x="3833038" y="1441933"/>
                  <a:pt x="4100573" y="1474933"/>
                  <a:pt x="4382881" y="1451499"/>
                </a:cubicBezTo>
                <a:cubicBezTo>
                  <a:pt x="4665189" y="1428065"/>
                  <a:pt x="4773700" y="1476355"/>
                  <a:pt x="4971977" y="1451499"/>
                </a:cubicBezTo>
                <a:cubicBezTo>
                  <a:pt x="5170254" y="1426643"/>
                  <a:pt x="5238106" y="1483375"/>
                  <a:pt x="5313654" y="1451499"/>
                </a:cubicBezTo>
                <a:cubicBezTo>
                  <a:pt x="5389202" y="1419623"/>
                  <a:pt x="5788586" y="1541728"/>
                  <a:pt x="6067698" y="1451499"/>
                </a:cubicBezTo>
                <a:cubicBezTo>
                  <a:pt x="6346810" y="1361270"/>
                  <a:pt x="6504384" y="1528431"/>
                  <a:pt x="6821742" y="1451499"/>
                </a:cubicBezTo>
                <a:cubicBezTo>
                  <a:pt x="7139100" y="1374567"/>
                  <a:pt x="7155438" y="1462167"/>
                  <a:pt x="7245891" y="1451499"/>
                </a:cubicBezTo>
                <a:cubicBezTo>
                  <a:pt x="7336344" y="1440831"/>
                  <a:pt x="7480740" y="1466611"/>
                  <a:pt x="7670041" y="1451499"/>
                </a:cubicBezTo>
                <a:cubicBezTo>
                  <a:pt x="7859342" y="1436387"/>
                  <a:pt x="7985455" y="1499091"/>
                  <a:pt x="8247356" y="1451499"/>
                </a:cubicBezTo>
                <a:cubicBezTo>
                  <a:pt x="8218339" y="1235398"/>
                  <a:pt x="8297969" y="1064403"/>
                  <a:pt x="8247356" y="953151"/>
                </a:cubicBezTo>
                <a:cubicBezTo>
                  <a:pt x="8196743" y="841899"/>
                  <a:pt x="8300070" y="690022"/>
                  <a:pt x="8247356" y="512863"/>
                </a:cubicBezTo>
                <a:cubicBezTo>
                  <a:pt x="8194642" y="335704"/>
                  <a:pt x="8289604" y="143044"/>
                  <a:pt x="8247356" y="0"/>
                </a:cubicBezTo>
                <a:cubicBezTo>
                  <a:pt x="8390128" y="102550"/>
                  <a:pt x="8497275" y="294405"/>
                  <a:pt x="8604010" y="356654"/>
                </a:cubicBezTo>
                <a:cubicBezTo>
                  <a:pt x="8710745" y="418903"/>
                  <a:pt x="8793809" y="635542"/>
                  <a:pt x="9018724" y="771368"/>
                </a:cubicBezTo>
                <a:cubicBezTo>
                  <a:pt x="9243639" y="907194"/>
                  <a:pt x="9213204" y="972567"/>
                  <a:pt x="9404408" y="1157052"/>
                </a:cubicBezTo>
                <a:cubicBezTo>
                  <a:pt x="9595612" y="1341537"/>
                  <a:pt x="9579182" y="1361190"/>
                  <a:pt x="9732032" y="1484676"/>
                </a:cubicBezTo>
                <a:cubicBezTo>
                  <a:pt x="9884882" y="1608162"/>
                  <a:pt x="10012851" y="1781261"/>
                  <a:pt x="10204806" y="1957450"/>
                </a:cubicBezTo>
                <a:cubicBezTo>
                  <a:pt x="10396761" y="2133639"/>
                  <a:pt x="10426676" y="2222723"/>
                  <a:pt x="10677580" y="2430224"/>
                </a:cubicBezTo>
                <a:cubicBezTo>
                  <a:pt x="10928484" y="2637725"/>
                  <a:pt x="11031626" y="2797485"/>
                  <a:pt x="11150354" y="2902998"/>
                </a:cubicBezTo>
                <a:cubicBezTo>
                  <a:pt x="10951339" y="3115838"/>
                  <a:pt x="10843524" y="3166395"/>
                  <a:pt x="10706610" y="3346742"/>
                </a:cubicBezTo>
                <a:cubicBezTo>
                  <a:pt x="10569696" y="3527089"/>
                  <a:pt x="10434275" y="3537692"/>
                  <a:pt x="10291896" y="3761456"/>
                </a:cubicBezTo>
                <a:cubicBezTo>
                  <a:pt x="10149517" y="3985220"/>
                  <a:pt x="10081807" y="3959828"/>
                  <a:pt x="9906212" y="4147140"/>
                </a:cubicBezTo>
                <a:cubicBezTo>
                  <a:pt x="9730617" y="4334452"/>
                  <a:pt x="9695339" y="4333365"/>
                  <a:pt x="9549558" y="4503794"/>
                </a:cubicBezTo>
                <a:cubicBezTo>
                  <a:pt x="9403777" y="4674223"/>
                  <a:pt x="9180428" y="4818011"/>
                  <a:pt x="9105814" y="4947538"/>
                </a:cubicBezTo>
                <a:cubicBezTo>
                  <a:pt x="9031200" y="5077065"/>
                  <a:pt x="8824163" y="5196483"/>
                  <a:pt x="8749160" y="5304192"/>
                </a:cubicBezTo>
                <a:cubicBezTo>
                  <a:pt x="8674157" y="5411901"/>
                  <a:pt x="8294426" y="5639403"/>
                  <a:pt x="8247356" y="5805996"/>
                </a:cubicBezTo>
                <a:cubicBezTo>
                  <a:pt x="8232216" y="5562251"/>
                  <a:pt x="8251784" y="5453735"/>
                  <a:pt x="8247356" y="5307648"/>
                </a:cubicBezTo>
                <a:cubicBezTo>
                  <a:pt x="8242928" y="5161561"/>
                  <a:pt x="8279495" y="4970852"/>
                  <a:pt x="8247356" y="4852845"/>
                </a:cubicBezTo>
                <a:cubicBezTo>
                  <a:pt x="8215217" y="4734838"/>
                  <a:pt x="8300042" y="4534971"/>
                  <a:pt x="8247356" y="4354497"/>
                </a:cubicBezTo>
                <a:cubicBezTo>
                  <a:pt x="8095505" y="4415401"/>
                  <a:pt x="7796315" y="4311527"/>
                  <a:pt x="7493312" y="4354497"/>
                </a:cubicBezTo>
                <a:cubicBezTo>
                  <a:pt x="7190309" y="4397467"/>
                  <a:pt x="7221100" y="4329988"/>
                  <a:pt x="7069162" y="4354497"/>
                </a:cubicBezTo>
                <a:cubicBezTo>
                  <a:pt x="6917224" y="4379006"/>
                  <a:pt x="6707002" y="4311493"/>
                  <a:pt x="6397592" y="4354497"/>
                </a:cubicBezTo>
                <a:cubicBezTo>
                  <a:pt x="6088182" y="4397501"/>
                  <a:pt x="6117437" y="4306923"/>
                  <a:pt x="5973442" y="4354497"/>
                </a:cubicBezTo>
                <a:cubicBezTo>
                  <a:pt x="5829447" y="4402071"/>
                  <a:pt x="5485417" y="4305421"/>
                  <a:pt x="5219398" y="4354497"/>
                </a:cubicBezTo>
                <a:cubicBezTo>
                  <a:pt x="4953379" y="4403573"/>
                  <a:pt x="4825380" y="4285483"/>
                  <a:pt x="4630301" y="4354497"/>
                </a:cubicBezTo>
                <a:cubicBezTo>
                  <a:pt x="4435222" y="4423511"/>
                  <a:pt x="4164420" y="4305891"/>
                  <a:pt x="4041204" y="4354497"/>
                </a:cubicBezTo>
                <a:cubicBezTo>
                  <a:pt x="3917988" y="4403103"/>
                  <a:pt x="3540101" y="4265607"/>
                  <a:pt x="3287160" y="4354497"/>
                </a:cubicBezTo>
                <a:cubicBezTo>
                  <a:pt x="3034219" y="4443387"/>
                  <a:pt x="2988224" y="4340740"/>
                  <a:pt x="2863011" y="4354497"/>
                </a:cubicBezTo>
                <a:cubicBezTo>
                  <a:pt x="2737798" y="4368254"/>
                  <a:pt x="2604912" y="4318927"/>
                  <a:pt x="2356387" y="4354497"/>
                </a:cubicBezTo>
                <a:cubicBezTo>
                  <a:pt x="2107862" y="4390067"/>
                  <a:pt x="1913322" y="4285108"/>
                  <a:pt x="1767291" y="4354497"/>
                </a:cubicBezTo>
                <a:cubicBezTo>
                  <a:pt x="1621260" y="4423886"/>
                  <a:pt x="1277156" y="4321694"/>
                  <a:pt x="1095720" y="4354497"/>
                </a:cubicBezTo>
                <a:cubicBezTo>
                  <a:pt x="914284" y="4387300"/>
                  <a:pt x="490439" y="4245068"/>
                  <a:pt x="0" y="4354497"/>
                </a:cubicBezTo>
                <a:cubicBezTo>
                  <a:pt x="99437" y="4179797"/>
                  <a:pt x="177321" y="4182308"/>
                  <a:pt x="319330" y="4035167"/>
                </a:cubicBezTo>
                <a:cubicBezTo>
                  <a:pt x="461339" y="3888026"/>
                  <a:pt x="627309" y="3797555"/>
                  <a:pt x="667690" y="3686807"/>
                </a:cubicBezTo>
                <a:cubicBezTo>
                  <a:pt x="708071" y="3576059"/>
                  <a:pt x="961465" y="3429381"/>
                  <a:pt x="1016049" y="3338448"/>
                </a:cubicBezTo>
                <a:cubicBezTo>
                  <a:pt x="1070633" y="3247515"/>
                  <a:pt x="1274376" y="3129510"/>
                  <a:pt x="1451499" y="2902998"/>
                </a:cubicBezTo>
                <a:cubicBezTo>
                  <a:pt x="1312927" y="2828977"/>
                  <a:pt x="1282339" y="2693384"/>
                  <a:pt x="1117654" y="2569153"/>
                </a:cubicBezTo>
                <a:cubicBezTo>
                  <a:pt x="952969" y="2444922"/>
                  <a:pt x="908544" y="2289634"/>
                  <a:pt x="783809" y="2235308"/>
                </a:cubicBezTo>
                <a:cubicBezTo>
                  <a:pt x="659074" y="2180982"/>
                  <a:pt x="616298" y="1993085"/>
                  <a:pt x="435450" y="1886949"/>
                </a:cubicBezTo>
                <a:cubicBezTo>
                  <a:pt x="254602" y="1780813"/>
                  <a:pt x="218257" y="1586427"/>
                  <a:pt x="0" y="145149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068375969">
                  <a:prstGeom prst="notch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  <a:cs typeface="Times New Roman" pitchFamily="18" charset="0"/>
            </a:endParaRPr>
          </a:p>
          <a:p>
            <a:pPr algn="ctr"/>
            <a:endParaRPr lang="en-US" sz="8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  <a:cs typeface="Times New Roman" pitchFamily="18" charset="0"/>
            </a:endParaRPr>
          </a:p>
          <a:p>
            <a:pPr algn="ctr"/>
            <a:r>
              <a:rPr lang="en-US" sz="4400" b="1" dirty="0">
                <a:solidFill>
                  <a:schemeClr val="bg2">
                    <a:lumMod val="25000"/>
                  </a:schemeClr>
                </a:solidFill>
                <a:latin typeface="Bradley Hand ITC" panose="03070402050302030203" pitchFamily="66" charset="0"/>
                <a:cs typeface="Times New Roman" pitchFamily="18" charset="0"/>
              </a:rPr>
              <a:t>John Singer Sargent, 1856-1925</a:t>
            </a:r>
            <a:endParaRPr lang="el-GR" sz="44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  <a:cs typeface="Times New Roman" pitchFamily="18" charset="0"/>
            </a:endParaRPr>
          </a:p>
          <a:p>
            <a:pPr algn="ctr"/>
            <a:r>
              <a:rPr lang="en-US" sz="4400" b="1" dirty="0" err="1">
                <a:solidFill>
                  <a:schemeClr val="bg2">
                    <a:lumMod val="25000"/>
                  </a:schemeClr>
                </a:solidFill>
                <a:latin typeface="Bradley Hand ITC" panose="03070402050302030203" pitchFamily="66" charset="0"/>
                <a:cs typeface="Times New Roman" pitchFamily="18" charset="0"/>
              </a:rPr>
              <a:t>Watercolours</a:t>
            </a:r>
            <a:endParaRPr lang="en-US" sz="44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104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File:John Singer Sargent - autoportrait 19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575" y="115887"/>
            <a:ext cx="4800600" cy="662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B8F83C3-3304-4C3E-99D2-6E5AB14DB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6" y="365125"/>
            <a:ext cx="2457452" cy="1325563"/>
          </a:xfrm>
        </p:spPr>
        <p:txBody>
          <a:bodyPr>
            <a:normAutofit fontScale="90000"/>
          </a:bodyPr>
          <a:lstStyle/>
          <a:p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br>
              <a:rPr lang="en-US" sz="1600" dirty="0">
                <a:latin typeface="Bradley Hand ITC" panose="03070402050302030203" pitchFamily="66" charset="0"/>
              </a:rPr>
            </a:br>
            <a:r>
              <a:rPr lang="en-US" sz="27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Self-Portrait, </a:t>
            </a:r>
            <a:r>
              <a:rPr 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1906, oil on canvas, 70x53 cm, the MET, NY, USA</a:t>
            </a:r>
            <a:br>
              <a:rPr 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and detail…</a:t>
            </a:r>
            <a:br>
              <a:rPr 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sz="2700" dirty="0">
                <a:latin typeface="Bradley Hand ITC" panose="03070402050302030203" pitchFamily="66" charset="0"/>
              </a:rPr>
              <a:t> </a:t>
            </a:r>
            <a:r>
              <a:rPr lang="en-US" sz="1600" dirty="0">
                <a:latin typeface="Bradley Hand ITC" panose="03070402050302030203" pitchFamily="66" charset="0"/>
                <a:hlinkClick r:id="rId3"/>
              </a:rPr>
              <a:t>https://gr.pinterest.com/pin/384213411941243543/</a:t>
            </a:r>
            <a:r>
              <a:rPr lang="en-US" sz="1600" dirty="0">
                <a:latin typeface="Bradley Hand ITC" panose="03070402050302030203" pitchFamily="66" charset="0"/>
              </a:rPr>
              <a:t>   </a:t>
            </a:r>
            <a:r>
              <a:rPr lang="en-US" sz="1600" dirty="0">
                <a:latin typeface="Bradley Hand ITC" panose="03070402050302030203" pitchFamily="66" charset="0"/>
                <a:hlinkClick r:id="rId4"/>
              </a:rPr>
              <a:t>https://commons.wikimedia.org/wiki/File:Sargent,_John_SInger_(1856-1925)_-_Self-Portrait_1907_b.jpg</a:t>
            </a:r>
            <a:r>
              <a:rPr lang="en-US" sz="1600" dirty="0">
                <a:latin typeface="Bradley Hand ITC" panose="03070402050302030203" pitchFamily="66" charset="0"/>
              </a:rPr>
              <a:t> </a:t>
            </a:r>
            <a:br>
              <a:rPr lang="en-US" sz="1600" dirty="0">
                <a:latin typeface="Bradley Hand ITC" panose="03070402050302030203" pitchFamily="66" charset="0"/>
              </a:rPr>
            </a:br>
            <a:endParaRPr lang="en-US" sz="1600" dirty="0">
              <a:latin typeface="Bradley Hand ITC" panose="03070402050302030203" pitchFamily="66" charset="0"/>
            </a:endParaRPr>
          </a:p>
        </p:txBody>
      </p:sp>
      <p:pic>
        <p:nvPicPr>
          <p:cNvPr id="1026" name="Picture 2" descr="John Singer Sargent, Self-Portrait (detail) | Portrait, Singer sargent, John  singer sargent">
            <a:extLst>
              <a:ext uri="{FF2B5EF4-FFF2-40B4-BE49-F238E27FC236}">
                <a16:creationId xmlns:a16="http://schemas.microsoft.com/office/drawing/2014/main" id="{02395EF9-9ECE-41E3-804C-C103D8305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158" y="115887"/>
            <a:ext cx="4374536" cy="662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702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572000" cy="1325563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br>
              <a:rPr lang="en-US" altLang="en-US" sz="2400" b="1" dirty="0"/>
            </a:br>
            <a:r>
              <a:rPr lang="en-US" altLang="en-US" sz="2400" b="1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Mr. Sargent at Work </a:t>
            </a: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by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b="1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Max Beerbohm</a:t>
            </a: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, 1872-1956,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frontispiece from "The Book of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 Caricatures, London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In a letter to his future wife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Beerbohm wrote: 'I have just 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done a rather good "</a:t>
            </a:r>
            <a:r>
              <a:rPr lang="en-US" altLang="en-US" sz="2400" dirty="0" err="1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Mr</a:t>
            </a: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 Sargent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at Work"-more or less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suggested by a musical party he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gave some nights ago. Two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fiddlers and a cellist in the 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foreground, and a duchess on a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flatform in the background, and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he in between, dashing at a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canvas, with a big and swilling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brush in either hand. I wish I 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could make my living by</a:t>
            </a:r>
            <a:b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drawing.’</a:t>
            </a:r>
            <a:r>
              <a:rPr lang="en-US" altLang="en-US" sz="2400" dirty="0">
                <a:latin typeface="Bradley Hand ITC" panose="03070402050302030203" pitchFamily="66" charset="0"/>
              </a:rPr>
              <a:t> </a:t>
            </a:r>
            <a:br>
              <a:rPr lang="en-US" altLang="en-US" sz="2400" dirty="0">
                <a:latin typeface="Bradley Hand ITC" panose="03070402050302030203" pitchFamily="66" charset="0"/>
              </a:rPr>
            </a:br>
            <a:r>
              <a:rPr lang="en-US" altLang="en-US" sz="2400" dirty="0">
                <a:latin typeface="Bradley Hand ITC" panose="03070402050302030203" pitchFamily="66" charset="0"/>
                <a:hlinkClick r:id="rId2"/>
              </a:rPr>
              <a:t>https://core.ac.uk/download/pdf/219380507.pdf</a:t>
            </a:r>
            <a:r>
              <a:rPr lang="en-US" altLang="en-US" sz="2400" dirty="0">
                <a:latin typeface="Bradley Hand ITC" panose="03070402050302030203" pitchFamily="66" charset="0"/>
              </a:rPr>
              <a:t> </a:t>
            </a:r>
            <a:br>
              <a:rPr lang="en-US" altLang="en-US" sz="2400" dirty="0">
                <a:latin typeface="Bradley Hand ITC" panose="03070402050302030203" pitchFamily="66" charset="0"/>
              </a:rPr>
            </a:br>
            <a:endParaRPr lang="en-US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26627" name="Picture 2" descr="http://jssgallery.org/other_artists/Max_Beerbohm/Mr_Sargent_at_Wo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2400"/>
            <a:ext cx="502920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40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D56B1-E786-49F2-A67C-7EE1F36D9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7507" y="365125"/>
            <a:ext cx="288098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400" b="1" dirty="0">
                <a:latin typeface="Bradley Hand ITC" panose="03070402050302030203" pitchFamily="66" charset="0"/>
              </a:rPr>
            </a:br>
            <a:b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b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b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b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b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b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b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b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b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b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  <a:t>Angels, Mosaic, Palatine Chapel, Palermo, </a:t>
            </a:r>
            <a:r>
              <a:rPr 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1897 or 1901, watercolor gouache, and graphite on off-white wove paper, 25x35.5 cm, the MET, NY, USA</a:t>
            </a:r>
            <a:br>
              <a:rPr 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r>
              <a:rPr lang="en-US" sz="2400" dirty="0">
                <a:latin typeface="Bradley Hand ITC" panose="03070402050302030203" pitchFamily="66" charset="0"/>
                <a:hlinkClick r:id="rId2"/>
              </a:rPr>
              <a:t>https://upload.wikimedia.org/wikipedia/commons/d/df/Angels%2C_Mosaic%2C_Palatine_Chapel%2C_Palermo_MET_50.130.83f.jpg</a:t>
            </a:r>
            <a:r>
              <a:rPr lang="en-US" sz="2400" dirty="0">
                <a:latin typeface="Bradley Hand ITC" panose="03070402050302030203" pitchFamily="66" charset="0"/>
              </a:rPr>
              <a:t>  </a:t>
            </a:r>
            <a:br>
              <a:rPr lang="en-US" sz="2400" dirty="0">
                <a:latin typeface="Bradley Hand ITC" panose="03070402050302030203" pitchFamily="66" charset="0"/>
              </a:rPr>
            </a:br>
            <a:endParaRPr lang="en-US" sz="2400" dirty="0">
              <a:latin typeface="Bradley Hand ITC" panose="03070402050302030203" pitchFamily="66" charset="0"/>
            </a:endParaRPr>
          </a:p>
        </p:txBody>
      </p:sp>
      <p:pic>
        <p:nvPicPr>
          <p:cNvPr id="4" name="Picture 3" descr="A picture containing map&#10;&#10;Description automatically generated">
            <a:extLst>
              <a:ext uri="{FF2B5EF4-FFF2-40B4-BE49-F238E27FC236}">
                <a16:creationId xmlns:a16="http://schemas.microsoft.com/office/drawing/2014/main" id="{B4F2B250-CB8F-4E12-A735-514574CC5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7" y="80962"/>
            <a:ext cx="9144000" cy="66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12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3758516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Santa Maria </a:t>
            </a:r>
            <a:r>
              <a:rPr lang="en-US" altLang="en-US" sz="2700" b="1" dirty="0" err="1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della</a:t>
            </a:r>
            <a:r>
              <a:rPr lang="en-US" altLang="en-US" sz="2700" b="1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 Salute</a:t>
            </a:r>
            <a:r>
              <a:rPr lang="en-US" altLang="en-US" sz="2700" b="1" i="1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,</a:t>
            </a:r>
            <a:r>
              <a:rPr lang="en-US" altLang="en-US" sz="27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 1904. Translucent and opaque watercolor and graphite with graphite </a:t>
            </a:r>
            <a:r>
              <a:rPr lang="en-US" altLang="en-US" sz="2700" dirty="0" err="1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underdrawing</a:t>
            </a:r>
            <a:r>
              <a:rPr lang="en-US" altLang="en-US" sz="2700" dirty="0">
                <a:solidFill>
                  <a:schemeClr val="bg1">
                    <a:lumMod val="95000"/>
                  </a:schemeClr>
                </a:solidFill>
                <a:latin typeface="Bradley Hand ITC" panose="03070402050302030203" pitchFamily="66" charset="0"/>
              </a:rPr>
              <a:t>, 46.2 x 58.4 cm, Brooklyn Museum</a:t>
            </a:r>
            <a:br>
              <a:rPr lang="en-US" altLang="en-US" sz="2700" dirty="0">
                <a:latin typeface="Bradley Hand ITC" panose="03070402050302030203" pitchFamily="66" charset="0"/>
              </a:rPr>
            </a:br>
            <a:r>
              <a:rPr lang="en-US" altLang="en-US" sz="2700" dirty="0">
                <a:latin typeface="Bradley Hand ITC" panose="03070402050302030203" pitchFamily="66" charset="0"/>
                <a:hlinkClick r:id="rId2"/>
              </a:rPr>
              <a:t>https://habituallychic.luxury/2013/04/john-singer-sargent-watercolors/</a:t>
            </a:r>
            <a:r>
              <a:rPr lang="en-US" altLang="en-US" sz="2700" dirty="0">
                <a:latin typeface="Bradley Hand ITC" panose="03070402050302030203" pitchFamily="66" charset="0"/>
              </a:rPr>
              <a:t> </a:t>
            </a:r>
            <a:br>
              <a:rPr lang="en-US" altLang="en-US" sz="2200" dirty="0"/>
            </a:br>
            <a:endParaRPr lang="en-US" altLang="en-US" sz="2200" b="1" dirty="0"/>
          </a:p>
        </p:txBody>
      </p:sp>
      <p:pic>
        <p:nvPicPr>
          <p:cNvPr id="31747" name="Picture 2" descr="http://www.brooklynmuseum.org/exhibitions/sargent_watercolors/images/09.838_PS6_428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516" y="205131"/>
            <a:ext cx="8215765" cy="650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096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4216" y="365125"/>
            <a:ext cx="282778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l-GR" sz="1600" b="1" dirty="0"/>
            </a:br>
            <a:br>
              <a:rPr lang="el-GR" sz="1600" b="1" dirty="0"/>
            </a:br>
            <a:br>
              <a:rPr lang="el-GR" sz="1600" b="1" dirty="0"/>
            </a:br>
            <a:br>
              <a:rPr lang="el-GR" sz="1600" b="1" dirty="0"/>
            </a:br>
            <a:br>
              <a:rPr lang="el-GR" sz="1600" b="1" dirty="0"/>
            </a:br>
            <a:br>
              <a:rPr lang="el-GR" sz="1600" b="1" dirty="0"/>
            </a:br>
            <a:br>
              <a:rPr lang="el-GR" sz="1600" b="1" dirty="0"/>
            </a:br>
            <a:br>
              <a:rPr lang="el-GR" sz="1600" b="1" dirty="0"/>
            </a:br>
            <a:br>
              <a:rPr lang="el-GR" sz="1600" b="1" dirty="0"/>
            </a:br>
            <a:br>
              <a:rPr lang="el-GR" sz="1600" b="1" dirty="0"/>
            </a:br>
            <a:br>
              <a:rPr lang="el-GR" sz="1600" b="1" dirty="0"/>
            </a:br>
            <a:br>
              <a:rPr lang="el-GR" sz="1600" b="1" dirty="0"/>
            </a:br>
            <a:br>
              <a:rPr lang="el-GR" sz="1600" b="1" dirty="0"/>
            </a:br>
            <a:r>
              <a:rPr 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  <a:t>Bridge of Sights, </a:t>
            </a:r>
            <a:r>
              <a:rPr 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1903-04, </a:t>
            </a:r>
            <a:r>
              <a:rPr lang="en-GB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Translucent and opaque </a:t>
            </a:r>
            <a:r>
              <a:rPr lang="en-GB" sz="2700" dirty="0" err="1">
                <a:solidFill>
                  <a:srgbClr val="FFF9E7"/>
                </a:solidFill>
                <a:latin typeface="Bradley Hand ITC" panose="03070402050302030203" pitchFamily="66" charset="0"/>
              </a:rPr>
              <a:t>watercolor</a:t>
            </a:r>
            <a:r>
              <a:rPr lang="en-GB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 with graphite and red-pigmented </a:t>
            </a:r>
            <a:r>
              <a:rPr lang="en-GB" sz="2700" dirty="0" err="1">
                <a:solidFill>
                  <a:srgbClr val="FFF9E7"/>
                </a:solidFill>
                <a:latin typeface="Bradley Hand ITC" panose="03070402050302030203" pitchFamily="66" charset="0"/>
              </a:rPr>
              <a:t>underdrawing</a:t>
            </a:r>
            <a:r>
              <a:rPr lang="en-GB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, 25.4 x 35.6 cm, Brooklyn Museum</a:t>
            </a:r>
            <a:br>
              <a:rPr lang="en-GB" sz="2700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r>
              <a:rPr lang="en-GB" sz="2700" dirty="0">
                <a:latin typeface="Bradley Hand ITC" panose="03070402050302030203" pitchFamily="66" charset="0"/>
                <a:hlinkClick r:id="rId2"/>
              </a:rPr>
              <a:t>https://www.wikiart.org/en/john-singer-sargent/the-bridge-of-sighs</a:t>
            </a:r>
            <a:r>
              <a:rPr lang="en-GB" sz="2700" dirty="0">
                <a:latin typeface="Bradley Hand ITC" panose="03070402050302030203" pitchFamily="66" charset="0"/>
              </a:rPr>
              <a:t> </a:t>
            </a:r>
            <a:br>
              <a:rPr lang="en-GB" sz="2700" dirty="0">
                <a:latin typeface="Bradley Hand ITC" panose="03070402050302030203" pitchFamily="66" charset="0"/>
              </a:rPr>
            </a:br>
            <a:br>
              <a:rPr lang="en-GB" sz="2700" dirty="0"/>
            </a:br>
            <a:endParaRPr lang="en-GB" sz="2700" b="1" dirty="0"/>
          </a:p>
        </p:txBody>
      </p:sp>
      <p:pic>
        <p:nvPicPr>
          <p:cNvPr id="3074" name="Picture 2" descr="The Bridge of Sighs, c.1905 - c.1908 - John Singer Sargent - WikiArt.org">
            <a:extLst>
              <a:ext uri="{FF2B5EF4-FFF2-40B4-BE49-F238E27FC236}">
                <a16:creationId xmlns:a16="http://schemas.microsoft.com/office/drawing/2014/main" id="{57D30C94-0014-4AE2-B5A3-190A88862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76213"/>
            <a:ext cx="9164192" cy="651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81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2770" y="365125"/>
            <a:ext cx="266923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Mountain Fire, 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1906-07, </a:t>
            </a:r>
            <a:r>
              <a:rPr lang="en-GB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Opaque and translucent watercolour, 60.6 x 75.7 x 3.5 cm, Brooklyn Museum</a:t>
            </a:r>
            <a:br>
              <a:rPr lang="en-GB" sz="2700" dirty="0">
                <a:latin typeface="Bradley Hand ITC" panose="03070402050302030203" pitchFamily="66" charset="0"/>
              </a:rPr>
            </a:br>
            <a:r>
              <a:rPr lang="en-GB" sz="2700" dirty="0">
                <a:latin typeface="Bradley Hand ITC" panose="03070402050302030203" pitchFamily="66" charset="0"/>
                <a:hlinkClick r:id="rId2"/>
              </a:rPr>
              <a:t>https://www.brooklynmuseum.org/opencollection/objects/20383</a:t>
            </a:r>
            <a:r>
              <a:rPr lang="en-GB" sz="2700" dirty="0">
                <a:latin typeface="Bradley Hand ITC" panose="03070402050302030203" pitchFamily="66" charset="0"/>
              </a:rPr>
              <a:t> </a:t>
            </a:r>
            <a:br>
              <a:rPr lang="en-GB" sz="2700" dirty="0">
                <a:latin typeface="Bradley Hand ITC" panose="03070402050302030203" pitchFamily="66" charset="0"/>
              </a:rPr>
            </a:br>
            <a:endParaRPr lang="en-GB" sz="2700" b="1" dirty="0">
              <a:latin typeface="Bradley Hand ITC" panose="03070402050302030203" pitchFamily="66" charset="0"/>
            </a:endParaRPr>
          </a:p>
        </p:txBody>
      </p:sp>
      <p:pic>
        <p:nvPicPr>
          <p:cNvPr id="3076" name="Picture 4" descr="http://cdn2.brooklynmuseum.org/images/opencollection/objects/size3/09.831_PS6.jpg?lightboxed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9" y="129494"/>
            <a:ext cx="9352682" cy="657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695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6150030" y="365125"/>
            <a:ext cx="5203770" cy="1325563"/>
          </a:xfrm>
        </p:spPr>
        <p:txBody>
          <a:bodyPr>
            <a:normAutofit fontScale="90000"/>
          </a:bodyPr>
          <a:lstStyle/>
          <a:p>
            <a:pPr algn="r" eaLnBrk="1" hangingPunct="1"/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Alpine Pool</a:t>
            </a:r>
            <a: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, 1907, Oil on canvas, </a:t>
            </a:r>
            <a:b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69.9 x 96.5 cm, The MET, NY, USA</a:t>
            </a:r>
            <a:b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700" dirty="0">
                <a:latin typeface="Bradley Hand ITC" panose="03070402050302030203" pitchFamily="66" charset="0"/>
                <a:hlinkClick r:id="rId2"/>
              </a:rPr>
              <a:t>https://www.jssgallery.org/Paintings/10026.html</a:t>
            </a:r>
            <a:r>
              <a:rPr lang="en-US" altLang="en-US" sz="2700" dirty="0">
                <a:latin typeface="Bradley Hand ITC" panose="03070402050302030203" pitchFamily="66" charset="0"/>
              </a:rPr>
              <a:t> </a:t>
            </a:r>
            <a:br>
              <a:rPr lang="en-US" altLang="en-US" sz="2700" dirty="0">
                <a:latin typeface="Bradley Hand ITC" panose="03070402050302030203" pitchFamily="66" charset="0"/>
              </a:rPr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Bringing down Marble from</a:t>
            </a:r>
            <a:br>
              <a:rPr lang="en-US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the Quarries to Carrara</a:t>
            </a:r>
            <a: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, 1911, Oil on </a:t>
            </a:r>
            <a:b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canvas, 71.4 x 91.8 cm, The MET, NY, USA</a:t>
            </a:r>
            <a:br>
              <a:rPr lang="en-US" altLang="en-US" sz="2700" dirty="0">
                <a:latin typeface="Bradley Hand ITC" panose="03070402050302030203" pitchFamily="66" charset="0"/>
              </a:rPr>
            </a:br>
            <a:r>
              <a:rPr lang="en-US" altLang="en-US" sz="2700" dirty="0">
                <a:latin typeface="Bradley Hand ITC" panose="03070402050302030203" pitchFamily="66" charset="0"/>
                <a:hlinkClick r:id="rId3"/>
              </a:rPr>
              <a:t>https://en.wikipedia.org/wiki/Bringing_Down_Marble_from_the_Quarries_to_Carrara</a:t>
            </a:r>
            <a:r>
              <a:rPr lang="en-US" altLang="en-US" sz="2700" dirty="0">
                <a:latin typeface="Bradley Hand ITC" panose="03070402050302030203" pitchFamily="66" charset="0"/>
              </a:rPr>
              <a:t> </a:t>
            </a:r>
            <a:br>
              <a:rPr lang="en-US" altLang="en-US" sz="2000" dirty="0"/>
            </a:br>
            <a:endParaRPr lang="en-US" altLang="en-US" sz="2000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130D592-ACDF-4358-92F5-6F4CD2A92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464" y="76200"/>
            <a:ext cx="4481566" cy="3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E35DBAA-B294-4EBA-8D01-9E3E3D626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464" y="3312200"/>
            <a:ext cx="4481566" cy="346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97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9376229" y="365125"/>
            <a:ext cx="2583542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  <a:t>White Ships</a:t>
            </a:r>
            <a:r>
              <a:rPr lang="en-US" altLang="en-US" sz="2700" b="1" i="1" dirty="0">
                <a:solidFill>
                  <a:srgbClr val="FFF9E7"/>
                </a:solidFill>
                <a:latin typeface="Bradley Hand ITC" panose="03070402050302030203" pitchFamily="66" charset="0"/>
              </a:rPr>
              <a:t>,</a:t>
            </a:r>
            <a:r>
              <a:rPr lang="en-US" alt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 circa 1908. Translucent and opaque watercolor and wax resist with graphite </a:t>
            </a:r>
            <a:r>
              <a:rPr lang="en-US" altLang="en-US" sz="2700" dirty="0" err="1">
                <a:solidFill>
                  <a:srgbClr val="FFF9E7"/>
                </a:solidFill>
                <a:latin typeface="Bradley Hand ITC" panose="03070402050302030203" pitchFamily="66" charset="0"/>
              </a:rPr>
              <a:t>underdrawing</a:t>
            </a:r>
            <a:r>
              <a:rPr lang="en-US" alt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, 35.6 x 49.2 cm, Brooklyn Museum</a:t>
            </a:r>
            <a:br>
              <a:rPr lang="en-US" alt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  <a:hlinkClick r:id="rId2"/>
              </a:rPr>
              <a:t>https://www.brooklynmuseum.org/opencollection/objects/20397</a:t>
            </a:r>
            <a: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adley Hand ITC" panose="03070402050302030203" pitchFamily="66" charset="0"/>
              </a:rPr>
            </a:br>
            <a:endParaRPr lang="en-US" altLang="en-US" sz="2700" b="1" dirty="0">
              <a:solidFill>
                <a:schemeClr val="accent4">
                  <a:lumMod val="20000"/>
                  <a:lumOff val="80000"/>
                </a:schemeClr>
              </a:solidFill>
              <a:latin typeface="Bradley Hand ITC" panose="03070402050302030203" pitchFamily="66" charset="0"/>
            </a:endParaRPr>
          </a:p>
        </p:txBody>
      </p:sp>
      <p:pic>
        <p:nvPicPr>
          <p:cNvPr id="32771" name="Picture 2" descr="http://www.brooklynmuseum.org/exhibitions/sargent_watercolors/images/09.846_PS6_428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12" y="246743"/>
            <a:ext cx="9006899" cy="638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09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1028" y="365125"/>
            <a:ext cx="759097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br>
              <a:rPr lang="en-GB" sz="1800" b="1" dirty="0"/>
            </a:br>
            <a:br>
              <a:rPr lang="en-GB" sz="1800" b="1" dirty="0"/>
            </a:br>
            <a:r>
              <a:rPr lang="en-GB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  <a:t>Bedouins, </a:t>
            </a:r>
            <a:r>
              <a:rPr lang="en-GB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1905, Transparent </a:t>
            </a:r>
            <a:r>
              <a:rPr lang="en-GB" sz="2700" dirty="0" err="1">
                <a:solidFill>
                  <a:srgbClr val="FFF9E7"/>
                </a:solidFill>
                <a:latin typeface="Bradley Hand ITC" panose="03070402050302030203" pitchFamily="66" charset="0"/>
              </a:rPr>
              <a:t>watercolor</a:t>
            </a:r>
            <a:r>
              <a:rPr lang="en-GB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 with touches of opaque </a:t>
            </a:r>
            <a:r>
              <a:rPr lang="en-GB" sz="2700" dirty="0" err="1">
                <a:solidFill>
                  <a:srgbClr val="FFF9E7"/>
                </a:solidFill>
                <a:latin typeface="Bradley Hand ITC" panose="03070402050302030203" pitchFamily="66" charset="0"/>
              </a:rPr>
              <a:t>watercolor</a:t>
            </a:r>
            <a:r>
              <a:rPr lang="en-GB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 on off-white, thick, rough-textured wove paper, 45.7 x 30.5 cm,  The Brooklyn Museum, New York</a:t>
            </a:r>
            <a:br>
              <a:rPr lang="en-GB" sz="2700" dirty="0">
                <a:latin typeface="Bradley Hand ITC" panose="03070402050302030203" pitchFamily="66" charset="0"/>
              </a:rPr>
            </a:br>
            <a:r>
              <a:rPr lang="en-GB" sz="1600" dirty="0">
                <a:latin typeface="Bradley Hand ITC" panose="03070402050302030203" pitchFamily="66" charset="0"/>
                <a:hlinkClick r:id="rId2"/>
              </a:rPr>
              <a:t>https://www.jssgallery.org/Paintings/Bedouins.htm</a:t>
            </a:r>
            <a:r>
              <a:rPr lang="en-GB" sz="1600" dirty="0">
                <a:latin typeface="Bradley Hand ITC" panose="03070402050302030203" pitchFamily="66" charset="0"/>
              </a:rPr>
              <a:t> and </a:t>
            </a:r>
            <a:r>
              <a:rPr lang="en-GB" sz="1600" dirty="0">
                <a:latin typeface="Bradley Hand ITC" panose="03070402050302030203" pitchFamily="66" charset="0"/>
                <a:hlinkClick r:id="rId3"/>
              </a:rPr>
              <a:t>http://www.eurocles.com/</a:t>
            </a:r>
            <a:r>
              <a:rPr lang="en-GB" sz="1600" dirty="0" err="1">
                <a:latin typeface="Bradley Hand ITC" panose="03070402050302030203" pitchFamily="66" charset="0"/>
                <a:hlinkClick r:id="rId3"/>
              </a:rPr>
              <a:t>arpoma</a:t>
            </a:r>
            <a:r>
              <a:rPr lang="en-GB" sz="1600" dirty="0">
                <a:latin typeface="Bradley Hand ITC" panose="03070402050302030203" pitchFamily="66" charset="0"/>
                <a:hlinkClick r:id="rId3"/>
              </a:rPr>
              <a:t>/arpoma-musees2.php?action=rech4&amp;rep=../data/</a:t>
            </a:r>
            <a:r>
              <a:rPr lang="en-GB" sz="1600" dirty="0" err="1">
                <a:latin typeface="Bradley Hand ITC" panose="03070402050302030203" pitchFamily="66" charset="0"/>
                <a:hlinkClick r:id="rId3"/>
              </a:rPr>
              <a:t>peinture</a:t>
            </a:r>
            <a:r>
              <a:rPr lang="en-GB" sz="1600" dirty="0">
                <a:latin typeface="Bradley Hand ITC" panose="03070402050302030203" pitchFamily="66" charset="0"/>
                <a:hlinkClick r:id="rId3"/>
              </a:rPr>
              <a:t>/&amp;filename=</a:t>
            </a:r>
            <a:r>
              <a:rPr lang="en-GB" sz="1600" dirty="0" err="1">
                <a:latin typeface="Bradley Hand ITC" panose="03070402050302030203" pitchFamily="66" charset="0"/>
                <a:hlinkClick r:id="rId3"/>
              </a:rPr>
              <a:t>sargent</a:t>
            </a:r>
            <a:r>
              <a:rPr lang="en-GB" sz="1600" dirty="0">
                <a:latin typeface="Bradley Hand ITC" panose="03070402050302030203" pitchFamily="66" charset="0"/>
              </a:rPr>
              <a:t>  </a:t>
            </a:r>
            <a:br>
              <a:rPr lang="en-GB" sz="1600" dirty="0">
                <a:latin typeface="Bradley Hand ITC" panose="03070402050302030203" pitchFamily="66" charset="0"/>
              </a:rPr>
            </a:br>
            <a:br>
              <a:rPr lang="en-GB" sz="1800" dirty="0"/>
            </a:br>
            <a:r>
              <a:rPr lang="en-GB" sz="1800" dirty="0"/>
              <a:t> </a:t>
            </a:r>
            <a:br>
              <a:rPr lang="en-GB" sz="1800" dirty="0"/>
            </a:br>
            <a:br>
              <a:rPr lang="en-GB" sz="1800" dirty="0"/>
            </a:br>
            <a:br>
              <a:rPr lang="en-GB" sz="1800" dirty="0"/>
            </a:br>
            <a:br>
              <a:rPr lang="en-GB" sz="1800" dirty="0"/>
            </a:br>
            <a:br>
              <a:rPr lang="en-GB" sz="2000" dirty="0"/>
            </a:br>
            <a:endParaRPr lang="en-GB" sz="2000" dirty="0"/>
          </a:p>
        </p:txBody>
      </p:sp>
      <p:pic>
        <p:nvPicPr>
          <p:cNvPr id="1026" name="Picture 2" descr="http://www.jssgallery.org/Paintings/Bedouin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29" y="145142"/>
            <a:ext cx="4419600" cy="657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arpoma.com (art actualite histoire lieux)">
            <a:extLst>
              <a:ext uri="{FF2B5EF4-FFF2-40B4-BE49-F238E27FC236}">
                <a16:creationId xmlns:a16="http://schemas.microsoft.com/office/drawing/2014/main" id="{8A749891-401D-45BD-B23F-1FABCBAE4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789" y="1845484"/>
            <a:ext cx="474345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614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354488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  <a:t>Corfu: Lights and Shadows</a:t>
            </a:r>
            <a:r>
              <a:rPr lang="en-US" altLang="en-US" sz="2700" b="1" i="1" dirty="0">
                <a:solidFill>
                  <a:srgbClr val="FFF9E7"/>
                </a:solidFill>
                <a:latin typeface="Bradley Hand ITC" panose="03070402050302030203" pitchFamily="66" charset="0"/>
              </a:rPr>
              <a:t>,</a:t>
            </a:r>
            <a:r>
              <a:rPr lang="en-US" alt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 1909. Translucent and opaque watercolor with graphite </a:t>
            </a:r>
            <a:r>
              <a:rPr lang="en-US" altLang="en-US" sz="2700" dirty="0" err="1">
                <a:solidFill>
                  <a:srgbClr val="FFF9E7"/>
                </a:solidFill>
                <a:latin typeface="Bradley Hand ITC" panose="03070402050302030203" pitchFamily="66" charset="0"/>
              </a:rPr>
              <a:t>underdrawing</a:t>
            </a:r>
            <a:r>
              <a:rPr lang="en-US" alt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, 40.3 x 53 cm, MFA, Boston</a:t>
            </a:r>
            <a:br>
              <a:rPr lang="en-US" alt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r>
              <a:rPr lang="en-US" altLang="en-US" sz="2700" dirty="0">
                <a:solidFill>
                  <a:srgbClr val="FFF9E7"/>
                </a:solidFill>
                <a:latin typeface="Bradley Hand ITC" panose="03070402050302030203" pitchFamily="66" charset="0"/>
                <a:hlinkClick r:id="rId2"/>
              </a:rPr>
              <a:t>https://www.wikiart.org/en/john-singer-sargent/corfu-lights-and-shadows-1909</a:t>
            </a:r>
            <a:r>
              <a:rPr lang="en-US" alt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 </a:t>
            </a:r>
            <a:br>
              <a:rPr lang="en-US" alt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br>
              <a:rPr lang="en-US" altLang="en-US" sz="2200" dirty="0">
                <a:solidFill>
                  <a:srgbClr val="FFF9E7"/>
                </a:solidFill>
              </a:rPr>
            </a:br>
            <a:br>
              <a:rPr lang="en-US" altLang="en-US" sz="2200" dirty="0"/>
            </a:br>
            <a:br>
              <a:rPr lang="en-US" altLang="en-US" sz="2000" dirty="0"/>
            </a:br>
            <a:endParaRPr lang="en-US" altLang="en-US" sz="2000" b="1" dirty="0"/>
          </a:p>
        </p:txBody>
      </p:sp>
      <p:pic>
        <p:nvPicPr>
          <p:cNvPr id="5122" name="Picture 2" descr="Corfu: Lights and Shadows, 1909 - John Singer Sargent">
            <a:extLst>
              <a:ext uri="{FF2B5EF4-FFF2-40B4-BE49-F238E27FC236}">
                <a16:creationId xmlns:a16="http://schemas.microsoft.com/office/drawing/2014/main" id="{5A5D8634-EB46-4509-B225-E7F3B3474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951" y="162251"/>
            <a:ext cx="8566649" cy="653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892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5286375" y="365125"/>
            <a:ext cx="6715125" cy="1325563"/>
          </a:xfrm>
        </p:spPr>
        <p:txBody>
          <a:bodyPr>
            <a:noAutofit/>
          </a:bodyPr>
          <a:lstStyle/>
          <a:p>
            <a:pPr algn="ctr" eaLnBrk="1" hangingPunct="1"/>
            <a:br>
              <a:rPr lang="en-US" altLang="en-US" sz="2400" b="1" dirty="0">
                <a:latin typeface="Bradley Hand ITC" panose="03070402050302030203" pitchFamily="66" charset="0"/>
              </a:rPr>
            </a:br>
            <a:br>
              <a:rPr lang="en-US" altLang="en-US" sz="2400" b="1" dirty="0">
                <a:latin typeface="Bradley Hand ITC" panose="03070402050302030203" pitchFamily="66" charset="0"/>
              </a:rPr>
            </a:br>
            <a:r>
              <a:rPr lang="en-US" altLang="en-US" sz="2400" b="1" dirty="0">
                <a:solidFill>
                  <a:srgbClr val="FFF9E7"/>
                </a:solidFill>
                <a:latin typeface="Bradley Hand ITC" panose="03070402050302030203" pitchFamily="66" charset="0"/>
              </a:rPr>
              <a:t>Corfu: The Terrace, </a:t>
            </a:r>
            <a:r>
              <a:rPr lang="en-US" altLang="en-US" sz="2400" dirty="0">
                <a:solidFill>
                  <a:srgbClr val="FFF9E7"/>
                </a:solidFill>
                <a:latin typeface="Bradley Hand ITC" panose="03070402050302030203" pitchFamily="66" charset="0"/>
              </a:rPr>
              <a:t>1909, Watercolor over graphite pencil on paper, 52 x 40 cm, MFA, Boston</a:t>
            </a:r>
            <a:br>
              <a:rPr lang="en-US" altLang="en-US" sz="2400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r>
              <a:rPr lang="en-US" altLang="en-US" sz="1600" dirty="0">
                <a:latin typeface="Bradley Hand ITC" panose="03070402050302030203" pitchFamily="66" charset="0"/>
                <a:hlinkClick r:id="rId2"/>
              </a:rPr>
              <a:t>https://www.wikiart.org/en/john-singer-sargent/corfu-the-terrace-1909</a:t>
            </a:r>
            <a:r>
              <a:rPr lang="en-US" altLang="en-US" sz="1600" dirty="0">
                <a:latin typeface="Bradley Hand ITC" panose="03070402050302030203" pitchFamily="66" charset="0"/>
              </a:rPr>
              <a:t> </a:t>
            </a:r>
            <a:br>
              <a:rPr lang="en-US" altLang="en-US" sz="1600" dirty="0">
                <a:latin typeface="Bradley Hand ITC" panose="03070402050302030203" pitchFamily="66" charset="0"/>
              </a:rPr>
            </a:br>
            <a:r>
              <a:rPr lang="en-US" altLang="en-US" sz="2400" b="1" dirty="0">
                <a:solidFill>
                  <a:srgbClr val="FFF9E7"/>
                </a:solidFill>
                <a:latin typeface="Bradley Hand ITC" panose="03070402050302030203" pitchFamily="66" charset="0"/>
              </a:rPr>
              <a:t>Corfu: Cypresses, </a:t>
            </a:r>
            <a:r>
              <a:rPr lang="en-US" altLang="en-US" sz="2400" dirty="0">
                <a:solidFill>
                  <a:srgbClr val="FFF9E7"/>
                </a:solidFill>
                <a:latin typeface="Bradley Hand ITC" panose="03070402050302030203" pitchFamily="66" charset="0"/>
              </a:rPr>
              <a:t>1909,</a:t>
            </a:r>
            <a:r>
              <a:rPr lang="en-US" altLang="en-US" sz="2400" b="1" dirty="0">
                <a:solidFill>
                  <a:srgbClr val="FFF9E7"/>
                </a:solidFill>
                <a:latin typeface="Bradley Hand ITC" panose="03070402050302030203" pitchFamily="66" charset="0"/>
              </a:rPr>
              <a:t> </a:t>
            </a:r>
            <a:r>
              <a:rPr lang="en-US" altLang="en-US" sz="2400" dirty="0">
                <a:solidFill>
                  <a:srgbClr val="FFF9E7"/>
                </a:solidFill>
                <a:latin typeface="Bradley Hand ITC" panose="03070402050302030203" pitchFamily="66" charset="0"/>
              </a:rPr>
              <a:t>Watercolor over graphite pencil on paper, 40 x 52.1 cm, MFA, Boston</a:t>
            </a:r>
            <a:br>
              <a:rPr lang="en-US" altLang="en-US" sz="2400" dirty="0">
                <a:solidFill>
                  <a:srgbClr val="FFF9E7"/>
                </a:solidFill>
                <a:latin typeface="Bradley Hand ITC" panose="03070402050302030203" pitchFamily="66" charset="0"/>
              </a:rPr>
            </a:br>
            <a:r>
              <a:rPr lang="en-US" altLang="en-US" sz="1800" dirty="0">
                <a:latin typeface="Bradley Hand ITC" panose="03070402050302030203" pitchFamily="66" charset="0"/>
                <a:hlinkClick r:id="rId3"/>
              </a:rPr>
              <a:t>https://commons.wikimedia.org/wiki/File:John_Singer_Sargent_-_Corfu-_Cypresses_-_Google_Art_Project.jpg</a:t>
            </a:r>
            <a:r>
              <a:rPr lang="en-US" altLang="en-US" sz="1800" dirty="0">
                <a:latin typeface="Bradley Hand ITC" panose="03070402050302030203" pitchFamily="66" charset="0"/>
              </a:rPr>
              <a:t> </a:t>
            </a:r>
            <a:br>
              <a:rPr lang="en-US" altLang="en-US" sz="1800" dirty="0">
                <a:latin typeface="Bradley Hand ITC" panose="03070402050302030203" pitchFamily="66" charset="0"/>
              </a:rPr>
            </a:br>
            <a:endParaRPr lang="en-US" altLang="en-US" sz="1800" b="1" dirty="0">
              <a:latin typeface="Bradley Hand ITC" panose="03070402050302030203" pitchFamily="66" charset="0"/>
            </a:endParaRPr>
          </a:p>
        </p:txBody>
      </p:sp>
      <p:pic>
        <p:nvPicPr>
          <p:cNvPr id="34820" name="Picture 4" descr="http://jssgallery.org/Paintings/Corfu_Cypress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2428219"/>
            <a:ext cx="5619750" cy="4277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Corfu The Terrace, 1909 - John Singer Sargent">
            <a:extLst>
              <a:ext uri="{FF2B5EF4-FFF2-40B4-BE49-F238E27FC236}">
                <a16:creationId xmlns:a16="http://schemas.microsoft.com/office/drawing/2014/main" id="{638DC130-054D-4EA1-A56D-2EC15E7B4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66687"/>
            <a:ext cx="4926092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0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857750" y="365125"/>
            <a:ext cx="7186612" cy="1325563"/>
          </a:xfrm>
        </p:spPr>
        <p:txBody>
          <a:bodyPr>
            <a:normAutofit fontScale="90000"/>
          </a:bodyPr>
          <a:lstStyle/>
          <a:p>
            <a:pPr algn="r" eaLnBrk="1" hangingPunct="1"/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  <a:t>Olive Trees</a:t>
            </a:r>
            <a:r>
              <a:rPr lang="en-US" sz="2700" b="1" i="0" dirty="0">
                <a:solidFill>
                  <a:srgbClr val="FFF9E7"/>
                </a:solidFill>
                <a:effectLst/>
                <a:latin typeface="Bradley Hand ITC" panose="03070402050302030203" pitchFamily="66" charset="0"/>
              </a:rPr>
              <a:t>, Corfu, </a:t>
            </a:r>
            <a:r>
              <a:rPr lang="en-US" sz="2700" i="0" dirty="0">
                <a:solidFill>
                  <a:srgbClr val="FFF9E7"/>
                </a:solidFill>
                <a:effectLst/>
                <a:latin typeface="Bradley Hand ITC" panose="03070402050302030203" pitchFamily="66" charset="0"/>
              </a:rPr>
              <a:t>1909, Watercolor and opaque watercolor with scraping and wax resist over graphite on ivory wove paper, 356 × 508 mm, The Art Institute of Chicago, USA</a:t>
            </a:r>
            <a:br>
              <a:rPr lang="en-US" sz="2700" i="0" dirty="0">
                <a:solidFill>
                  <a:srgbClr val="FFF9E7"/>
                </a:solidFill>
                <a:effectLst/>
                <a:latin typeface="Bradley Hand ITC" panose="03070402050302030203" pitchFamily="66" charset="0"/>
              </a:rPr>
            </a:br>
            <a:r>
              <a:rPr lang="en-US" sz="2700" i="0" dirty="0">
                <a:solidFill>
                  <a:srgbClr val="333333"/>
                </a:solidFill>
                <a:effectLst/>
                <a:latin typeface="Bradley Hand ITC" panose="03070402050302030203" pitchFamily="66" charset="0"/>
                <a:hlinkClick r:id="rId2"/>
              </a:rPr>
              <a:t>https://www.thepassivevoice.com/olive-trees-corfu/</a:t>
            </a:r>
            <a:r>
              <a:rPr lang="en-US" sz="2700" i="0" dirty="0">
                <a:solidFill>
                  <a:srgbClr val="333333"/>
                </a:solidFill>
                <a:effectLst/>
                <a:latin typeface="Bradley Hand ITC" panose="03070402050302030203" pitchFamily="66" charset="0"/>
              </a:rPr>
              <a:t>   </a:t>
            </a:r>
            <a:br>
              <a:rPr lang="en-US" altLang="en-US" sz="2000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rgbClr val="FFF9E7"/>
                </a:solidFill>
                <a:latin typeface="Bradley Hand ITC" panose="03070402050302030203" pitchFamily="66" charset="0"/>
              </a:rPr>
              <a:t>Corfu, </a:t>
            </a:r>
            <a:r>
              <a:rPr lang="en-US" alt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1909, </a:t>
            </a:r>
            <a:r>
              <a:rPr lang="en-US" altLang="en-US" sz="2700" dirty="0" err="1">
                <a:solidFill>
                  <a:srgbClr val="FFF9E7"/>
                </a:solidFill>
                <a:latin typeface="Bradley Hand ITC" panose="03070402050302030203" pitchFamily="66" charset="0"/>
              </a:rPr>
              <a:t>Watercolour</a:t>
            </a:r>
            <a:r>
              <a:rPr lang="en-US" altLang="en-US" sz="2700" dirty="0">
                <a:solidFill>
                  <a:srgbClr val="FFF9E7"/>
                </a:solidFill>
                <a:latin typeface="Bradley Hand ITC" panose="03070402050302030203" pitchFamily="66" charset="0"/>
              </a:rPr>
              <a:t>, 34.93 x 49.53 cm, Pennsylvania Academy of Fine Arts, USA  </a:t>
            </a:r>
            <a:br>
              <a:rPr lang="en-US" altLang="en-US" sz="2700" dirty="0">
                <a:latin typeface="Bradley Hand ITC" panose="03070402050302030203" pitchFamily="66" charset="0"/>
              </a:rPr>
            </a:br>
            <a:r>
              <a:rPr lang="en-US" altLang="en-US" sz="2700" dirty="0">
                <a:latin typeface="Bradley Hand ITC" panose="03070402050302030203" pitchFamily="66" charset="0"/>
                <a:hlinkClick r:id="rId3"/>
              </a:rPr>
              <a:t>http://www.hellenicaworld.com/Art/Paintings/en/PartJSSargent0172.html</a:t>
            </a:r>
            <a:r>
              <a:rPr lang="en-US" altLang="en-US" sz="2700" dirty="0">
                <a:latin typeface="Bradley Hand ITC" panose="03070402050302030203" pitchFamily="66" charset="0"/>
              </a:rPr>
              <a:t> </a:t>
            </a:r>
            <a:br>
              <a:rPr lang="en-US" altLang="en-US" sz="2700" dirty="0">
                <a:latin typeface="Bradley Hand ITC" panose="03070402050302030203" pitchFamily="66" charset="0"/>
              </a:rPr>
            </a:br>
            <a:endParaRPr lang="en-US" altLang="en-US" sz="2700" b="1" dirty="0">
              <a:latin typeface="Bradley Hand ITC" panose="03070402050302030203" pitchFamily="66" charset="0"/>
            </a:endParaRPr>
          </a:p>
        </p:txBody>
      </p:sp>
      <p:pic>
        <p:nvPicPr>
          <p:cNvPr id="36868" name="Picture 4" descr="http://uploads0.wikipaintings.org/images/john-singer-sargent/corfu-19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6" y="3495675"/>
            <a:ext cx="4634087" cy="325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9762D5EA-ADBF-456A-9F74-3366BD24F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6" y="103600"/>
            <a:ext cx="4614124" cy="325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639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Notched Right 2">
            <a:extLst>
              <a:ext uri="{FF2B5EF4-FFF2-40B4-BE49-F238E27FC236}">
                <a16:creationId xmlns:a16="http://schemas.microsoft.com/office/drawing/2014/main" id="{A614F152-4BA2-4313-8619-E91830F2230D}"/>
              </a:ext>
            </a:extLst>
          </p:cNvPr>
          <p:cNvSpPr/>
          <p:nvPr/>
        </p:nvSpPr>
        <p:spPr>
          <a:xfrm>
            <a:off x="520823" y="526002"/>
            <a:ext cx="11150354" cy="5805996"/>
          </a:xfrm>
          <a:custGeom>
            <a:avLst/>
            <a:gdLst>
              <a:gd name="connsiteX0" fmla="*/ 0 w 11150354"/>
              <a:gd name="connsiteY0" fmla="*/ 1451499 h 5805996"/>
              <a:gd name="connsiteX1" fmla="*/ 341676 w 11150354"/>
              <a:gd name="connsiteY1" fmla="*/ 1451499 h 5805996"/>
              <a:gd name="connsiteX2" fmla="*/ 848299 w 11150354"/>
              <a:gd name="connsiteY2" fmla="*/ 1451499 h 5805996"/>
              <a:gd name="connsiteX3" fmla="*/ 1519870 w 11150354"/>
              <a:gd name="connsiteY3" fmla="*/ 1451499 h 5805996"/>
              <a:gd name="connsiteX4" fmla="*/ 1861546 w 11150354"/>
              <a:gd name="connsiteY4" fmla="*/ 1451499 h 5805996"/>
              <a:gd name="connsiteX5" fmla="*/ 2368169 w 11150354"/>
              <a:gd name="connsiteY5" fmla="*/ 1451499 h 5805996"/>
              <a:gd name="connsiteX6" fmla="*/ 2709846 w 11150354"/>
              <a:gd name="connsiteY6" fmla="*/ 1451499 h 5805996"/>
              <a:gd name="connsiteX7" fmla="*/ 3051522 w 11150354"/>
              <a:gd name="connsiteY7" fmla="*/ 1451499 h 5805996"/>
              <a:gd name="connsiteX8" fmla="*/ 3393198 w 11150354"/>
              <a:gd name="connsiteY8" fmla="*/ 1451499 h 5805996"/>
              <a:gd name="connsiteX9" fmla="*/ 3899821 w 11150354"/>
              <a:gd name="connsiteY9" fmla="*/ 1451499 h 5805996"/>
              <a:gd name="connsiteX10" fmla="*/ 4406444 w 11150354"/>
              <a:gd name="connsiteY10" fmla="*/ 1451499 h 5805996"/>
              <a:gd name="connsiteX11" fmla="*/ 5078015 w 11150354"/>
              <a:gd name="connsiteY11" fmla="*/ 1451499 h 5805996"/>
              <a:gd name="connsiteX12" fmla="*/ 5749585 w 11150354"/>
              <a:gd name="connsiteY12" fmla="*/ 1451499 h 5805996"/>
              <a:gd name="connsiteX13" fmla="*/ 6091262 w 11150354"/>
              <a:gd name="connsiteY13" fmla="*/ 1451499 h 5805996"/>
              <a:gd name="connsiteX14" fmla="*/ 6597885 w 11150354"/>
              <a:gd name="connsiteY14" fmla="*/ 1451499 h 5805996"/>
              <a:gd name="connsiteX15" fmla="*/ 7022035 w 11150354"/>
              <a:gd name="connsiteY15" fmla="*/ 1451499 h 5805996"/>
              <a:gd name="connsiteX16" fmla="*/ 7611131 w 11150354"/>
              <a:gd name="connsiteY16" fmla="*/ 1451499 h 5805996"/>
              <a:gd name="connsiteX17" fmla="*/ 8247356 w 11150354"/>
              <a:gd name="connsiteY17" fmla="*/ 1451499 h 5805996"/>
              <a:gd name="connsiteX18" fmla="*/ 8247356 w 11150354"/>
              <a:gd name="connsiteY18" fmla="*/ 938636 h 5805996"/>
              <a:gd name="connsiteX19" fmla="*/ 8247356 w 11150354"/>
              <a:gd name="connsiteY19" fmla="*/ 454803 h 5805996"/>
              <a:gd name="connsiteX20" fmla="*/ 8247356 w 11150354"/>
              <a:gd name="connsiteY20" fmla="*/ 0 h 5805996"/>
              <a:gd name="connsiteX21" fmla="*/ 8633040 w 11150354"/>
              <a:gd name="connsiteY21" fmla="*/ 385684 h 5805996"/>
              <a:gd name="connsiteX22" fmla="*/ 9105814 w 11150354"/>
              <a:gd name="connsiteY22" fmla="*/ 858458 h 5805996"/>
              <a:gd name="connsiteX23" fmla="*/ 9578588 w 11150354"/>
              <a:gd name="connsiteY23" fmla="*/ 1331232 h 5805996"/>
              <a:gd name="connsiteX24" fmla="*/ 9906212 w 11150354"/>
              <a:gd name="connsiteY24" fmla="*/ 1658856 h 5805996"/>
              <a:gd name="connsiteX25" fmla="*/ 10349956 w 11150354"/>
              <a:gd name="connsiteY25" fmla="*/ 2102600 h 5805996"/>
              <a:gd name="connsiteX26" fmla="*/ 11150354 w 11150354"/>
              <a:gd name="connsiteY26" fmla="*/ 2902998 h 5805996"/>
              <a:gd name="connsiteX27" fmla="*/ 10822730 w 11150354"/>
              <a:gd name="connsiteY27" fmla="*/ 3230622 h 5805996"/>
              <a:gd name="connsiteX28" fmla="*/ 10466076 w 11150354"/>
              <a:gd name="connsiteY28" fmla="*/ 3587276 h 5805996"/>
              <a:gd name="connsiteX29" fmla="*/ 10022332 w 11150354"/>
              <a:gd name="connsiteY29" fmla="*/ 4031020 h 5805996"/>
              <a:gd name="connsiteX30" fmla="*/ 9578588 w 11150354"/>
              <a:gd name="connsiteY30" fmla="*/ 4474764 h 5805996"/>
              <a:gd name="connsiteX31" fmla="*/ 9221934 w 11150354"/>
              <a:gd name="connsiteY31" fmla="*/ 4831418 h 5805996"/>
              <a:gd name="connsiteX32" fmla="*/ 8865280 w 11150354"/>
              <a:gd name="connsiteY32" fmla="*/ 5188072 h 5805996"/>
              <a:gd name="connsiteX33" fmla="*/ 8247356 w 11150354"/>
              <a:gd name="connsiteY33" fmla="*/ 5805996 h 5805996"/>
              <a:gd name="connsiteX34" fmla="*/ 8247356 w 11150354"/>
              <a:gd name="connsiteY34" fmla="*/ 5365708 h 5805996"/>
              <a:gd name="connsiteX35" fmla="*/ 8247356 w 11150354"/>
              <a:gd name="connsiteY35" fmla="*/ 4925420 h 5805996"/>
              <a:gd name="connsiteX36" fmla="*/ 8247356 w 11150354"/>
              <a:gd name="connsiteY36" fmla="*/ 4354497 h 5805996"/>
              <a:gd name="connsiteX37" fmla="*/ 7905680 w 11150354"/>
              <a:gd name="connsiteY37" fmla="*/ 4354497 h 5805996"/>
              <a:gd name="connsiteX38" fmla="*/ 7234109 w 11150354"/>
              <a:gd name="connsiteY38" fmla="*/ 4354497 h 5805996"/>
              <a:gd name="connsiteX39" fmla="*/ 6727486 w 11150354"/>
              <a:gd name="connsiteY39" fmla="*/ 4354497 h 5805996"/>
              <a:gd name="connsiteX40" fmla="*/ 6385810 w 11150354"/>
              <a:gd name="connsiteY40" fmla="*/ 4354497 h 5805996"/>
              <a:gd name="connsiteX41" fmla="*/ 5631766 w 11150354"/>
              <a:gd name="connsiteY41" fmla="*/ 4354497 h 5805996"/>
              <a:gd name="connsiteX42" fmla="*/ 5042669 w 11150354"/>
              <a:gd name="connsiteY42" fmla="*/ 4354497 h 5805996"/>
              <a:gd name="connsiteX43" fmla="*/ 4453572 w 11150354"/>
              <a:gd name="connsiteY43" fmla="*/ 4354497 h 5805996"/>
              <a:gd name="connsiteX44" fmla="*/ 3946949 w 11150354"/>
              <a:gd name="connsiteY44" fmla="*/ 4354497 h 5805996"/>
              <a:gd name="connsiteX45" fmla="*/ 3357852 w 11150354"/>
              <a:gd name="connsiteY45" fmla="*/ 4354497 h 5805996"/>
              <a:gd name="connsiteX46" fmla="*/ 2851229 w 11150354"/>
              <a:gd name="connsiteY46" fmla="*/ 4354497 h 5805996"/>
              <a:gd name="connsiteX47" fmla="*/ 2427079 w 11150354"/>
              <a:gd name="connsiteY47" fmla="*/ 4354497 h 5805996"/>
              <a:gd name="connsiteX48" fmla="*/ 1837982 w 11150354"/>
              <a:gd name="connsiteY48" fmla="*/ 4354497 h 5805996"/>
              <a:gd name="connsiteX49" fmla="*/ 1331359 w 11150354"/>
              <a:gd name="connsiteY49" fmla="*/ 4354497 h 5805996"/>
              <a:gd name="connsiteX50" fmla="*/ 659788 w 11150354"/>
              <a:gd name="connsiteY50" fmla="*/ 4354497 h 5805996"/>
              <a:gd name="connsiteX51" fmla="*/ 0 w 11150354"/>
              <a:gd name="connsiteY51" fmla="*/ 4354497 h 5805996"/>
              <a:gd name="connsiteX52" fmla="*/ 362875 w 11150354"/>
              <a:gd name="connsiteY52" fmla="*/ 3991622 h 5805996"/>
              <a:gd name="connsiteX53" fmla="*/ 711235 w 11150354"/>
              <a:gd name="connsiteY53" fmla="*/ 3643262 h 5805996"/>
              <a:gd name="connsiteX54" fmla="*/ 1088624 w 11150354"/>
              <a:gd name="connsiteY54" fmla="*/ 3265873 h 5805996"/>
              <a:gd name="connsiteX55" fmla="*/ 1451499 w 11150354"/>
              <a:gd name="connsiteY55" fmla="*/ 2902998 h 5805996"/>
              <a:gd name="connsiteX56" fmla="*/ 1088624 w 11150354"/>
              <a:gd name="connsiteY56" fmla="*/ 2540123 h 5805996"/>
              <a:gd name="connsiteX57" fmla="*/ 754779 w 11150354"/>
              <a:gd name="connsiteY57" fmla="*/ 2206278 h 5805996"/>
              <a:gd name="connsiteX58" fmla="*/ 391905 w 11150354"/>
              <a:gd name="connsiteY58" fmla="*/ 1843404 h 5805996"/>
              <a:gd name="connsiteX59" fmla="*/ 0 w 11150354"/>
              <a:gd name="connsiteY59" fmla="*/ 1451499 h 580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150354" h="5805996" fill="none" extrusionOk="0">
                <a:moveTo>
                  <a:pt x="0" y="1451499"/>
                </a:moveTo>
                <a:cubicBezTo>
                  <a:pt x="97172" y="1431657"/>
                  <a:pt x="188058" y="1478931"/>
                  <a:pt x="341676" y="1451499"/>
                </a:cubicBezTo>
                <a:cubicBezTo>
                  <a:pt x="495294" y="1424067"/>
                  <a:pt x="625963" y="1494846"/>
                  <a:pt x="848299" y="1451499"/>
                </a:cubicBezTo>
                <a:cubicBezTo>
                  <a:pt x="1070635" y="1408152"/>
                  <a:pt x="1271478" y="1520961"/>
                  <a:pt x="1519870" y="1451499"/>
                </a:cubicBezTo>
                <a:cubicBezTo>
                  <a:pt x="1768262" y="1382037"/>
                  <a:pt x="1698744" y="1468128"/>
                  <a:pt x="1861546" y="1451499"/>
                </a:cubicBezTo>
                <a:cubicBezTo>
                  <a:pt x="2024348" y="1434870"/>
                  <a:pt x="2140598" y="1461150"/>
                  <a:pt x="2368169" y="1451499"/>
                </a:cubicBezTo>
                <a:cubicBezTo>
                  <a:pt x="2595740" y="1441848"/>
                  <a:pt x="2633530" y="1476138"/>
                  <a:pt x="2709846" y="1451499"/>
                </a:cubicBezTo>
                <a:cubicBezTo>
                  <a:pt x="2786162" y="1426860"/>
                  <a:pt x="2970332" y="1471265"/>
                  <a:pt x="3051522" y="1451499"/>
                </a:cubicBezTo>
                <a:cubicBezTo>
                  <a:pt x="3132712" y="1431733"/>
                  <a:pt x="3307163" y="1452741"/>
                  <a:pt x="3393198" y="1451499"/>
                </a:cubicBezTo>
                <a:cubicBezTo>
                  <a:pt x="3479233" y="1450257"/>
                  <a:pt x="3747776" y="1465485"/>
                  <a:pt x="3899821" y="1451499"/>
                </a:cubicBezTo>
                <a:cubicBezTo>
                  <a:pt x="4051866" y="1437513"/>
                  <a:pt x="4194088" y="1511554"/>
                  <a:pt x="4406444" y="1451499"/>
                </a:cubicBezTo>
                <a:cubicBezTo>
                  <a:pt x="4618800" y="1391444"/>
                  <a:pt x="4743333" y="1461237"/>
                  <a:pt x="5078015" y="1451499"/>
                </a:cubicBezTo>
                <a:cubicBezTo>
                  <a:pt x="5412697" y="1441761"/>
                  <a:pt x="5601784" y="1488444"/>
                  <a:pt x="5749585" y="1451499"/>
                </a:cubicBezTo>
                <a:cubicBezTo>
                  <a:pt x="5897386" y="1414554"/>
                  <a:pt x="5979244" y="1453958"/>
                  <a:pt x="6091262" y="1451499"/>
                </a:cubicBezTo>
                <a:cubicBezTo>
                  <a:pt x="6203280" y="1449040"/>
                  <a:pt x="6480499" y="1453651"/>
                  <a:pt x="6597885" y="1451499"/>
                </a:cubicBezTo>
                <a:cubicBezTo>
                  <a:pt x="6715271" y="1449347"/>
                  <a:pt x="6914700" y="1501934"/>
                  <a:pt x="7022035" y="1451499"/>
                </a:cubicBezTo>
                <a:cubicBezTo>
                  <a:pt x="7129370" y="1401064"/>
                  <a:pt x="7373693" y="1496105"/>
                  <a:pt x="7611131" y="1451499"/>
                </a:cubicBezTo>
                <a:cubicBezTo>
                  <a:pt x="7848569" y="1406893"/>
                  <a:pt x="8049428" y="1511321"/>
                  <a:pt x="8247356" y="1451499"/>
                </a:cubicBezTo>
                <a:cubicBezTo>
                  <a:pt x="8195611" y="1223197"/>
                  <a:pt x="8280474" y="1179871"/>
                  <a:pt x="8247356" y="938636"/>
                </a:cubicBezTo>
                <a:cubicBezTo>
                  <a:pt x="8214238" y="697401"/>
                  <a:pt x="8289068" y="588867"/>
                  <a:pt x="8247356" y="454803"/>
                </a:cubicBezTo>
                <a:cubicBezTo>
                  <a:pt x="8205644" y="320739"/>
                  <a:pt x="8256731" y="133842"/>
                  <a:pt x="8247356" y="0"/>
                </a:cubicBezTo>
                <a:cubicBezTo>
                  <a:pt x="8357767" y="65112"/>
                  <a:pt x="8423916" y="242877"/>
                  <a:pt x="8633040" y="385684"/>
                </a:cubicBezTo>
                <a:cubicBezTo>
                  <a:pt x="8842164" y="528491"/>
                  <a:pt x="9001841" y="756616"/>
                  <a:pt x="9105814" y="858458"/>
                </a:cubicBezTo>
                <a:cubicBezTo>
                  <a:pt x="9209787" y="960300"/>
                  <a:pt x="9446960" y="1226417"/>
                  <a:pt x="9578588" y="1331232"/>
                </a:cubicBezTo>
                <a:cubicBezTo>
                  <a:pt x="9710216" y="1436047"/>
                  <a:pt x="9770768" y="1529100"/>
                  <a:pt x="9906212" y="1658856"/>
                </a:cubicBezTo>
                <a:cubicBezTo>
                  <a:pt x="10041656" y="1788612"/>
                  <a:pt x="10130599" y="1960134"/>
                  <a:pt x="10349956" y="2102600"/>
                </a:cubicBezTo>
                <a:cubicBezTo>
                  <a:pt x="10569313" y="2245066"/>
                  <a:pt x="10740949" y="2664830"/>
                  <a:pt x="11150354" y="2902998"/>
                </a:cubicBezTo>
                <a:cubicBezTo>
                  <a:pt x="11020623" y="3074238"/>
                  <a:pt x="10877310" y="3106081"/>
                  <a:pt x="10822730" y="3230622"/>
                </a:cubicBezTo>
                <a:cubicBezTo>
                  <a:pt x="10768150" y="3355163"/>
                  <a:pt x="10630233" y="3407067"/>
                  <a:pt x="10466076" y="3587276"/>
                </a:cubicBezTo>
                <a:cubicBezTo>
                  <a:pt x="10301919" y="3767485"/>
                  <a:pt x="10198382" y="3765936"/>
                  <a:pt x="10022332" y="4031020"/>
                </a:cubicBezTo>
                <a:cubicBezTo>
                  <a:pt x="9846282" y="4296104"/>
                  <a:pt x="9719966" y="4250156"/>
                  <a:pt x="9578588" y="4474764"/>
                </a:cubicBezTo>
                <a:cubicBezTo>
                  <a:pt x="9437210" y="4699372"/>
                  <a:pt x="9277660" y="4722320"/>
                  <a:pt x="9221934" y="4831418"/>
                </a:cubicBezTo>
                <a:cubicBezTo>
                  <a:pt x="9166208" y="4940516"/>
                  <a:pt x="8937218" y="5055514"/>
                  <a:pt x="8865280" y="5188072"/>
                </a:cubicBezTo>
                <a:cubicBezTo>
                  <a:pt x="8793342" y="5320630"/>
                  <a:pt x="8402348" y="5508278"/>
                  <a:pt x="8247356" y="5805996"/>
                </a:cubicBezTo>
                <a:cubicBezTo>
                  <a:pt x="8232380" y="5615471"/>
                  <a:pt x="8285734" y="5560067"/>
                  <a:pt x="8247356" y="5365708"/>
                </a:cubicBezTo>
                <a:cubicBezTo>
                  <a:pt x="8208978" y="5171349"/>
                  <a:pt x="8268795" y="5096347"/>
                  <a:pt x="8247356" y="4925420"/>
                </a:cubicBezTo>
                <a:cubicBezTo>
                  <a:pt x="8225917" y="4754493"/>
                  <a:pt x="8275128" y="4489301"/>
                  <a:pt x="8247356" y="4354497"/>
                </a:cubicBezTo>
                <a:cubicBezTo>
                  <a:pt x="8175837" y="4383625"/>
                  <a:pt x="7976037" y="4315789"/>
                  <a:pt x="7905680" y="4354497"/>
                </a:cubicBezTo>
                <a:cubicBezTo>
                  <a:pt x="7835323" y="4393205"/>
                  <a:pt x="7449616" y="4354251"/>
                  <a:pt x="7234109" y="4354497"/>
                </a:cubicBezTo>
                <a:cubicBezTo>
                  <a:pt x="7018602" y="4354743"/>
                  <a:pt x="6884754" y="4349426"/>
                  <a:pt x="6727486" y="4354497"/>
                </a:cubicBezTo>
                <a:cubicBezTo>
                  <a:pt x="6570218" y="4359568"/>
                  <a:pt x="6511679" y="4337365"/>
                  <a:pt x="6385810" y="4354497"/>
                </a:cubicBezTo>
                <a:cubicBezTo>
                  <a:pt x="6259941" y="4371629"/>
                  <a:pt x="5971230" y="4353047"/>
                  <a:pt x="5631766" y="4354497"/>
                </a:cubicBezTo>
                <a:cubicBezTo>
                  <a:pt x="5292302" y="4355947"/>
                  <a:pt x="5209171" y="4301904"/>
                  <a:pt x="5042669" y="4354497"/>
                </a:cubicBezTo>
                <a:cubicBezTo>
                  <a:pt x="4876167" y="4407090"/>
                  <a:pt x="4583904" y="4287717"/>
                  <a:pt x="4453572" y="4354497"/>
                </a:cubicBezTo>
                <a:cubicBezTo>
                  <a:pt x="4323240" y="4421277"/>
                  <a:pt x="4195963" y="4324141"/>
                  <a:pt x="3946949" y="4354497"/>
                </a:cubicBezTo>
                <a:cubicBezTo>
                  <a:pt x="3697935" y="4384853"/>
                  <a:pt x="3505992" y="4347295"/>
                  <a:pt x="3357852" y="4354497"/>
                </a:cubicBezTo>
                <a:cubicBezTo>
                  <a:pt x="3209712" y="4361699"/>
                  <a:pt x="3095528" y="4297058"/>
                  <a:pt x="2851229" y="4354497"/>
                </a:cubicBezTo>
                <a:cubicBezTo>
                  <a:pt x="2606930" y="4411936"/>
                  <a:pt x="2559290" y="4315466"/>
                  <a:pt x="2427079" y="4354497"/>
                </a:cubicBezTo>
                <a:cubicBezTo>
                  <a:pt x="2294868" y="4393528"/>
                  <a:pt x="2069929" y="4302091"/>
                  <a:pt x="1837982" y="4354497"/>
                </a:cubicBezTo>
                <a:cubicBezTo>
                  <a:pt x="1606035" y="4406903"/>
                  <a:pt x="1467341" y="4329951"/>
                  <a:pt x="1331359" y="4354497"/>
                </a:cubicBezTo>
                <a:cubicBezTo>
                  <a:pt x="1195377" y="4379043"/>
                  <a:pt x="864920" y="4327720"/>
                  <a:pt x="659788" y="4354497"/>
                </a:cubicBezTo>
                <a:cubicBezTo>
                  <a:pt x="454656" y="4381274"/>
                  <a:pt x="223741" y="4280271"/>
                  <a:pt x="0" y="4354497"/>
                </a:cubicBezTo>
                <a:cubicBezTo>
                  <a:pt x="149359" y="4172310"/>
                  <a:pt x="270960" y="4093479"/>
                  <a:pt x="362875" y="3991622"/>
                </a:cubicBezTo>
                <a:cubicBezTo>
                  <a:pt x="454790" y="3889765"/>
                  <a:pt x="585670" y="3829061"/>
                  <a:pt x="711235" y="3643262"/>
                </a:cubicBezTo>
                <a:cubicBezTo>
                  <a:pt x="836800" y="3457463"/>
                  <a:pt x="980122" y="3415656"/>
                  <a:pt x="1088624" y="3265873"/>
                </a:cubicBezTo>
                <a:cubicBezTo>
                  <a:pt x="1197126" y="3116090"/>
                  <a:pt x="1323364" y="3075615"/>
                  <a:pt x="1451499" y="2902998"/>
                </a:cubicBezTo>
                <a:cubicBezTo>
                  <a:pt x="1339528" y="2824778"/>
                  <a:pt x="1277874" y="2668985"/>
                  <a:pt x="1088624" y="2540123"/>
                </a:cubicBezTo>
                <a:cubicBezTo>
                  <a:pt x="899374" y="2411261"/>
                  <a:pt x="939583" y="2352950"/>
                  <a:pt x="754779" y="2206278"/>
                </a:cubicBezTo>
                <a:cubicBezTo>
                  <a:pt x="569975" y="2059606"/>
                  <a:pt x="548242" y="1972660"/>
                  <a:pt x="391905" y="1843404"/>
                </a:cubicBezTo>
                <a:cubicBezTo>
                  <a:pt x="235568" y="1714148"/>
                  <a:pt x="200668" y="1584933"/>
                  <a:pt x="0" y="1451499"/>
                </a:cubicBezTo>
                <a:close/>
              </a:path>
              <a:path w="11150354" h="5805996" stroke="0" extrusionOk="0">
                <a:moveTo>
                  <a:pt x="0" y="1451499"/>
                </a:moveTo>
                <a:cubicBezTo>
                  <a:pt x="153020" y="1449020"/>
                  <a:pt x="468786" y="1478565"/>
                  <a:pt x="589097" y="1451499"/>
                </a:cubicBezTo>
                <a:cubicBezTo>
                  <a:pt x="709408" y="1424433"/>
                  <a:pt x="993973" y="1529466"/>
                  <a:pt x="1260667" y="1451499"/>
                </a:cubicBezTo>
                <a:cubicBezTo>
                  <a:pt x="1527361" y="1373532"/>
                  <a:pt x="1556189" y="1480819"/>
                  <a:pt x="1684817" y="1451499"/>
                </a:cubicBezTo>
                <a:cubicBezTo>
                  <a:pt x="1813445" y="1422179"/>
                  <a:pt x="1932959" y="1486932"/>
                  <a:pt x="2026493" y="1451499"/>
                </a:cubicBezTo>
                <a:cubicBezTo>
                  <a:pt x="2120027" y="1416066"/>
                  <a:pt x="2618974" y="1503309"/>
                  <a:pt x="2780537" y="1451499"/>
                </a:cubicBezTo>
                <a:cubicBezTo>
                  <a:pt x="2942100" y="1399689"/>
                  <a:pt x="3027378" y="1460700"/>
                  <a:pt x="3122213" y="1451499"/>
                </a:cubicBezTo>
                <a:cubicBezTo>
                  <a:pt x="3217048" y="1442298"/>
                  <a:pt x="3424636" y="1461065"/>
                  <a:pt x="3628837" y="1451499"/>
                </a:cubicBezTo>
                <a:cubicBezTo>
                  <a:pt x="3833038" y="1441933"/>
                  <a:pt x="4100573" y="1474933"/>
                  <a:pt x="4382881" y="1451499"/>
                </a:cubicBezTo>
                <a:cubicBezTo>
                  <a:pt x="4665189" y="1428065"/>
                  <a:pt x="4773700" y="1476355"/>
                  <a:pt x="4971977" y="1451499"/>
                </a:cubicBezTo>
                <a:cubicBezTo>
                  <a:pt x="5170254" y="1426643"/>
                  <a:pt x="5238106" y="1483375"/>
                  <a:pt x="5313654" y="1451499"/>
                </a:cubicBezTo>
                <a:cubicBezTo>
                  <a:pt x="5389202" y="1419623"/>
                  <a:pt x="5788586" y="1541728"/>
                  <a:pt x="6067698" y="1451499"/>
                </a:cubicBezTo>
                <a:cubicBezTo>
                  <a:pt x="6346810" y="1361270"/>
                  <a:pt x="6504384" y="1528431"/>
                  <a:pt x="6821742" y="1451499"/>
                </a:cubicBezTo>
                <a:cubicBezTo>
                  <a:pt x="7139100" y="1374567"/>
                  <a:pt x="7155438" y="1462167"/>
                  <a:pt x="7245891" y="1451499"/>
                </a:cubicBezTo>
                <a:cubicBezTo>
                  <a:pt x="7336344" y="1440831"/>
                  <a:pt x="7480740" y="1466611"/>
                  <a:pt x="7670041" y="1451499"/>
                </a:cubicBezTo>
                <a:cubicBezTo>
                  <a:pt x="7859342" y="1436387"/>
                  <a:pt x="7985455" y="1499091"/>
                  <a:pt x="8247356" y="1451499"/>
                </a:cubicBezTo>
                <a:cubicBezTo>
                  <a:pt x="8218339" y="1235398"/>
                  <a:pt x="8297969" y="1064403"/>
                  <a:pt x="8247356" y="953151"/>
                </a:cubicBezTo>
                <a:cubicBezTo>
                  <a:pt x="8196743" y="841899"/>
                  <a:pt x="8300070" y="690022"/>
                  <a:pt x="8247356" y="512863"/>
                </a:cubicBezTo>
                <a:cubicBezTo>
                  <a:pt x="8194642" y="335704"/>
                  <a:pt x="8289604" y="143044"/>
                  <a:pt x="8247356" y="0"/>
                </a:cubicBezTo>
                <a:cubicBezTo>
                  <a:pt x="8390128" y="102550"/>
                  <a:pt x="8497275" y="294405"/>
                  <a:pt x="8604010" y="356654"/>
                </a:cubicBezTo>
                <a:cubicBezTo>
                  <a:pt x="8710745" y="418903"/>
                  <a:pt x="8793809" y="635542"/>
                  <a:pt x="9018724" y="771368"/>
                </a:cubicBezTo>
                <a:cubicBezTo>
                  <a:pt x="9243639" y="907194"/>
                  <a:pt x="9213204" y="972567"/>
                  <a:pt x="9404408" y="1157052"/>
                </a:cubicBezTo>
                <a:cubicBezTo>
                  <a:pt x="9595612" y="1341537"/>
                  <a:pt x="9579182" y="1361190"/>
                  <a:pt x="9732032" y="1484676"/>
                </a:cubicBezTo>
                <a:cubicBezTo>
                  <a:pt x="9884882" y="1608162"/>
                  <a:pt x="10012851" y="1781261"/>
                  <a:pt x="10204806" y="1957450"/>
                </a:cubicBezTo>
                <a:cubicBezTo>
                  <a:pt x="10396761" y="2133639"/>
                  <a:pt x="10426676" y="2222723"/>
                  <a:pt x="10677580" y="2430224"/>
                </a:cubicBezTo>
                <a:cubicBezTo>
                  <a:pt x="10928484" y="2637725"/>
                  <a:pt x="11031626" y="2797485"/>
                  <a:pt x="11150354" y="2902998"/>
                </a:cubicBezTo>
                <a:cubicBezTo>
                  <a:pt x="10951339" y="3115838"/>
                  <a:pt x="10843524" y="3166395"/>
                  <a:pt x="10706610" y="3346742"/>
                </a:cubicBezTo>
                <a:cubicBezTo>
                  <a:pt x="10569696" y="3527089"/>
                  <a:pt x="10434275" y="3537692"/>
                  <a:pt x="10291896" y="3761456"/>
                </a:cubicBezTo>
                <a:cubicBezTo>
                  <a:pt x="10149517" y="3985220"/>
                  <a:pt x="10081807" y="3959828"/>
                  <a:pt x="9906212" y="4147140"/>
                </a:cubicBezTo>
                <a:cubicBezTo>
                  <a:pt x="9730617" y="4334452"/>
                  <a:pt x="9695339" y="4333365"/>
                  <a:pt x="9549558" y="4503794"/>
                </a:cubicBezTo>
                <a:cubicBezTo>
                  <a:pt x="9403777" y="4674223"/>
                  <a:pt x="9180428" y="4818011"/>
                  <a:pt x="9105814" y="4947538"/>
                </a:cubicBezTo>
                <a:cubicBezTo>
                  <a:pt x="9031200" y="5077065"/>
                  <a:pt x="8824163" y="5196483"/>
                  <a:pt x="8749160" y="5304192"/>
                </a:cubicBezTo>
                <a:cubicBezTo>
                  <a:pt x="8674157" y="5411901"/>
                  <a:pt x="8294426" y="5639403"/>
                  <a:pt x="8247356" y="5805996"/>
                </a:cubicBezTo>
                <a:cubicBezTo>
                  <a:pt x="8232216" y="5562251"/>
                  <a:pt x="8251784" y="5453735"/>
                  <a:pt x="8247356" y="5307648"/>
                </a:cubicBezTo>
                <a:cubicBezTo>
                  <a:pt x="8242928" y="5161561"/>
                  <a:pt x="8279495" y="4970852"/>
                  <a:pt x="8247356" y="4852845"/>
                </a:cubicBezTo>
                <a:cubicBezTo>
                  <a:pt x="8215217" y="4734838"/>
                  <a:pt x="8300042" y="4534971"/>
                  <a:pt x="8247356" y="4354497"/>
                </a:cubicBezTo>
                <a:cubicBezTo>
                  <a:pt x="8095505" y="4415401"/>
                  <a:pt x="7796315" y="4311527"/>
                  <a:pt x="7493312" y="4354497"/>
                </a:cubicBezTo>
                <a:cubicBezTo>
                  <a:pt x="7190309" y="4397467"/>
                  <a:pt x="7221100" y="4329988"/>
                  <a:pt x="7069162" y="4354497"/>
                </a:cubicBezTo>
                <a:cubicBezTo>
                  <a:pt x="6917224" y="4379006"/>
                  <a:pt x="6707002" y="4311493"/>
                  <a:pt x="6397592" y="4354497"/>
                </a:cubicBezTo>
                <a:cubicBezTo>
                  <a:pt x="6088182" y="4397501"/>
                  <a:pt x="6117437" y="4306923"/>
                  <a:pt x="5973442" y="4354497"/>
                </a:cubicBezTo>
                <a:cubicBezTo>
                  <a:pt x="5829447" y="4402071"/>
                  <a:pt x="5485417" y="4305421"/>
                  <a:pt x="5219398" y="4354497"/>
                </a:cubicBezTo>
                <a:cubicBezTo>
                  <a:pt x="4953379" y="4403573"/>
                  <a:pt x="4825380" y="4285483"/>
                  <a:pt x="4630301" y="4354497"/>
                </a:cubicBezTo>
                <a:cubicBezTo>
                  <a:pt x="4435222" y="4423511"/>
                  <a:pt x="4164420" y="4305891"/>
                  <a:pt x="4041204" y="4354497"/>
                </a:cubicBezTo>
                <a:cubicBezTo>
                  <a:pt x="3917988" y="4403103"/>
                  <a:pt x="3540101" y="4265607"/>
                  <a:pt x="3287160" y="4354497"/>
                </a:cubicBezTo>
                <a:cubicBezTo>
                  <a:pt x="3034219" y="4443387"/>
                  <a:pt x="2988224" y="4340740"/>
                  <a:pt x="2863011" y="4354497"/>
                </a:cubicBezTo>
                <a:cubicBezTo>
                  <a:pt x="2737798" y="4368254"/>
                  <a:pt x="2604912" y="4318927"/>
                  <a:pt x="2356387" y="4354497"/>
                </a:cubicBezTo>
                <a:cubicBezTo>
                  <a:pt x="2107862" y="4390067"/>
                  <a:pt x="1913322" y="4285108"/>
                  <a:pt x="1767291" y="4354497"/>
                </a:cubicBezTo>
                <a:cubicBezTo>
                  <a:pt x="1621260" y="4423886"/>
                  <a:pt x="1277156" y="4321694"/>
                  <a:pt x="1095720" y="4354497"/>
                </a:cubicBezTo>
                <a:cubicBezTo>
                  <a:pt x="914284" y="4387300"/>
                  <a:pt x="490439" y="4245068"/>
                  <a:pt x="0" y="4354497"/>
                </a:cubicBezTo>
                <a:cubicBezTo>
                  <a:pt x="99437" y="4179797"/>
                  <a:pt x="177321" y="4182308"/>
                  <a:pt x="319330" y="4035167"/>
                </a:cubicBezTo>
                <a:cubicBezTo>
                  <a:pt x="461339" y="3888026"/>
                  <a:pt x="627309" y="3797555"/>
                  <a:pt x="667690" y="3686807"/>
                </a:cubicBezTo>
                <a:cubicBezTo>
                  <a:pt x="708071" y="3576059"/>
                  <a:pt x="961465" y="3429381"/>
                  <a:pt x="1016049" y="3338448"/>
                </a:cubicBezTo>
                <a:cubicBezTo>
                  <a:pt x="1070633" y="3247515"/>
                  <a:pt x="1274376" y="3129510"/>
                  <a:pt x="1451499" y="2902998"/>
                </a:cubicBezTo>
                <a:cubicBezTo>
                  <a:pt x="1312927" y="2828977"/>
                  <a:pt x="1282339" y="2693384"/>
                  <a:pt x="1117654" y="2569153"/>
                </a:cubicBezTo>
                <a:cubicBezTo>
                  <a:pt x="952969" y="2444922"/>
                  <a:pt x="908544" y="2289634"/>
                  <a:pt x="783809" y="2235308"/>
                </a:cubicBezTo>
                <a:cubicBezTo>
                  <a:pt x="659074" y="2180982"/>
                  <a:pt x="616298" y="1993085"/>
                  <a:pt x="435450" y="1886949"/>
                </a:cubicBezTo>
                <a:cubicBezTo>
                  <a:pt x="254602" y="1780813"/>
                  <a:pt x="218257" y="1586427"/>
                  <a:pt x="0" y="145149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068375969">
                  <a:prstGeom prst="notch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  <a:cs typeface="Times New Roman" pitchFamily="18" charset="0"/>
            </a:endParaRPr>
          </a:p>
          <a:p>
            <a:pPr algn="ctr"/>
            <a:endParaRPr lang="en-US" sz="8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  <a:cs typeface="Times New Roman" pitchFamily="18" charset="0"/>
            </a:endParaRPr>
          </a:p>
          <a:p>
            <a:pPr algn="ctr"/>
            <a:r>
              <a:rPr lang="en-US" sz="7200" b="1" dirty="0">
                <a:solidFill>
                  <a:schemeClr val="bg2">
                    <a:lumMod val="25000"/>
                  </a:schemeClr>
                </a:solidFill>
                <a:latin typeface="Bradley Hand ITC" panose="03070402050302030203" pitchFamily="66" charset="0"/>
                <a:cs typeface="Times New Roman" pitchFamily="18" charset="0"/>
              </a:rPr>
              <a:t>THE END</a:t>
            </a:r>
            <a:endParaRPr lang="en-US" sz="7200" b="1" dirty="0">
              <a:solidFill>
                <a:schemeClr val="bg2">
                  <a:lumMod val="25000"/>
                </a:schemeClr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245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1109</Words>
  <Application>Microsoft Office PowerPoint</Application>
  <PresentationFormat>Widescreen</PresentationFormat>
  <Paragraphs>19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Bradley Hand ITC</vt:lpstr>
      <vt:lpstr>Calibri</vt:lpstr>
      <vt:lpstr>Calibri Light</vt:lpstr>
      <vt:lpstr>Office Theme</vt:lpstr>
      <vt:lpstr>PowerPoint Presentation</vt:lpstr>
      <vt:lpstr>                               Self-Portrait, 1906, oil on canvas, 70x53 cm, the MET, NY, USA and detail…  https://gr.pinterest.com/pin/384213411941243543/   https://commons.wikimedia.org/wiki/File:Sargent,_John_SInger_(1856-1925)_-_Self-Portrait_1907_b.jpg  </vt:lpstr>
      <vt:lpstr>                 Mr. Sargent at Work by Max Beerbohm, 1872-1956, frontispiece from "The Book of  Caricatures, London  In a letter to his future wife Beerbohm wrote: 'I have just  done a rather good "Mr Sargent at Work"-more or less suggested by a musical party he gave some nights ago. Two fiddlers and a cellist in the  foreground, and a duchess on a flatform in the background, and he in between, dashing at a canvas, with a big and swilling brush in either hand. I wish I  could make my living by drawing.’  https://core.ac.uk/download/pdf/219380507.pdf  </vt:lpstr>
      <vt:lpstr>                    Angels, Mosaic, Palatine Chapel, Palermo, 1897 or 1901, watercolor gouache, and graphite on off-white wove paper, 25x35.5 cm, the MET, NY, USA https://upload.wikimedia.org/wikipedia/commons/d/df/Angels%2C_Mosaic%2C_Palatine_Chapel%2C_Palermo_MET_50.130.83f.jpg   </vt:lpstr>
      <vt:lpstr>                                Santa Maria della Salute, 1904. Translucent and opaque watercolor and graphite with graphite underdrawing, 46.2 x 58.4 cm, Brooklyn Museum https://habituallychic.luxury/2013/04/john-singer-sargent-watercolors/  </vt:lpstr>
      <vt:lpstr>                                     Bridge of Sights, 1903-04, Translucent and opaque watercolor with graphite and red-pigmented underdrawing, 25.4 x 35.6 cm, Brooklyn Museum https://www.wikiart.org/en/john-singer-sargent/the-bridge-of-sighs   </vt:lpstr>
      <vt:lpstr>                                     Mountain Fire, 1906-07, Opaque and translucent watercolour, 60.6 x 75.7 x 3.5 cm, Brooklyn Museum https://www.brooklynmuseum.org/opencollection/objects/20383  </vt:lpstr>
      <vt:lpstr>                      Alpine Pool, 1907, Oil on canvas,  69.9 x 96.5 cm, The MET, NY, USA https://www.jssgallery.org/Paintings/10026.html     Bringing down Marble from  the Quarries to Carrara, 1911, Oil on  canvas, 71.4 x 91.8 cm, The MET, NY, USA https://en.wikipedia.org/wiki/Bringing_Down_Marble_from_the_Quarries_to_Carrara  </vt:lpstr>
      <vt:lpstr>                            White Ships, circa 1908. Translucent and opaque watercolor and wax resist with graphite underdrawing, 35.6 x 49.2 cm, Brooklyn Museum https://www.brooklynmuseum.org/opencollection/objects/20397   </vt:lpstr>
      <vt:lpstr>       Bedouins, 1905, Transparent watercolor with touches of opaque watercolor on off-white, thick, rough-textured wove paper, 45.7 x 30.5 cm,  The Brooklyn Museum, New York https://www.jssgallery.org/Paintings/Bedouins.htm and http://www.eurocles.com/arpoma/arpoma-musees2.php?action=rech4&amp;rep=../data/peinture/&amp;filename=sargent          </vt:lpstr>
      <vt:lpstr>                              Corfu: Lights and Shadows, 1909. Translucent and opaque watercolor with graphite underdrawing, 40.3 x 53 cm, MFA, Boston https://www.wikiart.org/en/john-singer-sargent/corfu-lights-and-shadows-1909     </vt:lpstr>
      <vt:lpstr>  Corfu: The Terrace, 1909, Watercolor over graphite pencil on paper, 52 x 40 cm, MFA, Boston https://www.wikiart.org/en/john-singer-sargent/corfu-the-terrace-1909  Corfu: Cypresses, 1909, Watercolor over graphite pencil on paper, 40 x 52.1 cm, MFA, Boston https://commons.wikimedia.org/wiki/File:John_Singer_Sargent_-_Corfu-_Cypresses_-_Google_Art_Project.jpg  </vt:lpstr>
      <vt:lpstr>                    Olive Trees, Corfu, 1909, Watercolor and opaque watercolor with scraping and wax resist over graphite on ivory wove paper, 356 × 508 mm, The Art Institute of Chicago, USA https://www.thepassivevoice.com/olive-trees-corfu/      Corfu, 1909, Watercolour, 34.93 x 49.53 cm, Pennsylvania Academy of Fine Arts, USA   http://www.hellenicaworld.com/Art/Paintings/en/PartJSSargent0172.html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2021-05-30T07:54:53Z</dcterms:created>
  <dcterms:modified xsi:type="dcterms:W3CDTF">2021-05-30T09:34:59Z</dcterms:modified>
</cp:coreProperties>
</file>