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63" r:id="rId4"/>
    <p:sldId id="264" r:id="rId5"/>
    <p:sldId id="270" r:id="rId6"/>
    <p:sldId id="271" r:id="rId7"/>
    <p:sldId id="281" r:id="rId8"/>
    <p:sldId id="261" r:id="rId9"/>
    <p:sldId id="262" r:id="rId10"/>
    <p:sldId id="266" r:id="rId11"/>
    <p:sldId id="272" r:id="rId12"/>
    <p:sldId id="277" r:id="rId13"/>
    <p:sldId id="279" r:id="rId14"/>
    <p:sldId id="273" r:id="rId15"/>
    <p:sldId id="274" r:id="rId16"/>
    <p:sldId id="278" r:id="rId17"/>
    <p:sldId id="276" r:id="rId18"/>
    <p:sldId id="280" r:id="rId19"/>
    <p:sldId id="282" r:id="rId20"/>
    <p:sldId id="259" r:id="rId21"/>
    <p:sldId id="267" r:id="rId22"/>
    <p:sldId id="275" r:id="rId23"/>
    <p:sldId id="283" r:id="rId24"/>
    <p:sldId id="286" r:id="rId25"/>
    <p:sldId id="287" r:id="rId26"/>
  </p:sldIdLst>
  <p:sldSz cx="5376863" cy="7169150" type="B5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05C4BF-8A9D-457F-86BD-FC33DE4CE332}" v="1" dt="2021-06-12T03:01:11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247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6A497AF8-584B-461C-ADF0-3700EA1485C1}"/>
    <pc:docChg chg="custSel addSld delSld modSld sldOrd">
      <pc:chgData name="Amalia Spiliakou" userId="f4bd6b91a0b5818a" providerId="LiveId" clId="{6A497AF8-584B-461C-ADF0-3700EA1485C1}" dt="2021-05-17T04:28:17.247" v="272"/>
      <pc:docMkLst>
        <pc:docMk/>
      </pc:docMkLst>
      <pc:sldChg chg="del">
        <pc:chgData name="Amalia Spiliakou" userId="f4bd6b91a0b5818a" providerId="LiveId" clId="{6A497AF8-584B-461C-ADF0-3700EA1485C1}" dt="2021-05-17T04:17:14.312" v="78" actId="47"/>
        <pc:sldMkLst>
          <pc:docMk/>
          <pc:sldMk cId="697490412" sldId="257"/>
        </pc:sldMkLst>
      </pc:sldChg>
      <pc:sldChg chg="addSp delSp">
        <pc:chgData name="Amalia Spiliakou" userId="f4bd6b91a0b5818a" providerId="LiveId" clId="{6A497AF8-584B-461C-ADF0-3700EA1485C1}" dt="2021-05-15T10:56:04.832" v="16"/>
        <pc:sldMkLst>
          <pc:docMk/>
          <pc:sldMk cId="3935038581" sldId="259"/>
        </pc:sldMkLst>
        <pc:picChg chg="del">
          <ac:chgData name="Amalia Spiliakou" userId="f4bd6b91a0b5818a" providerId="LiveId" clId="{6A497AF8-584B-461C-ADF0-3700EA1485C1}" dt="2021-05-15T10:56:03.630" v="15" actId="478"/>
          <ac:picMkLst>
            <pc:docMk/>
            <pc:sldMk cId="3935038581" sldId="259"/>
            <ac:picMk id="2050" creationId="{EC20FA1C-7E7A-470D-8374-B494AED0320F}"/>
          </ac:picMkLst>
        </pc:picChg>
        <pc:picChg chg="add">
          <ac:chgData name="Amalia Spiliakou" userId="f4bd6b91a0b5818a" providerId="LiveId" clId="{6A497AF8-584B-461C-ADF0-3700EA1485C1}" dt="2021-05-15T10:56:04.832" v="16"/>
          <ac:picMkLst>
            <pc:docMk/>
            <pc:sldMk cId="3935038581" sldId="259"/>
            <ac:picMk id="3074" creationId="{34ED8094-22EE-498A-B75E-8F0E9ECCD774}"/>
          </ac:picMkLst>
        </pc:picChg>
      </pc:sldChg>
      <pc:sldChg chg="del">
        <pc:chgData name="Amalia Spiliakou" userId="f4bd6b91a0b5818a" providerId="LiveId" clId="{6A497AF8-584B-461C-ADF0-3700EA1485C1}" dt="2021-05-17T04:17:14.912" v="79" actId="47"/>
        <pc:sldMkLst>
          <pc:docMk/>
          <pc:sldMk cId="1454210911" sldId="265"/>
        </pc:sldMkLst>
      </pc:sldChg>
      <pc:sldChg chg="addSp delSp new mod setBg">
        <pc:chgData name="Amalia Spiliakou" userId="f4bd6b91a0b5818a" providerId="LiveId" clId="{6A497AF8-584B-461C-ADF0-3700EA1485C1}" dt="2021-05-17T03:51:22.633" v="69"/>
        <pc:sldMkLst>
          <pc:docMk/>
          <pc:sldMk cId="4063362938" sldId="267"/>
        </pc:sldMkLst>
        <pc:spChg chg="del">
          <ac:chgData name="Amalia Spiliakou" userId="f4bd6b91a0b5818a" providerId="LiveId" clId="{6A497AF8-584B-461C-ADF0-3700EA1485C1}" dt="2021-05-17T01:29:48.173" v="54" actId="478"/>
          <ac:spMkLst>
            <pc:docMk/>
            <pc:sldMk cId="4063362938" sldId="267"/>
            <ac:spMk id="2" creationId="{64B72F27-9121-4DE0-8C49-146CDDCEB188}"/>
          </ac:spMkLst>
        </pc:spChg>
        <pc:picChg chg="add">
          <ac:chgData name="Amalia Spiliakou" userId="f4bd6b91a0b5818a" providerId="LiveId" clId="{6A497AF8-584B-461C-ADF0-3700EA1485C1}" dt="2021-05-17T03:51:08.767" v="68"/>
          <ac:picMkLst>
            <pc:docMk/>
            <pc:sldMk cId="4063362938" sldId="267"/>
            <ac:picMk id="2050" creationId="{32B28B82-01CB-46DE-82B0-B68E5C19BE9E}"/>
          </ac:picMkLst>
        </pc:picChg>
      </pc:sldChg>
      <pc:sldChg chg="new del">
        <pc:chgData name="Amalia Spiliakou" userId="f4bd6b91a0b5818a" providerId="LiveId" clId="{6A497AF8-584B-461C-ADF0-3700EA1485C1}" dt="2021-05-17T04:17:12.316" v="76" actId="47"/>
        <pc:sldMkLst>
          <pc:docMk/>
          <pc:sldMk cId="1734328605" sldId="268"/>
        </pc:sldMkLst>
      </pc:sldChg>
      <pc:sldChg chg="new del">
        <pc:chgData name="Amalia Spiliakou" userId="f4bd6b91a0b5818a" providerId="LiveId" clId="{6A497AF8-584B-461C-ADF0-3700EA1485C1}" dt="2021-05-17T04:17:13.058" v="77" actId="47"/>
        <pc:sldMkLst>
          <pc:docMk/>
          <pc:sldMk cId="2054849757" sldId="269"/>
        </pc:sldMkLst>
      </pc:sldChg>
      <pc:sldChg chg="addSp modSp new setBg">
        <pc:chgData name="Amalia Spiliakou" userId="f4bd6b91a0b5818a" providerId="LiveId" clId="{6A497AF8-584B-461C-ADF0-3700EA1485C1}" dt="2021-05-15T10:00:53.941" v="8"/>
        <pc:sldMkLst>
          <pc:docMk/>
          <pc:sldMk cId="3785664981" sldId="270"/>
        </pc:sldMkLst>
        <pc:picChg chg="add mod">
          <ac:chgData name="Amalia Spiliakou" userId="f4bd6b91a0b5818a" providerId="LiveId" clId="{6A497AF8-584B-461C-ADF0-3700EA1485C1}" dt="2021-05-15T10:00:40.508" v="7" actId="1076"/>
          <ac:picMkLst>
            <pc:docMk/>
            <pc:sldMk cId="3785664981" sldId="270"/>
            <ac:picMk id="1026" creationId="{3A452999-FDF0-4E15-ADF0-24E21B17AEFC}"/>
          </ac:picMkLst>
        </pc:picChg>
      </pc:sldChg>
      <pc:sldChg chg="addSp new setBg">
        <pc:chgData name="Amalia Spiliakou" userId="f4bd6b91a0b5818a" providerId="LiveId" clId="{6A497AF8-584B-461C-ADF0-3700EA1485C1}" dt="2021-05-15T10:20:15.833" v="11"/>
        <pc:sldMkLst>
          <pc:docMk/>
          <pc:sldMk cId="1542952171" sldId="271"/>
        </pc:sldMkLst>
        <pc:picChg chg="add">
          <ac:chgData name="Amalia Spiliakou" userId="f4bd6b91a0b5818a" providerId="LiveId" clId="{6A497AF8-584B-461C-ADF0-3700EA1485C1}" dt="2021-05-15T10:20:00.597" v="10"/>
          <ac:picMkLst>
            <pc:docMk/>
            <pc:sldMk cId="1542952171" sldId="271"/>
            <ac:picMk id="2050" creationId="{56D1F193-8499-4247-8A26-374892C70F4A}"/>
          </ac:picMkLst>
        </pc:picChg>
      </pc:sldChg>
      <pc:sldChg chg="addSp delSp new setBg">
        <pc:chgData name="Amalia Spiliakou" userId="f4bd6b91a0b5818a" providerId="LiveId" clId="{6A497AF8-584B-461C-ADF0-3700EA1485C1}" dt="2021-05-17T01:11:15.978" v="41"/>
        <pc:sldMkLst>
          <pc:docMk/>
          <pc:sldMk cId="2136129163" sldId="272"/>
        </pc:sldMkLst>
        <pc:picChg chg="add del">
          <ac:chgData name="Amalia Spiliakou" userId="f4bd6b91a0b5818a" providerId="LiveId" clId="{6A497AF8-584B-461C-ADF0-3700EA1485C1}" dt="2021-05-17T01:10:14.236" v="39" actId="478"/>
          <ac:picMkLst>
            <pc:docMk/>
            <pc:sldMk cId="2136129163" sldId="272"/>
            <ac:picMk id="4098" creationId="{1F45C226-6EAB-4061-8099-F685CEF3B969}"/>
          </ac:picMkLst>
        </pc:picChg>
        <pc:picChg chg="add">
          <ac:chgData name="Amalia Spiliakou" userId="f4bd6b91a0b5818a" providerId="LiveId" clId="{6A497AF8-584B-461C-ADF0-3700EA1485C1}" dt="2021-05-17T01:11:01.241" v="40"/>
          <ac:picMkLst>
            <pc:docMk/>
            <pc:sldMk cId="2136129163" sldId="272"/>
            <ac:picMk id="4100" creationId="{0ACBDF3C-8552-4F69-9EA7-E48AA65EE8D2}"/>
          </ac:picMkLst>
        </pc:picChg>
      </pc:sldChg>
      <pc:sldChg chg="addSp new setBg">
        <pc:chgData name="Amalia Spiliakou" userId="f4bd6b91a0b5818a" providerId="LiveId" clId="{6A497AF8-584B-461C-ADF0-3700EA1485C1}" dt="2021-05-17T00:38:57.760" v="18"/>
        <pc:sldMkLst>
          <pc:docMk/>
          <pc:sldMk cId="3725691017" sldId="273"/>
        </pc:sldMkLst>
        <pc:picChg chg="add">
          <ac:chgData name="Amalia Spiliakou" userId="f4bd6b91a0b5818a" providerId="LiveId" clId="{6A497AF8-584B-461C-ADF0-3700EA1485C1}" dt="2021-05-17T00:38:46.627" v="17"/>
          <ac:picMkLst>
            <pc:docMk/>
            <pc:sldMk cId="3725691017" sldId="273"/>
            <ac:picMk id="1026" creationId="{23A24399-79D6-4877-8895-FAE775B10FB7}"/>
          </ac:picMkLst>
        </pc:picChg>
      </pc:sldChg>
      <pc:sldChg chg="addSp modSp new setBg">
        <pc:chgData name="Amalia Spiliakou" userId="f4bd6b91a0b5818a" providerId="LiveId" clId="{6A497AF8-584B-461C-ADF0-3700EA1485C1}" dt="2021-05-17T00:59:57.954" v="37"/>
        <pc:sldMkLst>
          <pc:docMk/>
          <pc:sldMk cId="2342789661" sldId="274"/>
        </pc:sldMkLst>
        <pc:picChg chg="add mod">
          <ac:chgData name="Amalia Spiliakou" userId="f4bd6b91a0b5818a" providerId="LiveId" clId="{6A497AF8-584B-461C-ADF0-3700EA1485C1}" dt="2021-05-17T00:59:39.201" v="36" actId="1076"/>
          <ac:picMkLst>
            <pc:docMk/>
            <pc:sldMk cId="2342789661" sldId="274"/>
            <ac:picMk id="3074" creationId="{FA315594-0B57-43EE-9E85-BC9135FEE7D3}"/>
          </ac:picMkLst>
        </pc:picChg>
      </pc:sldChg>
      <pc:sldChg chg="addSp delSp modSp new ord setBg">
        <pc:chgData name="Amalia Spiliakou" userId="f4bd6b91a0b5818a" providerId="LiveId" clId="{6A497AF8-584B-461C-ADF0-3700EA1485C1}" dt="2021-05-17T00:54:02.554" v="32"/>
        <pc:sldMkLst>
          <pc:docMk/>
          <pc:sldMk cId="761380666" sldId="275"/>
        </pc:sldMkLst>
        <pc:picChg chg="add mod">
          <ac:chgData name="Amalia Spiliakou" userId="f4bd6b91a0b5818a" providerId="LiveId" clId="{6A497AF8-584B-461C-ADF0-3700EA1485C1}" dt="2021-05-17T00:46:05.756" v="24" actId="1076"/>
          <ac:picMkLst>
            <pc:docMk/>
            <pc:sldMk cId="761380666" sldId="275"/>
            <ac:picMk id="2050" creationId="{FC204FD6-E10D-4808-B4EE-E37D682E5AB1}"/>
          </ac:picMkLst>
        </pc:picChg>
        <pc:picChg chg="add del">
          <ac:chgData name="Amalia Spiliakou" userId="f4bd6b91a0b5818a" providerId="LiveId" clId="{6A497AF8-584B-461C-ADF0-3700EA1485C1}" dt="2021-05-17T00:53:02.709" v="29" actId="478"/>
          <ac:picMkLst>
            <pc:docMk/>
            <pc:sldMk cId="761380666" sldId="275"/>
            <ac:picMk id="2052" creationId="{AE284ADC-6334-42C3-B51F-581409C2B821}"/>
          </ac:picMkLst>
        </pc:picChg>
        <pc:picChg chg="add del">
          <ac:chgData name="Amalia Spiliakou" userId="f4bd6b91a0b5818a" providerId="LiveId" clId="{6A497AF8-584B-461C-ADF0-3700EA1485C1}" dt="2021-05-17T00:53:37.463" v="31" actId="478"/>
          <ac:picMkLst>
            <pc:docMk/>
            <pc:sldMk cId="761380666" sldId="275"/>
            <ac:picMk id="2054" creationId="{D817B6F8-BEF9-4EF4-A00D-7354EC850CBB}"/>
          </ac:picMkLst>
        </pc:picChg>
        <pc:picChg chg="add">
          <ac:chgData name="Amalia Spiliakou" userId="f4bd6b91a0b5818a" providerId="LiveId" clId="{6A497AF8-584B-461C-ADF0-3700EA1485C1}" dt="2021-05-17T00:54:02.554" v="32"/>
          <ac:picMkLst>
            <pc:docMk/>
            <pc:sldMk cId="761380666" sldId="275"/>
            <ac:picMk id="2056" creationId="{EE16992C-6EF0-4C50-8E7F-A82103CD4D4A}"/>
          </ac:picMkLst>
        </pc:picChg>
      </pc:sldChg>
      <pc:sldChg chg="addSp modSp new setBg">
        <pc:chgData name="Amalia Spiliakou" userId="f4bd6b91a0b5818a" providerId="LiveId" clId="{6A497AF8-584B-461C-ADF0-3700EA1485C1}" dt="2021-05-17T01:17:42.066" v="47"/>
        <pc:sldMkLst>
          <pc:docMk/>
          <pc:sldMk cId="3102739510" sldId="276"/>
        </pc:sldMkLst>
        <pc:picChg chg="add mod">
          <ac:chgData name="Amalia Spiliakou" userId="f4bd6b91a0b5818a" providerId="LiveId" clId="{6A497AF8-584B-461C-ADF0-3700EA1485C1}" dt="2021-05-17T01:17:26.025" v="46" actId="14100"/>
          <ac:picMkLst>
            <pc:docMk/>
            <pc:sldMk cId="3102739510" sldId="276"/>
            <ac:picMk id="5122" creationId="{32219531-A013-4015-873F-840C901182C0}"/>
          </ac:picMkLst>
        </pc:picChg>
      </pc:sldChg>
      <pc:sldChg chg="addSp delSp modSp new mod setBg">
        <pc:chgData name="Amalia Spiliakou" userId="f4bd6b91a0b5818a" providerId="LiveId" clId="{6A497AF8-584B-461C-ADF0-3700EA1485C1}" dt="2021-05-17T01:25:39.117" v="53"/>
        <pc:sldMkLst>
          <pc:docMk/>
          <pc:sldMk cId="481540362" sldId="277"/>
        </pc:sldMkLst>
        <pc:spChg chg="add del mod">
          <ac:chgData name="Amalia Spiliakou" userId="f4bd6b91a0b5818a" providerId="LiveId" clId="{6A497AF8-584B-461C-ADF0-3700EA1485C1}" dt="2021-05-17T01:25:11.833" v="51" actId="478"/>
          <ac:spMkLst>
            <pc:docMk/>
            <pc:sldMk cId="481540362" sldId="277"/>
            <ac:spMk id="3" creationId="{30E0F150-DF13-4574-956F-B6DEDD55F75B}"/>
          </ac:spMkLst>
        </pc:spChg>
        <pc:picChg chg="add">
          <ac:chgData name="Amalia Spiliakou" userId="f4bd6b91a0b5818a" providerId="LiveId" clId="{6A497AF8-584B-461C-ADF0-3700EA1485C1}" dt="2021-05-17T01:25:22.115" v="52"/>
          <ac:picMkLst>
            <pc:docMk/>
            <pc:sldMk cId="481540362" sldId="277"/>
            <ac:picMk id="6146" creationId="{DAA9AF09-E501-475E-B46E-F57C20FE20BC}"/>
          </ac:picMkLst>
        </pc:picChg>
      </pc:sldChg>
      <pc:sldChg chg="addSp new setBg">
        <pc:chgData name="Amalia Spiliakou" userId="f4bd6b91a0b5818a" providerId="LiveId" clId="{6A497AF8-584B-461C-ADF0-3700EA1485C1}" dt="2021-05-17T03:28:04.215" v="57"/>
        <pc:sldMkLst>
          <pc:docMk/>
          <pc:sldMk cId="1212561224" sldId="278"/>
        </pc:sldMkLst>
        <pc:picChg chg="add">
          <ac:chgData name="Amalia Spiliakou" userId="f4bd6b91a0b5818a" providerId="LiveId" clId="{6A497AF8-584B-461C-ADF0-3700EA1485C1}" dt="2021-05-17T03:27:54.139" v="56"/>
          <ac:picMkLst>
            <pc:docMk/>
            <pc:sldMk cId="1212561224" sldId="278"/>
            <ac:picMk id="1026" creationId="{23FC9BC2-8C75-4390-9E76-901010AE8C67}"/>
          </ac:picMkLst>
        </pc:picChg>
      </pc:sldChg>
      <pc:sldChg chg="addSp modSp new mod setBg">
        <pc:chgData name="Amalia Spiliakou" userId="f4bd6b91a0b5818a" providerId="LiveId" clId="{6A497AF8-584B-461C-ADF0-3700EA1485C1}" dt="2021-05-17T03:39:12.319" v="62"/>
        <pc:sldMkLst>
          <pc:docMk/>
          <pc:sldMk cId="3269774535" sldId="279"/>
        </pc:sldMkLst>
        <pc:picChg chg="add mod">
          <ac:chgData name="Amalia Spiliakou" userId="f4bd6b91a0b5818a" providerId="LiveId" clId="{6A497AF8-584B-461C-ADF0-3700EA1485C1}" dt="2021-05-17T03:39:00.276" v="61" actId="962"/>
          <ac:picMkLst>
            <pc:docMk/>
            <pc:sldMk cId="3269774535" sldId="279"/>
            <ac:picMk id="3" creationId="{5F4D751D-DD36-4267-BAF3-B3952ED751F9}"/>
          </ac:picMkLst>
        </pc:picChg>
      </pc:sldChg>
      <pc:sldChg chg="addSp modSp new mod setBg">
        <pc:chgData name="Amalia Spiliakou" userId="f4bd6b91a0b5818a" providerId="LiveId" clId="{6A497AF8-584B-461C-ADF0-3700EA1485C1}" dt="2021-05-17T03:44:59.970" v="67"/>
        <pc:sldMkLst>
          <pc:docMk/>
          <pc:sldMk cId="791090744" sldId="280"/>
        </pc:sldMkLst>
        <pc:picChg chg="add mod">
          <ac:chgData name="Amalia Spiliakou" userId="f4bd6b91a0b5818a" providerId="LiveId" clId="{6A497AF8-584B-461C-ADF0-3700EA1485C1}" dt="2021-05-17T03:44:52.969" v="66" actId="962"/>
          <ac:picMkLst>
            <pc:docMk/>
            <pc:sldMk cId="791090744" sldId="280"/>
            <ac:picMk id="3" creationId="{D5BA10B0-A670-49CA-9370-6A0B8CF42344}"/>
          </ac:picMkLst>
        </pc:picChg>
      </pc:sldChg>
      <pc:sldChg chg="addSp new setBg">
        <pc:chgData name="Amalia Spiliakou" userId="f4bd6b91a0b5818a" providerId="LiveId" clId="{6A497AF8-584B-461C-ADF0-3700EA1485C1}" dt="2021-05-17T03:59:13.224" v="72"/>
        <pc:sldMkLst>
          <pc:docMk/>
          <pc:sldMk cId="622738326" sldId="281"/>
        </pc:sldMkLst>
        <pc:picChg chg="add">
          <ac:chgData name="Amalia Spiliakou" userId="f4bd6b91a0b5818a" providerId="LiveId" clId="{6A497AF8-584B-461C-ADF0-3700EA1485C1}" dt="2021-05-17T03:59:03.382" v="71"/>
          <ac:picMkLst>
            <pc:docMk/>
            <pc:sldMk cId="622738326" sldId="281"/>
            <ac:picMk id="3074" creationId="{3F5BE904-B63E-4624-BD64-157188801157}"/>
          </ac:picMkLst>
        </pc:picChg>
      </pc:sldChg>
      <pc:sldChg chg="addSp new setBg">
        <pc:chgData name="Amalia Spiliakou" userId="f4bd6b91a0b5818a" providerId="LiveId" clId="{6A497AF8-584B-461C-ADF0-3700EA1485C1}" dt="2021-05-17T04:10:10.116" v="75"/>
        <pc:sldMkLst>
          <pc:docMk/>
          <pc:sldMk cId="2535138761" sldId="282"/>
        </pc:sldMkLst>
        <pc:picChg chg="add">
          <ac:chgData name="Amalia Spiliakou" userId="f4bd6b91a0b5818a" providerId="LiveId" clId="{6A497AF8-584B-461C-ADF0-3700EA1485C1}" dt="2021-05-17T04:09:59.455" v="74"/>
          <ac:picMkLst>
            <pc:docMk/>
            <pc:sldMk cId="2535138761" sldId="282"/>
            <ac:picMk id="4098" creationId="{AFC2C302-5E67-493D-90B0-10B742A1F700}"/>
          </ac:picMkLst>
        </pc:picChg>
      </pc:sldChg>
      <pc:sldChg chg="addSp modSp new setBg">
        <pc:chgData name="Amalia Spiliakou" userId="f4bd6b91a0b5818a" providerId="LiveId" clId="{6A497AF8-584B-461C-ADF0-3700EA1485C1}" dt="2021-05-17T04:20:10.969" v="106"/>
        <pc:sldMkLst>
          <pc:docMk/>
          <pc:sldMk cId="3136871938" sldId="283"/>
        </pc:sldMkLst>
        <pc:picChg chg="add mod">
          <ac:chgData name="Amalia Spiliakou" userId="f4bd6b91a0b5818a" providerId="LiveId" clId="{6A497AF8-584B-461C-ADF0-3700EA1485C1}" dt="2021-05-17T04:20:02.957" v="105" actId="1076"/>
          <ac:picMkLst>
            <pc:docMk/>
            <pc:sldMk cId="3136871938" sldId="283"/>
            <ac:picMk id="5122" creationId="{D61192E0-BBF8-4F0E-951E-4D4CDC79404C}"/>
          </ac:picMkLst>
        </pc:picChg>
      </pc:sldChg>
      <pc:sldChg chg="new del">
        <pc:chgData name="Amalia Spiliakou" userId="f4bd6b91a0b5818a" providerId="LiveId" clId="{6A497AF8-584B-461C-ADF0-3700EA1485C1}" dt="2021-05-17T04:23:36.198" v="111" actId="47"/>
        <pc:sldMkLst>
          <pc:docMk/>
          <pc:sldMk cId="3679288225" sldId="284"/>
        </pc:sldMkLst>
      </pc:sldChg>
      <pc:sldChg chg="new del">
        <pc:chgData name="Amalia Spiliakou" userId="f4bd6b91a0b5818a" providerId="LiveId" clId="{6A497AF8-584B-461C-ADF0-3700EA1485C1}" dt="2021-05-17T04:23:41.116" v="113" actId="47"/>
        <pc:sldMkLst>
          <pc:docMk/>
          <pc:sldMk cId="1119783009" sldId="285"/>
        </pc:sldMkLst>
      </pc:sldChg>
      <pc:sldChg chg="modSp add mod setBg">
        <pc:chgData name="Amalia Spiliakou" userId="f4bd6b91a0b5818a" providerId="LiveId" clId="{6A497AF8-584B-461C-ADF0-3700EA1485C1}" dt="2021-05-17T04:27:57.222" v="271" actId="255"/>
        <pc:sldMkLst>
          <pc:docMk/>
          <pc:sldMk cId="2939793449" sldId="286"/>
        </pc:sldMkLst>
        <pc:spChg chg="mod">
          <ac:chgData name="Amalia Spiliakou" userId="f4bd6b91a0b5818a" providerId="LiveId" clId="{6A497AF8-584B-461C-ADF0-3700EA1485C1}" dt="2021-05-17T04:27:57.222" v="271" actId="255"/>
          <ac:spMkLst>
            <pc:docMk/>
            <pc:sldMk cId="2939793449" sldId="286"/>
            <ac:spMk id="4" creationId="{4CCBF228-75F1-4D43-ADB1-F322BB919E8B}"/>
          </ac:spMkLst>
        </pc:spChg>
      </pc:sldChg>
      <pc:sldChg chg="modSp add mod setBg">
        <pc:chgData name="Amalia Spiliakou" userId="f4bd6b91a0b5818a" providerId="LiveId" clId="{6A497AF8-584B-461C-ADF0-3700EA1485C1}" dt="2021-05-17T04:28:17.247" v="272"/>
        <pc:sldMkLst>
          <pc:docMk/>
          <pc:sldMk cId="3526537678" sldId="287"/>
        </pc:sldMkLst>
        <pc:spChg chg="mod">
          <ac:chgData name="Amalia Spiliakou" userId="f4bd6b91a0b5818a" providerId="LiveId" clId="{6A497AF8-584B-461C-ADF0-3700EA1485C1}" dt="2021-05-17T04:25:00.494" v="159" actId="255"/>
          <ac:spMkLst>
            <pc:docMk/>
            <pc:sldMk cId="3526537678" sldId="287"/>
            <ac:spMk id="4" creationId="{4CCBF228-75F1-4D43-ADB1-F322BB919E8B}"/>
          </ac:spMkLst>
        </pc:spChg>
      </pc:sldChg>
    </pc:docChg>
  </pc:docChgLst>
  <pc:docChgLst>
    <pc:chgData name="Amalia Spiliakou" userId="f4bd6b91a0b5818a" providerId="LiveId" clId="{1105C4BF-8A9D-457F-86BD-FC33DE4CE332}"/>
    <pc:docChg chg="modSld">
      <pc:chgData name="Amalia Spiliakou" userId="f4bd6b91a0b5818a" providerId="LiveId" clId="{1105C4BF-8A9D-457F-86BD-FC33DE4CE332}" dt="2021-06-12T03:01:23.792" v="3" actId="255"/>
      <pc:docMkLst>
        <pc:docMk/>
      </pc:docMkLst>
      <pc:sldChg chg="modSp mod">
        <pc:chgData name="Amalia Spiliakou" userId="f4bd6b91a0b5818a" providerId="LiveId" clId="{1105C4BF-8A9D-457F-86BD-FC33DE4CE332}" dt="2021-06-12T03:01:23.792" v="3" actId="255"/>
        <pc:sldMkLst>
          <pc:docMk/>
          <pc:sldMk cId="2939793449" sldId="286"/>
        </pc:sldMkLst>
        <pc:spChg chg="mod">
          <ac:chgData name="Amalia Spiliakou" userId="f4bd6b91a0b5818a" providerId="LiveId" clId="{1105C4BF-8A9D-457F-86BD-FC33DE4CE332}" dt="2021-06-12T03:01:23.792" v="3" actId="255"/>
          <ac:spMkLst>
            <pc:docMk/>
            <pc:sldMk cId="2939793449" sldId="286"/>
            <ac:spMk id="4" creationId="{4CCBF228-75F1-4D43-ADB1-F322BB919E8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65" y="1173285"/>
            <a:ext cx="4570334" cy="2495926"/>
          </a:xfrm>
        </p:spPr>
        <p:txBody>
          <a:bodyPr anchor="b"/>
          <a:lstStyle>
            <a:lvl1pPr algn="ctr"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108" y="3765464"/>
            <a:ext cx="4032647" cy="1730885"/>
          </a:xfrm>
        </p:spPr>
        <p:txBody>
          <a:bodyPr/>
          <a:lstStyle>
            <a:lvl1pPr marL="0" indent="0" algn="ctr">
              <a:buNone/>
              <a:defRPr sz="1411"/>
            </a:lvl1pPr>
            <a:lvl2pPr marL="268834" indent="0" algn="ctr">
              <a:buNone/>
              <a:defRPr sz="1176"/>
            </a:lvl2pPr>
            <a:lvl3pPr marL="537667" indent="0" algn="ctr">
              <a:buNone/>
              <a:defRPr sz="1058"/>
            </a:lvl3pPr>
            <a:lvl4pPr marL="806501" indent="0" algn="ctr">
              <a:buNone/>
              <a:defRPr sz="941"/>
            </a:lvl4pPr>
            <a:lvl5pPr marL="1075334" indent="0" algn="ctr">
              <a:buNone/>
              <a:defRPr sz="941"/>
            </a:lvl5pPr>
            <a:lvl6pPr marL="1344168" indent="0" algn="ctr">
              <a:buNone/>
              <a:defRPr sz="941"/>
            </a:lvl6pPr>
            <a:lvl7pPr marL="1613002" indent="0" algn="ctr">
              <a:buNone/>
              <a:defRPr sz="941"/>
            </a:lvl7pPr>
            <a:lvl8pPr marL="1881835" indent="0" algn="ctr">
              <a:buNone/>
              <a:defRPr sz="941"/>
            </a:lvl8pPr>
            <a:lvl9pPr marL="2150669" indent="0" algn="ctr">
              <a:buNone/>
              <a:defRPr sz="94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8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20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59" y="1787311"/>
            <a:ext cx="4637544" cy="298216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59" y="4797690"/>
            <a:ext cx="4637544" cy="1568251"/>
          </a:xfrm>
        </p:spPr>
        <p:txBody>
          <a:bodyPr/>
          <a:lstStyle>
            <a:lvl1pPr marL="0" indent="0">
              <a:buNone/>
              <a:defRPr sz="1411">
                <a:solidFill>
                  <a:schemeClr val="tx1"/>
                </a:solidFill>
              </a:defRPr>
            </a:lvl1pPr>
            <a:lvl2pPr marL="26883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2pPr>
            <a:lvl3pPr marL="537667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3pPr>
            <a:lvl4pPr marL="806501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4pPr>
            <a:lvl5pPr marL="1075334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5pPr>
            <a:lvl6pPr marL="1344168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6pPr>
            <a:lvl7pPr marL="1613002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7pPr>
            <a:lvl8pPr marL="1881835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8pPr>
            <a:lvl9pPr marL="2150669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8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659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2037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8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381693"/>
            <a:ext cx="4637544" cy="13857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360" y="1757438"/>
            <a:ext cx="2274665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60" y="2618731"/>
            <a:ext cx="2274665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22037" y="1757438"/>
            <a:ext cx="2285867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22037" y="2618731"/>
            <a:ext cx="2285867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0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09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867" y="1032226"/>
            <a:ext cx="2722037" cy="5094743"/>
          </a:xfrm>
        </p:spPr>
        <p:txBody>
          <a:bodyPr/>
          <a:lstStyle>
            <a:lvl1pPr>
              <a:defRPr sz="1882"/>
            </a:lvl1pPr>
            <a:lvl2pPr>
              <a:defRPr sz="1646"/>
            </a:lvl2pPr>
            <a:lvl3pPr>
              <a:defRPr sz="1411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07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867" y="1032226"/>
            <a:ext cx="2722037" cy="5094743"/>
          </a:xfrm>
        </p:spPr>
        <p:txBody>
          <a:bodyPr anchor="t"/>
          <a:lstStyle>
            <a:lvl1pPr marL="0" indent="0">
              <a:buNone/>
              <a:defRPr sz="1882"/>
            </a:lvl1pPr>
            <a:lvl2pPr marL="268834" indent="0">
              <a:buNone/>
              <a:defRPr sz="1646"/>
            </a:lvl2pPr>
            <a:lvl3pPr marL="537667" indent="0">
              <a:buNone/>
              <a:defRPr sz="1411"/>
            </a:lvl3pPr>
            <a:lvl4pPr marL="806501" indent="0">
              <a:buNone/>
              <a:defRPr sz="1176"/>
            </a:lvl4pPr>
            <a:lvl5pPr marL="1075334" indent="0">
              <a:buNone/>
              <a:defRPr sz="1176"/>
            </a:lvl5pPr>
            <a:lvl6pPr marL="1344168" indent="0">
              <a:buNone/>
              <a:defRPr sz="1176"/>
            </a:lvl6pPr>
            <a:lvl7pPr marL="1613002" indent="0">
              <a:buNone/>
              <a:defRPr sz="1176"/>
            </a:lvl7pPr>
            <a:lvl8pPr marL="1881835" indent="0">
              <a:buNone/>
              <a:defRPr sz="1176"/>
            </a:lvl8pPr>
            <a:lvl9pPr marL="2150669" indent="0">
              <a:buNone/>
              <a:defRPr sz="11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06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91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7818" y="381691"/>
            <a:ext cx="1159386" cy="6075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660" y="381691"/>
            <a:ext cx="3410947" cy="6075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1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60" y="381693"/>
            <a:ext cx="4637544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60" y="1908454"/>
            <a:ext cx="4637544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659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05DED-0177-4E3B-85D4-15705F11A7D9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1086" y="6644741"/>
            <a:ext cx="1814691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7410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2B13-B867-4ACE-BB86-AF049E2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141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7667" rtl="0" eaLnBrk="1" latinLnBrk="0" hangingPunct="1">
        <a:lnSpc>
          <a:spcPct val="90000"/>
        </a:lnSpc>
        <a:spcBef>
          <a:spcPct val="0"/>
        </a:spcBef>
        <a:buNone/>
        <a:defRPr sz="2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417" indent="-134417" algn="l" defTabSz="537667" rtl="0" eaLnBrk="1" latinLnBrk="0" hangingPunct="1">
        <a:lnSpc>
          <a:spcPct val="90000"/>
        </a:lnSpc>
        <a:spcBef>
          <a:spcPts val="588"/>
        </a:spcBef>
        <a:buFont typeface="Arial" panose="020B0604020202020204" pitchFamily="34" charset="0"/>
        <a:buChar char="•"/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03250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411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3pPr>
      <a:lvl4pPr marL="9409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478585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7474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285086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1pPr>
      <a:lvl2pPr marL="2688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2pPr>
      <a:lvl3pPr marL="537667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3pPr>
      <a:lvl4pPr marL="806501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0753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344168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613002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1881835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150669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achercurator.com/wp-admin/post.php?post=6771&amp;action=edit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4CCBF228-75F1-4D43-ADB1-F322BB919E8B}"/>
              </a:ext>
            </a:extLst>
          </p:cNvPr>
          <p:cNvSpPr/>
          <p:nvPr/>
        </p:nvSpPr>
        <p:spPr>
          <a:xfrm>
            <a:off x="127178" y="122918"/>
            <a:ext cx="5122506" cy="6923314"/>
          </a:xfrm>
          <a:custGeom>
            <a:avLst/>
            <a:gdLst>
              <a:gd name="connsiteX0" fmla="*/ 640313 w 5122506"/>
              <a:gd name="connsiteY0" fmla="*/ 640313 h 6923314"/>
              <a:gd name="connsiteX1" fmla="*/ 4482193 w 5122506"/>
              <a:gd name="connsiteY1" fmla="*/ 640313 h 6923314"/>
              <a:gd name="connsiteX2" fmla="*/ 4482193 w 5122506"/>
              <a:gd name="connsiteY2" fmla="*/ 6283001 h 6923314"/>
              <a:gd name="connsiteX3" fmla="*/ 640313 w 5122506"/>
              <a:gd name="connsiteY3" fmla="*/ 6283001 h 6923314"/>
              <a:gd name="connsiteX4" fmla="*/ 640313 w 5122506"/>
              <a:gd name="connsiteY4" fmla="*/ 640313 h 6923314"/>
              <a:gd name="connsiteX0" fmla="*/ 0 w 5122506"/>
              <a:gd name="connsiteY0" fmla="*/ 0 h 6923314"/>
              <a:gd name="connsiteX1" fmla="*/ 5122506 w 5122506"/>
              <a:gd name="connsiteY1" fmla="*/ 0 h 6923314"/>
              <a:gd name="connsiteX2" fmla="*/ 4482193 w 5122506"/>
              <a:gd name="connsiteY2" fmla="*/ 640313 h 6923314"/>
              <a:gd name="connsiteX3" fmla="*/ 640313 w 5122506"/>
              <a:gd name="connsiteY3" fmla="*/ 640313 h 6923314"/>
              <a:gd name="connsiteX4" fmla="*/ 0 w 5122506"/>
              <a:gd name="connsiteY4" fmla="*/ 0 h 6923314"/>
              <a:gd name="connsiteX0" fmla="*/ 0 w 5122506"/>
              <a:gd name="connsiteY0" fmla="*/ 6923314 h 6923314"/>
              <a:gd name="connsiteX1" fmla="*/ 640313 w 5122506"/>
              <a:gd name="connsiteY1" fmla="*/ 6283001 h 6923314"/>
              <a:gd name="connsiteX2" fmla="*/ 4482193 w 5122506"/>
              <a:gd name="connsiteY2" fmla="*/ 6283001 h 6923314"/>
              <a:gd name="connsiteX3" fmla="*/ 5122506 w 5122506"/>
              <a:gd name="connsiteY3" fmla="*/ 6923314 h 6923314"/>
              <a:gd name="connsiteX4" fmla="*/ 0 w 5122506"/>
              <a:gd name="connsiteY4" fmla="*/ 6923314 h 6923314"/>
              <a:gd name="connsiteX0" fmla="*/ 0 w 5122506"/>
              <a:gd name="connsiteY0" fmla="*/ 0 h 6923314"/>
              <a:gd name="connsiteX1" fmla="*/ 640313 w 5122506"/>
              <a:gd name="connsiteY1" fmla="*/ 640313 h 6923314"/>
              <a:gd name="connsiteX2" fmla="*/ 640313 w 5122506"/>
              <a:gd name="connsiteY2" fmla="*/ 6283001 h 6923314"/>
              <a:gd name="connsiteX3" fmla="*/ 0 w 5122506"/>
              <a:gd name="connsiteY3" fmla="*/ 6923314 h 6923314"/>
              <a:gd name="connsiteX4" fmla="*/ 0 w 5122506"/>
              <a:gd name="connsiteY4" fmla="*/ 0 h 6923314"/>
              <a:gd name="connsiteX0" fmla="*/ 5122506 w 5122506"/>
              <a:gd name="connsiteY0" fmla="*/ 0 h 6923314"/>
              <a:gd name="connsiteX1" fmla="*/ 5122506 w 5122506"/>
              <a:gd name="connsiteY1" fmla="*/ 6923314 h 6923314"/>
              <a:gd name="connsiteX2" fmla="*/ 4482193 w 5122506"/>
              <a:gd name="connsiteY2" fmla="*/ 6283001 h 6923314"/>
              <a:gd name="connsiteX3" fmla="*/ 4482193 w 5122506"/>
              <a:gd name="connsiteY3" fmla="*/ 640313 h 6923314"/>
              <a:gd name="connsiteX4" fmla="*/ 5122506 w 5122506"/>
              <a:gd name="connsiteY4" fmla="*/ 0 h 6923314"/>
              <a:gd name="connsiteX0" fmla="*/ 0 w 5122506"/>
              <a:gd name="connsiteY0" fmla="*/ 0 h 6923314"/>
              <a:gd name="connsiteX1" fmla="*/ 5122506 w 5122506"/>
              <a:gd name="connsiteY1" fmla="*/ 0 h 6923314"/>
              <a:gd name="connsiteX2" fmla="*/ 5122506 w 5122506"/>
              <a:gd name="connsiteY2" fmla="*/ 6923314 h 6923314"/>
              <a:gd name="connsiteX3" fmla="*/ 0 w 5122506"/>
              <a:gd name="connsiteY3" fmla="*/ 6923314 h 6923314"/>
              <a:gd name="connsiteX4" fmla="*/ 0 w 5122506"/>
              <a:gd name="connsiteY4" fmla="*/ 0 h 6923314"/>
              <a:gd name="connsiteX5" fmla="*/ 640313 w 5122506"/>
              <a:gd name="connsiteY5" fmla="*/ 640313 h 6923314"/>
              <a:gd name="connsiteX6" fmla="*/ 4482193 w 5122506"/>
              <a:gd name="connsiteY6" fmla="*/ 640313 h 6923314"/>
              <a:gd name="connsiteX7" fmla="*/ 4482193 w 5122506"/>
              <a:gd name="connsiteY7" fmla="*/ 6283001 h 6923314"/>
              <a:gd name="connsiteX8" fmla="*/ 640313 w 5122506"/>
              <a:gd name="connsiteY8" fmla="*/ 6283001 h 6923314"/>
              <a:gd name="connsiteX9" fmla="*/ 640313 w 5122506"/>
              <a:gd name="connsiteY9" fmla="*/ 640313 h 6923314"/>
              <a:gd name="connsiteX10" fmla="*/ 0 w 5122506"/>
              <a:gd name="connsiteY10" fmla="*/ 0 h 6923314"/>
              <a:gd name="connsiteX11" fmla="*/ 640313 w 5122506"/>
              <a:gd name="connsiteY11" fmla="*/ 640313 h 6923314"/>
              <a:gd name="connsiteX12" fmla="*/ 0 w 5122506"/>
              <a:gd name="connsiteY12" fmla="*/ 6923314 h 6923314"/>
              <a:gd name="connsiteX13" fmla="*/ 640313 w 5122506"/>
              <a:gd name="connsiteY13" fmla="*/ 6283001 h 6923314"/>
              <a:gd name="connsiteX14" fmla="*/ 5122506 w 5122506"/>
              <a:gd name="connsiteY14" fmla="*/ 0 h 6923314"/>
              <a:gd name="connsiteX15" fmla="*/ 4482193 w 5122506"/>
              <a:gd name="connsiteY15" fmla="*/ 640313 h 6923314"/>
              <a:gd name="connsiteX16" fmla="*/ 5122506 w 5122506"/>
              <a:gd name="connsiteY16" fmla="*/ 6923314 h 6923314"/>
              <a:gd name="connsiteX17" fmla="*/ 4482193 w 5122506"/>
              <a:gd name="connsiteY17" fmla="*/ 6283001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22506" h="6923314" stroke="0" extrusionOk="0">
                <a:moveTo>
                  <a:pt x="640313" y="640313"/>
                </a:moveTo>
                <a:cubicBezTo>
                  <a:pt x="1097453" y="491621"/>
                  <a:pt x="3346299" y="518544"/>
                  <a:pt x="4482193" y="640313"/>
                </a:cubicBezTo>
                <a:cubicBezTo>
                  <a:pt x="4461957" y="3196774"/>
                  <a:pt x="4643633" y="5236284"/>
                  <a:pt x="4482193" y="6283001"/>
                </a:cubicBezTo>
                <a:cubicBezTo>
                  <a:pt x="4008109" y="6270286"/>
                  <a:pt x="1313677" y="6196860"/>
                  <a:pt x="640313" y="6283001"/>
                </a:cubicBezTo>
                <a:cubicBezTo>
                  <a:pt x="723297" y="5480971"/>
                  <a:pt x="699629" y="2672766"/>
                  <a:pt x="640313" y="640313"/>
                </a:cubicBezTo>
                <a:close/>
              </a:path>
              <a:path w="5122506" h="6923314" fill="lightenLess" stroke="0" extrusionOk="0">
                <a:moveTo>
                  <a:pt x="0" y="0"/>
                </a:moveTo>
                <a:cubicBezTo>
                  <a:pt x="1280381" y="-149133"/>
                  <a:pt x="2999935" y="-128671"/>
                  <a:pt x="5122506" y="0"/>
                </a:cubicBezTo>
                <a:cubicBezTo>
                  <a:pt x="4940560" y="150046"/>
                  <a:pt x="4700293" y="478419"/>
                  <a:pt x="4482193" y="640313"/>
                </a:cubicBezTo>
                <a:cubicBezTo>
                  <a:pt x="3731538" y="644480"/>
                  <a:pt x="2296911" y="590079"/>
                  <a:pt x="640313" y="640313"/>
                </a:cubicBezTo>
                <a:cubicBezTo>
                  <a:pt x="454758" y="463558"/>
                  <a:pt x="112063" y="82629"/>
                  <a:pt x="0" y="0"/>
                </a:cubicBezTo>
                <a:close/>
              </a:path>
              <a:path w="5122506" h="6923314" fill="darkenLess" stroke="0" extrusionOk="0">
                <a:moveTo>
                  <a:pt x="0" y="6923314"/>
                </a:moveTo>
                <a:cubicBezTo>
                  <a:pt x="262943" y="6624965"/>
                  <a:pt x="598779" y="6397821"/>
                  <a:pt x="640313" y="6283001"/>
                </a:cubicBezTo>
                <a:cubicBezTo>
                  <a:pt x="2225169" y="6113701"/>
                  <a:pt x="3988936" y="6207653"/>
                  <a:pt x="4482193" y="6283001"/>
                </a:cubicBezTo>
                <a:cubicBezTo>
                  <a:pt x="4600425" y="6357659"/>
                  <a:pt x="5023333" y="6738256"/>
                  <a:pt x="5122506" y="6923314"/>
                </a:cubicBezTo>
                <a:cubicBezTo>
                  <a:pt x="3466951" y="7009365"/>
                  <a:pt x="2509264" y="6988364"/>
                  <a:pt x="0" y="6923314"/>
                </a:cubicBezTo>
                <a:close/>
              </a:path>
              <a:path w="5122506" h="6923314" fill="lighten" stroke="0" extrusionOk="0">
                <a:moveTo>
                  <a:pt x="0" y="0"/>
                </a:moveTo>
                <a:cubicBezTo>
                  <a:pt x="189797" y="191919"/>
                  <a:pt x="394619" y="296977"/>
                  <a:pt x="640313" y="640313"/>
                </a:cubicBezTo>
                <a:cubicBezTo>
                  <a:pt x="775249" y="1920990"/>
                  <a:pt x="660884" y="4733045"/>
                  <a:pt x="640313" y="6283001"/>
                </a:cubicBezTo>
                <a:cubicBezTo>
                  <a:pt x="409798" y="6471672"/>
                  <a:pt x="142245" y="6850592"/>
                  <a:pt x="0" y="6923314"/>
                </a:cubicBezTo>
                <a:cubicBezTo>
                  <a:pt x="-42920" y="4862234"/>
                  <a:pt x="117304" y="2904996"/>
                  <a:pt x="0" y="0"/>
                </a:cubicBezTo>
                <a:close/>
              </a:path>
              <a:path w="5122506" h="6923314" fill="darken" stroke="0" extrusionOk="0">
                <a:moveTo>
                  <a:pt x="5122506" y="0"/>
                </a:moveTo>
                <a:cubicBezTo>
                  <a:pt x="5183082" y="1661250"/>
                  <a:pt x="5137547" y="4107334"/>
                  <a:pt x="5122506" y="6923314"/>
                </a:cubicBezTo>
                <a:cubicBezTo>
                  <a:pt x="4880593" y="6590139"/>
                  <a:pt x="4801392" y="6581061"/>
                  <a:pt x="4482193" y="6283001"/>
                </a:cubicBezTo>
                <a:cubicBezTo>
                  <a:pt x="4603570" y="4976131"/>
                  <a:pt x="4615651" y="1932079"/>
                  <a:pt x="4482193" y="640313"/>
                </a:cubicBezTo>
                <a:cubicBezTo>
                  <a:pt x="4638122" y="540161"/>
                  <a:pt x="5035848" y="92324"/>
                  <a:pt x="5122506" y="0"/>
                </a:cubicBezTo>
                <a:close/>
              </a:path>
              <a:path w="5122506" h="6923314" fill="none" extrusionOk="0">
                <a:moveTo>
                  <a:pt x="0" y="0"/>
                </a:moveTo>
                <a:cubicBezTo>
                  <a:pt x="984437" y="69807"/>
                  <a:pt x="4480154" y="64774"/>
                  <a:pt x="5122506" y="0"/>
                </a:cubicBezTo>
                <a:cubicBezTo>
                  <a:pt x="5120810" y="1816677"/>
                  <a:pt x="5099284" y="4750742"/>
                  <a:pt x="5122506" y="6923314"/>
                </a:cubicBezTo>
                <a:cubicBezTo>
                  <a:pt x="4007916" y="7005570"/>
                  <a:pt x="1078052" y="6876310"/>
                  <a:pt x="0" y="6923314"/>
                </a:cubicBezTo>
                <a:cubicBezTo>
                  <a:pt x="162725" y="3849750"/>
                  <a:pt x="93454" y="1954796"/>
                  <a:pt x="0" y="0"/>
                </a:cubicBezTo>
                <a:close/>
                <a:moveTo>
                  <a:pt x="640313" y="640313"/>
                </a:moveTo>
                <a:cubicBezTo>
                  <a:pt x="1475585" y="480554"/>
                  <a:pt x="3153558" y="777942"/>
                  <a:pt x="4482193" y="640313"/>
                </a:cubicBezTo>
                <a:cubicBezTo>
                  <a:pt x="4458792" y="3046374"/>
                  <a:pt x="4341634" y="5093805"/>
                  <a:pt x="4482193" y="6283001"/>
                </a:cubicBezTo>
                <a:cubicBezTo>
                  <a:pt x="3236507" y="6220737"/>
                  <a:pt x="2220328" y="6333294"/>
                  <a:pt x="640313" y="6283001"/>
                </a:cubicBezTo>
                <a:cubicBezTo>
                  <a:pt x="689636" y="5488435"/>
                  <a:pt x="689515" y="1865973"/>
                  <a:pt x="640313" y="640313"/>
                </a:cubicBezTo>
                <a:close/>
                <a:moveTo>
                  <a:pt x="0" y="0"/>
                </a:moveTo>
                <a:cubicBezTo>
                  <a:pt x="188207" y="291496"/>
                  <a:pt x="484772" y="546724"/>
                  <a:pt x="640313" y="640313"/>
                </a:cubicBezTo>
                <a:moveTo>
                  <a:pt x="0" y="6923314"/>
                </a:moveTo>
                <a:cubicBezTo>
                  <a:pt x="184645" y="6817086"/>
                  <a:pt x="409069" y="6497313"/>
                  <a:pt x="640313" y="6283001"/>
                </a:cubicBezTo>
                <a:moveTo>
                  <a:pt x="5122506" y="0"/>
                </a:moveTo>
                <a:cubicBezTo>
                  <a:pt x="4946438" y="183492"/>
                  <a:pt x="4603024" y="540172"/>
                  <a:pt x="4482193" y="640313"/>
                </a:cubicBezTo>
                <a:moveTo>
                  <a:pt x="5122506" y="6923314"/>
                </a:moveTo>
                <a:cubicBezTo>
                  <a:pt x="4926889" y="6618180"/>
                  <a:pt x="4694116" y="6535391"/>
                  <a:pt x="4482193" y="6283001"/>
                </a:cubicBezTo>
              </a:path>
              <a:path w="5122506" h="6923314" fill="none" stroke="0" extrusionOk="0">
                <a:moveTo>
                  <a:pt x="0" y="0"/>
                </a:moveTo>
                <a:cubicBezTo>
                  <a:pt x="1253419" y="148512"/>
                  <a:pt x="2917980" y="-94875"/>
                  <a:pt x="5122506" y="0"/>
                </a:cubicBezTo>
                <a:cubicBezTo>
                  <a:pt x="5112342" y="1005345"/>
                  <a:pt x="5001260" y="5982739"/>
                  <a:pt x="5122506" y="6923314"/>
                </a:cubicBezTo>
                <a:cubicBezTo>
                  <a:pt x="2575710" y="7067877"/>
                  <a:pt x="1931470" y="6755767"/>
                  <a:pt x="0" y="6923314"/>
                </a:cubicBezTo>
                <a:cubicBezTo>
                  <a:pt x="66968" y="5841830"/>
                  <a:pt x="117621" y="1504276"/>
                  <a:pt x="0" y="0"/>
                </a:cubicBezTo>
                <a:close/>
                <a:moveTo>
                  <a:pt x="640313" y="640313"/>
                </a:moveTo>
                <a:cubicBezTo>
                  <a:pt x="2439974" y="805799"/>
                  <a:pt x="3453996" y="666398"/>
                  <a:pt x="4482193" y="640313"/>
                </a:cubicBezTo>
                <a:cubicBezTo>
                  <a:pt x="4575437" y="1893794"/>
                  <a:pt x="4333438" y="4715438"/>
                  <a:pt x="4482193" y="6283001"/>
                </a:cubicBezTo>
                <a:cubicBezTo>
                  <a:pt x="3535242" y="6136450"/>
                  <a:pt x="1937759" y="6307552"/>
                  <a:pt x="640313" y="6283001"/>
                </a:cubicBezTo>
                <a:cubicBezTo>
                  <a:pt x="534718" y="4050322"/>
                  <a:pt x="612842" y="2923355"/>
                  <a:pt x="640313" y="640313"/>
                </a:cubicBezTo>
                <a:close/>
                <a:moveTo>
                  <a:pt x="0" y="0"/>
                </a:moveTo>
                <a:cubicBezTo>
                  <a:pt x="153678" y="62669"/>
                  <a:pt x="524778" y="443681"/>
                  <a:pt x="640313" y="640313"/>
                </a:cubicBezTo>
                <a:moveTo>
                  <a:pt x="0" y="6923314"/>
                </a:moveTo>
                <a:cubicBezTo>
                  <a:pt x="243183" y="6604437"/>
                  <a:pt x="571309" y="6420740"/>
                  <a:pt x="640313" y="6283001"/>
                </a:cubicBezTo>
                <a:moveTo>
                  <a:pt x="5122506" y="0"/>
                </a:moveTo>
                <a:cubicBezTo>
                  <a:pt x="4876989" y="305133"/>
                  <a:pt x="4784045" y="422970"/>
                  <a:pt x="4482193" y="640313"/>
                </a:cubicBezTo>
                <a:moveTo>
                  <a:pt x="5122506" y="6923314"/>
                </a:moveTo>
                <a:cubicBezTo>
                  <a:pt x="5011452" y="6893425"/>
                  <a:pt x="4738110" y="6502313"/>
                  <a:pt x="4482193" y="6283001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345555465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r>
              <a:rPr lang="en-US" sz="72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Claude Monet </a:t>
            </a:r>
          </a:p>
          <a:p>
            <a:pPr algn="ctr"/>
            <a:r>
              <a:rPr lang="en-US" sz="72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and the </a:t>
            </a:r>
            <a:r>
              <a:rPr lang="en-US" sz="7200" b="1" dirty="0">
                <a:solidFill>
                  <a:srgbClr val="333333"/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  <a:t>Rouen Cathedral </a:t>
            </a:r>
            <a:endParaRPr lang="en-US" sz="800" b="1" dirty="0">
              <a:solidFill>
                <a:srgbClr val="333333"/>
              </a:solidFill>
              <a:effectLst/>
              <a:latin typeface="Gabriola" panose="04040605051002020D02" pitchFamily="82" charset="0"/>
              <a:ea typeface="Times New Roman" panose="02020603050405020304" pitchFamily="18" charset="0"/>
            </a:endParaRPr>
          </a:p>
          <a:p>
            <a:pPr algn="ctr"/>
            <a:endParaRPr lang="en-US" sz="72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742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tre Dame Cathedral Rouen Archives - The Next Phase BlogThe Next Phase Blog">
            <a:extLst>
              <a:ext uri="{FF2B5EF4-FFF2-40B4-BE49-F238E27FC236}">
                <a16:creationId xmlns:a16="http://schemas.microsoft.com/office/drawing/2014/main" id="{A6AC2803-DCE5-4F61-8A65-BE293915E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98" y="108030"/>
            <a:ext cx="5140066" cy="695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29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24C3520-4007-4A40-9738-80B3E8C92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23" y="173393"/>
            <a:ext cx="4725216" cy="682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406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A66F7568-1212-4F57-AAAA-53F2CCA98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93" y="119694"/>
            <a:ext cx="4548076" cy="692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581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A452999-FDF0-4E15-ADF0-24E21B17A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23" y="382786"/>
            <a:ext cx="5131415" cy="640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664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6D1F193-8499-4247-8A26-374892C70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0"/>
            <a:ext cx="4595813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952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F5BE904-B63E-4624-BD64-157188801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0"/>
            <a:ext cx="4606925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738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AFF5DC07-ADB9-474E-9BEF-A4DA55AAA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6" y="226623"/>
            <a:ext cx="4629409" cy="671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859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E79BCF78-CAD2-413B-96F5-01AAC69AF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32" y="110363"/>
            <a:ext cx="4776198" cy="694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998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E64E44C3-E597-47FD-B8E1-8B8A86551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53" y="192117"/>
            <a:ext cx="4690155" cy="678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48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The Portal of Rouen Cathedral in Morning Light (Getty Museum)">
            <a:extLst>
              <a:ext uri="{FF2B5EF4-FFF2-40B4-BE49-F238E27FC236}">
                <a16:creationId xmlns:a16="http://schemas.microsoft.com/office/drawing/2014/main" id="{0ACBDF3C-8552-4F69-9EA7-E48AA65EE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0"/>
            <a:ext cx="463550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129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DAA9AF09-E501-475E-B46E-F57C20FE2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0"/>
            <a:ext cx="466725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540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tone&#10;&#10;Description automatically generated">
            <a:extLst>
              <a:ext uri="{FF2B5EF4-FFF2-40B4-BE49-F238E27FC236}">
                <a16:creationId xmlns:a16="http://schemas.microsoft.com/office/drawing/2014/main" id="{5F4D751D-DD36-4267-BAF3-B3952ED7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11" y="0"/>
            <a:ext cx="4987040" cy="716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74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3A24399-79D6-4877-8895-FAE775B10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0"/>
            <a:ext cx="4606925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691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ouen Cathedral, the Façade in Sunlight">
            <a:extLst>
              <a:ext uri="{FF2B5EF4-FFF2-40B4-BE49-F238E27FC236}">
                <a16:creationId xmlns:a16="http://schemas.microsoft.com/office/drawing/2014/main" id="{FA315594-0B57-43EE-9E85-BC9135FEE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91" y="0"/>
            <a:ext cx="498768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789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3FC9BC2-8C75-4390-9E76-901010AE8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0"/>
            <a:ext cx="4695825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561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32219531-A013-4015-873F-840C90118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65" y="0"/>
            <a:ext cx="4588256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739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some trees&#10;&#10;Description automatically generated with low confidence">
            <a:extLst>
              <a:ext uri="{FF2B5EF4-FFF2-40B4-BE49-F238E27FC236}">
                <a16:creationId xmlns:a16="http://schemas.microsoft.com/office/drawing/2014/main" id="{D5BA10B0-A670-49CA-9370-6A0B8CF42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10" y="0"/>
            <a:ext cx="4754043" cy="716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090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AFC2C302-5E67-493D-90B0-10B742A1F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0"/>
            <a:ext cx="4600575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138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4ED8094-22EE-498A-B75E-8F0E9ECCD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0"/>
            <a:ext cx="4408487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038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2B28B82-01CB-46DE-82B0-B68E5C19B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0"/>
            <a:ext cx="4595813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362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C204FD6-E10D-4808-B4EE-E37D682E5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43" y="0"/>
            <a:ext cx="5113176" cy="715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a Cathédrale de Rouen. Le Portail et la tour d'Albane. Temps gris | Musée  des Beaux-Arts">
            <a:extLst>
              <a:ext uri="{FF2B5EF4-FFF2-40B4-BE49-F238E27FC236}">
                <a16:creationId xmlns:a16="http://schemas.microsoft.com/office/drawing/2014/main" id="{EE16992C-6EF0-4C50-8E7F-A82103CD4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" y="0"/>
            <a:ext cx="519430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380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61192E0-BBF8-4F0E-951E-4D4CDC794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74" y="0"/>
            <a:ext cx="4637314" cy="716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871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4CCBF228-75F1-4D43-ADB1-F322BB919E8B}"/>
              </a:ext>
            </a:extLst>
          </p:cNvPr>
          <p:cNvSpPr/>
          <p:nvPr/>
        </p:nvSpPr>
        <p:spPr>
          <a:xfrm>
            <a:off x="127178" y="122918"/>
            <a:ext cx="5122506" cy="6923314"/>
          </a:xfrm>
          <a:custGeom>
            <a:avLst/>
            <a:gdLst>
              <a:gd name="connsiteX0" fmla="*/ 640313 w 5122506"/>
              <a:gd name="connsiteY0" fmla="*/ 640313 h 6923314"/>
              <a:gd name="connsiteX1" fmla="*/ 4482193 w 5122506"/>
              <a:gd name="connsiteY1" fmla="*/ 640313 h 6923314"/>
              <a:gd name="connsiteX2" fmla="*/ 4482193 w 5122506"/>
              <a:gd name="connsiteY2" fmla="*/ 6283001 h 6923314"/>
              <a:gd name="connsiteX3" fmla="*/ 640313 w 5122506"/>
              <a:gd name="connsiteY3" fmla="*/ 6283001 h 6923314"/>
              <a:gd name="connsiteX4" fmla="*/ 640313 w 5122506"/>
              <a:gd name="connsiteY4" fmla="*/ 640313 h 6923314"/>
              <a:gd name="connsiteX0" fmla="*/ 0 w 5122506"/>
              <a:gd name="connsiteY0" fmla="*/ 0 h 6923314"/>
              <a:gd name="connsiteX1" fmla="*/ 5122506 w 5122506"/>
              <a:gd name="connsiteY1" fmla="*/ 0 h 6923314"/>
              <a:gd name="connsiteX2" fmla="*/ 4482193 w 5122506"/>
              <a:gd name="connsiteY2" fmla="*/ 640313 h 6923314"/>
              <a:gd name="connsiteX3" fmla="*/ 640313 w 5122506"/>
              <a:gd name="connsiteY3" fmla="*/ 640313 h 6923314"/>
              <a:gd name="connsiteX4" fmla="*/ 0 w 5122506"/>
              <a:gd name="connsiteY4" fmla="*/ 0 h 6923314"/>
              <a:gd name="connsiteX0" fmla="*/ 0 w 5122506"/>
              <a:gd name="connsiteY0" fmla="*/ 6923314 h 6923314"/>
              <a:gd name="connsiteX1" fmla="*/ 640313 w 5122506"/>
              <a:gd name="connsiteY1" fmla="*/ 6283001 h 6923314"/>
              <a:gd name="connsiteX2" fmla="*/ 4482193 w 5122506"/>
              <a:gd name="connsiteY2" fmla="*/ 6283001 h 6923314"/>
              <a:gd name="connsiteX3" fmla="*/ 5122506 w 5122506"/>
              <a:gd name="connsiteY3" fmla="*/ 6923314 h 6923314"/>
              <a:gd name="connsiteX4" fmla="*/ 0 w 5122506"/>
              <a:gd name="connsiteY4" fmla="*/ 6923314 h 6923314"/>
              <a:gd name="connsiteX0" fmla="*/ 0 w 5122506"/>
              <a:gd name="connsiteY0" fmla="*/ 0 h 6923314"/>
              <a:gd name="connsiteX1" fmla="*/ 640313 w 5122506"/>
              <a:gd name="connsiteY1" fmla="*/ 640313 h 6923314"/>
              <a:gd name="connsiteX2" fmla="*/ 640313 w 5122506"/>
              <a:gd name="connsiteY2" fmla="*/ 6283001 h 6923314"/>
              <a:gd name="connsiteX3" fmla="*/ 0 w 5122506"/>
              <a:gd name="connsiteY3" fmla="*/ 6923314 h 6923314"/>
              <a:gd name="connsiteX4" fmla="*/ 0 w 5122506"/>
              <a:gd name="connsiteY4" fmla="*/ 0 h 6923314"/>
              <a:gd name="connsiteX0" fmla="*/ 5122506 w 5122506"/>
              <a:gd name="connsiteY0" fmla="*/ 0 h 6923314"/>
              <a:gd name="connsiteX1" fmla="*/ 5122506 w 5122506"/>
              <a:gd name="connsiteY1" fmla="*/ 6923314 h 6923314"/>
              <a:gd name="connsiteX2" fmla="*/ 4482193 w 5122506"/>
              <a:gd name="connsiteY2" fmla="*/ 6283001 h 6923314"/>
              <a:gd name="connsiteX3" fmla="*/ 4482193 w 5122506"/>
              <a:gd name="connsiteY3" fmla="*/ 640313 h 6923314"/>
              <a:gd name="connsiteX4" fmla="*/ 5122506 w 5122506"/>
              <a:gd name="connsiteY4" fmla="*/ 0 h 6923314"/>
              <a:gd name="connsiteX0" fmla="*/ 0 w 5122506"/>
              <a:gd name="connsiteY0" fmla="*/ 0 h 6923314"/>
              <a:gd name="connsiteX1" fmla="*/ 5122506 w 5122506"/>
              <a:gd name="connsiteY1" fmla="*/ 0 h 6923314"/>
              <a:gd name="connsiteX2" fmla="*/ 5122506 w 5122506"/>
              <a:gd name="connsiteY2" fmla="*/ 6923314 h 6923314"/>
              <a:gd name="connsiteX3" fmla="*/ 0 w 5122506"/>
              <a:gd name="connsiteY3" fmla="*/ 6923314 h 6923314"/>
              <a:gd name="connsiteX4" fmla="*/ 0 w 5122506"/>
              <a:gd name="connsiteY4" fmla="*/ 0 h 6923314"/>
              <a:gd name="connsiteX5" fmla="*/ 640313 w 5122506"/>
              <a:gd name="connsiteY5" fmla="*/ 640313 h 6923314"/>
              <a:gd name="connsiteX6" fmla="*/ 4482193 w 5122506"/>
              <a:gd name="connsiteY6" fmla="*/ 640313 h 6923314"/>
              <a:gd name="connsiteX7" fmla="*/ 4482193 w 5122506"/>
              <a:gd name="connsiteY7" fmla="*/ 6283001 h 6923314"/>
              <a:gd name="connsiteX8" fmla="*/ 640313 w 5122506"/>
              <a:gd name="connsiteY8" fmla="*/ 6283001 h 6923314"/>
              <a:gd name="connsiteX9" fmla="*/ 640313 w 5122506"/>
              <a:gd name="connsiteY9" fmla="*/ 640313 h 6923314"/>
              <a:gd name="connsiteX10" fmla="*/ 0 w 5122506"/>
              <a:gd name="connsiteY10" fmla="*/ 0 h 6923314"/>
              <a:gd name="connsiteX11" fmla="*/ 640313 w 5122506"/>
              <a:gd name="connsiteY11" fmla="*/ 640313 h 6923314"/>
              <a:gd name="connsiteX12" fmla="*/ 0 w 5122506"/>
              <a:gd name="connsiteY12" fmla="*/ 6923314 h 6923314"/>
              <a:gd name="connsiteX13" fmla="*/ 640313 w 5122506"/>
              <a:gd name="connsiteY13" fmla="*/ 6283001 h 6923314"/>
              <a:gd name="connsiteX14" fmla="*/ 5122506 w 5122506"/>
              <a:gd name="connsiteY14" fmla="*/ 0 h 6923314"/>
              <a:gd name="connsiteX15" fmla="*/ 4482193 w 5122506"/>
              <a:gd name="connsiteY15" fmla="*/ 640313 h 6923314"/>
              <a:gd name="connsiteX16" fmla="*/ 5122506 w 5122506"/>
              <a:gd name="connsiteY16" fmla="*/ 6923314 h 6923314"/>
              <a:gd name="connsiteX17" fmla="*/ 4482193 w 5122506"/>
              <a:gd name="connsiteY17" fmla="*/ 6283001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22506" h="6923314" stroke="0" extrusionOk="0">
                <a:moveTo>
                  <a:pt x="640313" y="640313"/>
                </a:moveTo>
                <a:cubicBezTo>
                  <a:pt x="1097453" y="491621"/>
                  <a:pt x="3346299" y="518544"/>
                  <a:pt x="4482193" y="640313"/>
                </a:cubicBezTo>
                <a:cubicBezTo>
                  <a:pt x="4461957" y="3196774"/>
                  <a:pt x="4643633" y="5236284"/>
                  <a:pt x="4482193" y="6283001"/>
                </a:cubicBezTo>
                <a:cubicBezTo>
                  <a:pt x="4008109" y="6270286"/>
                  <a:pt x="1313677" y="6196860"/>
                  <a:pt x="640313" y="6283001"/>
                </a:cubicBezTo>
                <a:cubicBezTo>
                  <a:pt x="723297" y="5480971"/>
                  <a:pt x="699629" y="2672766"/>
                  <a:pt x="640313" y="640313"/>
                </a:cubicBezTo>
                <a:close/>
              </a:path>
              <a:path w="5122506" h="6923314" fill="lightenLess" stroke="0" extrusionOk="0">
                <a:moveTo>
                  <a:pt x="0" y="0"/>
                </a:moveTo>
                <a:cubicBezTo>
                  <a:pt x="1280381" y="-149133"/>
                  <a:pt x="2999935" y="-128671"/>
                  <a:pt x="5122506" y="0"/>
                </a:cubicBezTo>
                <a:cubicBezTo>
                  <a:pt x="4940560" y="150046"/>
                  <a:pt x="4700293" y="478419"/>
                  <a:pt x="4482193" y="640313"/>
                </a:cubicBezTo>
                <a:cubicBezTo>
                  <a:pt x="3731538" y="644480"/>
                  <a:pt x="2296911" y="590079"/>
                  <a:pt x="640313" y="640313"/>
                </a:cubicBezTo>
                <a:cubicBezTo>
                  <a:pt x="454758" y="463558"/>
                  <a:pt x="112063" y="82629"/>
                  <a:pt x="0" y="0"/>
                </a:cubicBezTo>
                <a:close/>
              </a:path>
              <a:path w="5122506" h="6923314" fill="darkenLess" stroke="0" extrusionOk="0">
                <a:moveTo>
                  <a:pt x="0" y="6923314"/>
                </a:moveTo>
                <a:cubicBezTo>
                  <a:pt x="262943" y="6624965"/>
                  <a:pt x="598779" y="6397821"/>
                  <a:pt x="640313" y="6283001"/>
                </a:cubicBezTo>
                <a:cubicBezTo>
                  <a:pt x="2225169" y="6113701"/>
                  <a:pt x="3988936" y="6207653"/>
                  <a:pt x="4482193" y="6283001"/>
                </a:cubicBezTo>
                <a:cubicBezTo>
                  <a:pt x="4600425" y="6357659"/>
                  <a:pt x="5023333" y="6738256"/>
                  <a:pt x="5122506" y="6923314"/>
                </a:cubicBezTo>
                <a:cubicBezTo>
                  <a:pt x="3466951" y="7009365"/>
                  <a:pt x="2509264" y="6988364"/>
                  <a:pt x="0" y="6923314"/>
                </a:cubicBezTo>
                <a:close/>
              </a:path>
              <a:path w="5122506" h="6923314" fill="lighten" stroke="0" extrusionOk="0">
                <a:moveTo>
                  <a:pt x="0" y="0"/>
                </a:moveTo>
                <a:cubicBezTo>
                  <a:pt x="189797" y="191919"/>
                  <a:pt x="394619" y="296977"/>
                  <a:pt x="640313" y="640313"/>
                </a:cubicBezTo>
                <a:cubicBezTo>
                  <a:pt x="775249" y="1920990"/>
                  <a:pt x="660884" y="4733045"/>
                  <a:pt x="640313" y="6283001"/>
                </a:cubicBezTo>
                <a:cubicBezTo>
                  <a:pt x="409798" y="6471672"/>
                  <a:pt x="142245" y="6850592"/>
                  <a:pt x="0" y="6923314"/>
                </a:cubicBezTo>
                <a:cubicBezTo>
                  <a:pt x="-42920" y="4862234"/>
                  <a:pt x="117304" y="2904996"/>
                  <a:pt x="0" y="0"/>
                </a:cubicBezTo>
                <a:close/>
              </a:path>
              <a:path w="5122506" h="6923314" fill="darken" stroke="0" extrusionOk="0">
                <a:moveTo>
                  <a:pt x="5122506" y="0"/>
                </a:moveTo>
                <a:cubicBezTo>
                  <a:pt x="5183082" y="1661250"/>
                  <a:pt x="5137547" y="4107334"/>
                  <a:pt x="5122506" y="6923314"/>
                </a:cubicBezTo>
                <a:cubicBezTo>
                  <a:pt x="4880593" y="6590139"/>
                  <a:pt x="4801392" y="6581061"/>
                  <a:pt x="4482193" y="6283001"/>
                </a:cubicBezTo>
                <a:cubicBezTo>
                  <a:pt x="4603570" y="4976131"/>
                  <a:pt x="4615651" y="1932079"/>
                  <a:pt x="4482193" y="640313"/>
                </a:cubicBezTo>
                <a:cubicBezTo>
                  <a:pt x="4638122" y="540161"/>
                  <a:pt x="5035848" y="92324"/>
                  <a:pt x="5122506" y="0"/>
                </a:cubicBezTo>
                <a:close/>
              </a:path>
              <a:path w="5122506" h="6923314" fill="none" extrusionOk="0">
                <a:moveTo>
                  <a:pt x="0" y="0"/>
                </a:moveTo>
                <a:cubicBezTo>
                  <a:pt x="984437" y="69807"/>
                  <a:pt x="4480154" y="64774"/>
                  <a:pt x="5122506" y="0"/>
                </a:cubicBezTo>
                <a:cubicBezTo>
                  <a:pt x="5120810" y="1816677"/>
                  <a:pt x="5099284" y="4750742"/>
                  <a:pt x="5122506" y="6923314"/>
                </a:cubicBezTo>
                <a:cubicBezTo>
                  <a:pt x="4007916" y="7005570"/>
                  <a:pt x="1078052" y="6876310"/>
                  <a:pt x="0" y="6923314"/>
                </a:cubicBezTo>
                <a:cubicBezTo>
                  <a:pt x="162725" y="3849750"/>
                  <a:pt x="93454" y="1954796"/>
                  <a:pt x="0" y="0"/>
                </a:cubicBezTo>
                <a:close/>
                <a:moveTo>
                  <a:pt x="640313" y="640313"/>
                </a:moveTo>
                <a:cubicBezTo>
                  <a:pt x="1475585" y="480554"/>
                  <a:pt x="3153558" y="777942"/>
                  <a:pt x="4482193" y="640313"/>
                </a:cubicBezTo>
                <a:cubicBezTo>
                  <a:pt x="4458792" y="3046374"/>
                  <a:pt x="4341634" y="5093805"/>
                  <a:pt x="4482193" y="6283001"/>
                </a:cubicBezTo>
                <a:cubicBezTo>
                  <a:pt x="3236507" y="6220737"/>
                  <a:pt x="2220328" y="6333294"/>
                  <a:pt x="640313" y="6283001"/>
                </a:cubicBezTo>
                <a:cubicBezTo>
                  <a:pt x="689636" y="5488435"/>
                  <a:pt x="689515" y="1865973"/>
                  <a:pt x="640313" y="640313"/>
                </a:cubicBezTo>
                <a:close/>
                <a:moveTo>
                  <a:pt x="0" y="0"/>
                </a:moveTo>
                <a:cubicBezTo>
                  <a:pt x="188207" y="291496"/>
                  <a:pt x="484772" y="546724"/>
                  <a:pt x="640313" y="640313"/>
                </a:cubicBezTo>
                <a:moveTo>
                  <a:pt x="0" y="6923314"/>
                </a:moveTo>
                <a:cubicBezTo>
                  <a:pt x="184645" y="6817086"/>
                  <a:pt x="409069" y="6497313"/>
                  <a:pt x="640313" y="6283001"/>
                </a:cubicBezTo>
                <a:moveTo>
                  <a:pt x="5122506" y="0"/>
                </a:moveTo>
                <a:cubicBezTo>
                  <a:pt x="4946438" y="183492"/>
                  <a:pt x="4603024" y="540172"/>
                  <a:pt x="4482193" y="640313"/>
                </a:cubicBezTo>
                <a:moveTo>
                  <a:pt x="5122506" y="6923314"/>
                </a:moveTo>
                <a:cubicBezTo>
                  <a:pt x="4926889" y="6618180"/>
                  <a:pt x="4694116" y="6535391"/>
                  <a:pt x="4482193" y="6283001"/>
                </a:cubicBezTo>
              </a:path>
              <a:path w="5122506" h="6923314" fill="none" stroke="0" extrusionOk="0">
                <a:moveTo>
                  <a:pt x="0" y="0"/>
                </a:moveTo>
                <a:cubicBezTo>
                  <a:pt x="1253419" y="148512"/>
                  <a:pt x="2917980" y="-94875"/>
                  <a:pt x="5122506" y="0"/>
                </a:cubicBezTo>
                <a:cubicBezTo>
                  <a:pt x="5112342" y="1005345"/>
                  <a:pt x="5001260" y="5982739"/>
                  <a:pt x="5122506" y="6923314"/>
                </a:cubicBezTo>
                <a:cubicBezTo>
                  <a:pt x="2575710" y="7067877"/>
                  <a:pt x="1931470" y="6755767"/>
                  <a:pt x="0" y="6923314"/>
                </a:cubicBezTo>
                <a:cubicBezTo>
                  <a:pt x="66968" y="5841830"/>
                  <a:pt x="117621" y="1504276"/>
                  <a:pt x="0" y="0"/>
                </a:cubicBezTo>
                <a:close/>
                <a:moveTo>
                  <a:pt x="640313" y="640313"/>
                </a:moveTo>
                <a:cubicBezTo>
                  <a:pt x="2439974" y="805799"/>
                  <a:pt x="3453996" y="666398"/>
                  <a:pt x="4482193" y="640313"/>
                </a:cubicBezTo>
                <a:cubicBezTo>
                  <a:pt x="4575437" y="1893794"/>
                  <a:pt x="4333438" y="4715438"/>
                  <a:pt x="4482193" y="6283001"/>
                </a:cubicBezTo>
                <a:cubicBezTo>
                  <a:pt x="3535242" y="6136450"/>
                  <a:pt x="1937759" y="6307552"/>
                  <a:pt x="640313" y="6283001"/>
                </a:cubicBezTo>
                <a:cubicBezTo>
                  <a:pt x="534718" y="4050322"/>
                  <a:pt x="612842" y="2923355"/>
                  <a:pt x="640313" y="640313"/>
                </a:cubicBezTo>
                <a:close/>
                <a:moveTo>
                  <a:pt x="0" y="0"/>
                </a:moveTo>
                <a:cubicBezTo>
                  <a:pt x="153678" y="62669"/>
                  <a:pt x="524778" y="443681"/>
                  <a:pt x="640313" y="640313"/>
                </a:cubicBezTo>
                <a:moveTo>
                  <a:pt x="0" y="6923314"/>
                </a:moveTo>
                <a:cubicBezTo>
                  <a:pt x="243183" y="6604437"/>
                  <a:pt x="571309" y="6420740"/>
                  <a:pt x="640313" y="6283001"/>
                </a:cubicBezTo>
                <a:moveTo>
                  <a:pt x="5122506" y="0"/>
                </a:moveTo>
                <a:cubicBezTo>
                  <a:pt x="4876989" y="305133"/>
                  <a:pt x="4784045" y="422970"/>
                  <a:pt x="4482193" y="640313"/>
                </a:cubicBezTo>
                <a:moveTo>
                  <a:pt x="5122506" y="6923314"/>
                </a:moveTo>
                <a:cubicBezTo>
                  <a:pt x="5011452" y="6893425"/>
                  <a:pt x="4738110" y="6502313"/>
                  <a:pt x="4482193" y="6283001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345555465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For Identifications and </a:t>
            </a:r>
            <a:r>
              <a:rPr lang="en-US" sz="5400" b="1" dirty="0">
                <a:solidFill>
                  <a:srgbClr val="333333"/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  <a:t> Photo Credits, please go to: </a:t>
            </a:r>
            <a:r>
              <a:rPr lang="en-US" sz="2400" b="1" dirty="0">
                <a:solidFill>
                  <a:srgbClr val="333333"/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  <a:hlinkClick r:id="rId2"/>
              </a:rPr>
              <a:t>https://www.teachercurator.com/wp-admin/post.php?post=6771&amp;action=edit</a:t>
            </a:r>
            <a:r>
              <a:rPr lang="en-US" sz="2400" b="1" dirty="0">
                <a:solidFill>
                  <a:srgbClr val="333333"/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</a:p>
          <a:p>
            <a:pPr algn="ctr"/>
            <a:endParaRPr lang="en-US" sz="72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7934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4CCBF228-75F1-4D43-ADB1-F322BB919E8B}"/>
              </a:ext>
            </a:extLst>
          </p:cNvPr>
          <p:cNvSpPr/>
          <p:nvPr/>
        </p:nvSpPr>
        <p:spPr>
          <a:xfrm>
            <a:off x="127178" y="122918"/>
            <a:ext cx="5122506" cy="6923314"/>
          </a:xfrm>
          <a:custGeom>
            <a:avLst/>
            <a:gdLst>
              <a:gd name="connsiteX0" fmla="*/ 640313 w 5122506"/>
              <a:gd name="connsiteY0" fmla="*/ 640313 h 6923314"/>
              <a:gd name="connsiteX1" fmla="*/ 4482193 w 5122506"/>
              <a:gd name="connsiteY1" fmla="*/ 640313 h 6923314"/>
              <a:gd name="connsiteX2" fmla="*/ 4482193 w 5122506"/>
              <a:gd name="connsiteY2" fmla="*/ 6283001 h 6923314"/>
              <a:gd name="connsiteX3" fmla="*/ 640313 w 5122506"/>
              <a:gd name="connsiteY3" fmla="*/ 6283001 h 6923314"/>
              <a:gd name="connsiteX4" fmla="*/ 640313 w 5122506"/>
              <a:gd name="connsiteY4" fmla="*/ 640313 h 6923314"/>
              <a:gd name="connsiteX0" fmla="*/ 0 w 5122506"/>
              <a:gd name="connsiteY0" fmla="*/ 0 h 6923314"/>
              <a:gd name="connsiteX1" fmla="*/ 5122506 w 5122506"/>
              <a:gd name="connsiteY1" fmla="*/ 0 h 6923314"/>
              <a:gd name="connsiteX2" fmla="*/ 4482193 w 5122506"/>
              <a:gd name="connsiteY2" fmla="*/ 640313 h 6923314"/>
              <a:gd name="connsiteX3" fmla="*/ 640313 w 5122506"/>
              <a:gd name="connsiteY3" fmla="*/ 640313 h 6923314"/>
              <a:gd name="connsiteX4" fmla="*/ 0 w 5122506"/>
              <a:gd name="connsiteY4" fmla="*/ 0 h 6923314"/>
              <a:gd name="connsiteX0" fmla="*/ 0 w 5122506"/>
              <a:gd name="connsiteY0" fmla="*/ 6923314 h 6923314"/>
              <a:gd name="connsiteX1" fmla="*/ 640313 w 5122506"/>
              <a:gd name="connsiteY1" fmla="*/ 6283001 h 6923314"/>
              <a:gd name="connsiteX2" fmla="*/ 4482193 w 5122506"/>
              <a:gd name="connsiteY2" fmla="*/ 6283001 h 6923314"/>
              <a:gd name="connsiteX3" fmla="*/ 5122506 w 5122506"/>
              <a:gd name="connsiteY3" fmla="*/ 6923314 h 6923314"/>
              <a:gd name="connsiteX4" fmla="*/ 0 w 5122506"/>
              <a:gd name="connsiteY4" fmla="*/ 6923314 h 6923314"/>
              <a:gd name="connsiteX0" fmla="*/ 0 w 5122506"/>
              <a:gd name="connsiteY0" fmla="*/ 0 h 6923314"/>
              <a:gd name="connsiteX1" fmla="*/ 640313 w 5122506"/>
              <a:gd name="connsiteY1" fmla="*/ 640313 h 6923314"/>
              <a:gd name="connsiteX2" fmla="*/ 640313 w 5122506"/>
              <a:gd name="connsiteY2" fmla="*/ 6283001 h 6923314"/>
              <a:gd name="connsiteX3" fmla="*/ 0 w 5122506"/>
              <a:gd name="connsiteY3" fmla="*/ 6923314 h 6923314"/>
              <a:gd name="connsiteX4" fmla="*/ 0 w 5122506"/>
              <a:gd name="connsiteY4" fmla="*/ 0 h 6923314"/>
              <a:gd name="connsiteX0" fmla="*/ 5122506 w 5122506"/>
              <a:gd name="connsiteY0" fmla="*/ 0 h 6923314"/>
              <a:gd name="connsiteX1" fmla="*/ 5122506 w 5122506"/>
              <a:gd name="connsiteY1" fmla="*/ 6923314 h 6923314"/>
              <a:gd name="connsiteX2" fmla="*/ 4482193 w 5122506"/>
              <a:gd name="connsiteY2" fmla="*/ 6283001 h 6923314"/>
              <a:gd name="connsiteX3" fmla="*/ 4482193 w 5122506"/>
              <a:gd name="connsiteY3" fmla="*/ 640313 h 6923314"/>
              <a:gd name="connsiteX4" fmla="*/ 5122506 w 5122506"/>
              <a:gd name="connsiteY4" fmla="*/ 0 h 6923314"/>
              <a:gd name="connsiteX0" fmla="*/ 0 w 5122506"/>
              <a:gd name="connsiteY0" fmla="*/ 0 h 6923314"/>
              <a:gd name="connsiteX1" fmla="*/ 5122506 w 5122506"/>
              <a:gd name="connsiteY1" fmla="*/ 0 h 6923314"/>
              <a:gd name="connsiteX2" fmla="*/ 5122506 w 5122506"/>
              <a:gd name="connsiteY2" fmla="*/ 6923314 h 6923314"/>
              <a:gd name="connsiteX3" fmla="*/ 0 w 5122506"/>
              <a:gd name="connsiteY3" fmla="*/ 6923314 h 6923314"/>
              <a:gd name="connsiteX4" fmla="*/ 0 w 5122506"/>
              <a:gd name="connsiteY4" fmla="*/ 0 h 6923314"/>
              <a:gd name="connsiteX5" fmla="*/ 640313 w 5122506"/>
              <a:gd name="connsiteY5" fmla="*/ 640313 h 6923314"/>
              <a:gd name="connsiteX6" fmla="*/ 4482193 w 5122506"/>
              <a:gd name="connsiteY6" fmla="*/ 640313 h 6923314"/>
              <a:gd name="connsiteX7" fmla="*/ 4482193 w 5122506"/>
              <a:gd name="connsiteY7" fmla="*/ 6283001 h 6923314"/>
              <a:gd name="connsiteX8" fmla="*/ 640313 w 5122506"/>
              <a:gd name="connsiteY8" fmla="*/ 6283001 h 6923314"/>
              <a:gd name="connsiteX9" fmla="*/ 640313 w 5122506"/>
              <a:gd name="connsiteY9" fmla="*/ 640313 h 6923314"/>
              <a:gd name="connsiteX10" fmla="*/ 0 w 5122506"/>
              <a:gd name="connsiteY10" fmla="*/ 0 h 6923314"/>
              <a:gd name="connsiteX11" fmla="*/ 640313 w 5122506"/>
              <a:gd name="connsiteY11" fmla="*/ 640313 h 6923314"/>
              <a:gd name="connsiteX12" fmla="*/ 0 w 5122506"/>
              <a:gd name="connsiteY12" fmla="*/ 6923314 h 6923314"/>
              <a:gd name="connsiteX13" fmla="*/ 640313 w 5122506"/>
              <a:gd name="connsiteY13" fmla="*/ 6283001 h 6923314"/>
              <a:gd name="connsiteX14" fmla="*/ 5122506 w 5122506"/>
              <a:gd name="connsiteY14" fmla="*/ 0 h 6923314"/>
              <a:gd name="connsiteX15" fmla="*/ 4482193 w 5122506"/>
              <a:gd name="connsiteY15" fmla="*/ 640313 h 6923314"/>
              <a:gd name="connsiteX16" fmla="*/ 5122506 w 5122506"/>
              <a:gd name="connsiteY16" fmla="*/ 6923314 h 6923314"/>
              <a:gd name="connsiteX17" fmla="*/ 4482193 w 5122506"/>
              <a:gd name="connsiteY17" fmla="*/ 6283001 h 69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22506" h="6923314" stroke="0" extrusionOk="0">
                <a:moveTo>
                  <a:pt x="640313" y="640313"/>
                </a:moveTo>
                <a:cubicBezTo>
                  <a:pt x="1097453" y="491621"/>
                  <a:pt x="3346299" y="518544"/>
                  <a:pt x="4482193" y="640313"/>
                </a:cubicBezTo>
                <a:cubicBezTo>
                  <a:pt x="4461957" y="3196774"/>
                  <a:pt x="4643633" y="5236284"/>
                  <a:pt x="4482193" y="6283001"/>
                </a:cubicBezTo>
                <a:cubicBezTo>
                  <a:pt x="4008109" y="6270286"/>
                  <a:pt x="1313677" y="6196860"/>
                  <a:pt x="640313" y="6283001"/>
                </a:cubicBezTo>
                <a:cubicBezTo>
                  <a:pt x="723297" y="5480971"/>
                  <a:pt x="699629" y="2672766"/>
                  <a:pt x="640313" y="640313"/>
                </a:cubicBezTo>
                <a:close/>
              </a:path>
              <a:path w="5122506" h="6923314" fill="lightenLess" stroke="0" extrusionOk="0">
                <a:moveTo>
                  <a:pt x="0" y="0"/>
                </a:moveTo>
                <a:cubicBezTo>
                  <a:pt x="1280381" y="-149133"/>
                  <a:pt x="2999935" y="-128671"/>
                  <a:pt x="5122506" y="0"/>
                </a:cubicBezTo>
                <a:cubicBezTo>
                  <a:pt x="4940560" y="150046"/>
                  <a:pt x="4700293" y="478419"/>
                  <a:pt x="4482193" y="640313"/>
                </a:cubicBezTo>
                <a:cubicBezTo>
                  <a:pt x="3731538" y="644480"/>
                  <a:pt x="2296911" y="590079"/>
                  <a:pt x="640313" y="640313"/>
                </a:cubicBezTo>
                <a:cubicBezTo>
                  <a:pt x="454758" y="463558"/>
                  <a:pt x="112063" y="82629"/>
                  <a:pt x="0" y="0"/>
                </a:cubicBezTo>
                <a:close/>
              </a:path>
              <a:path w="5122506" h="6923314" fill="darkenLess" stroke="0" extrusionOk="0">
                <a:moveTo>
                  <a:pt x="0" y="6923314"/>
                </a:moveTo>
                <a:cubicBezTo>
                  <a:pt x="262943" y="6624965"/>
                  <a:pt x="598779" y="6397821"/>
                  <a:pt x="640313" y="6283001"/>
                </a:cubicBezTo>
                <a:cubicBezTo>
                  <a:pt x="2225169" y="6113701"/>
                  <a:pt x="3988936" y="6207653"/>
                  <a:pt x="4482193" y="6283001"/>
                </a:cubicBezTo>
                <a:cubicBezTo>
                  <a:pt x="4600425" y="6357659"/>
                  <a:pt x="5023333" y="6738256"/>
                  <a:pt x="5122506" y="6923314"/>
                </a:cubicBezTo>
                <a:cubicBezTo>
                  <a:pt x="3466951" y="7009365"/>
                  <a:pt x="2509264" y="6988364"/>
                  <a:pt x="0" y="6923314"/>
                </a:cubicBezTo>
                <a:close/>
              </a:path>
              <a:path w="5122506" h="6923314" fill="lighten" stroke="0" extrusionOk="0">
                <a:moveTo>
                  <a:pt x="0" y="0"/>
                </a:moveTo>
                <a:cubicBezTo>
                  <a:pt x="189797" y="191919"/>
                  <a:pt x="394619" y="296977"/>
                  <a:pt x="640313" y="640313"/>
                </a:cubicBezTo>
                <a:cubicBezTo>
                  <a:pt x="775249" y="1920990"/>
                  <a:pt x="660884" y="4733045"/>
                  <a:pt x="640313" y="6283001"/>
                </a:cubicBezTo>
                <a:cubicBezTo>
                  <a:pt x="409798" y="6471672"/>
                  <a:pt x="142245" y="6850592"/>
                  <a:pt x="0" y="6923314"/>
                </a:cubicBezTo>
                <a:cubicBezTo>
                  <a:pt x="-42920" y="4862234"/>
                  <a:pt x="117304" y="2904996"/>
                  <a:pt x="0" y="0"/>
                </a:cubicBezTo>
                <a:close/>
              </a:path>
              <a:path w="5122506" h="6923314" fill="darken" stroke="0" extrusionOk="0">
                <a:moveTo>
                  <a:pt x="5122506" y="0"/>
                </a:moveTo>
                <a:cubicBezTo>
                  <a:pt x="5183082" y="1661250"/>
                  <a:pt x="5137547" y="4107334"/>
                  <a:pt x="5122506" y="6923314"/>
                </a:cubicBezTo>
                <a:cubicBezTo>
                  <a:pt x="4880593" y="6590139"/>
                  <a:pt x="4801392" y="6581061"/>
                  <a:pt x="4482193" y="6283001"/>
                </a:cubicBezTo>
                <a:cubicBezTo>
                  <a:pt x="4603570" y="4976131"/>
                  <a:pt x="4615651" y="1932079"/>
                  <a:pt x="4482193" y="640313"/>
                </a:cubicBezTo>
                <a:cubicBezTo>
                  <a:pt x="4638122" y="540161"/>
                  <a:pt x="5035848" y="92324"/>
                  <a:pt x="5122506" y="0"/>
                </a:cubicBezTo>
                <a:close/>
              </a:path>
              <a:path w="5122506" h="6923314" fill="none" extrusionOk="0">
                <a:moveTo>
                  <a:pt x="0" y="0"/>
                </a:moveTo>
                <a:cubicBezTo>
                  <a:pt x="984437" y="69807"/>
                  <a:pt x="4480154" y="64774"/>
                  <a:pt x="5122506" y="0"/>
                </a:cubicBezTo>
                <a:cubicBezTo>
                  <a:pt x="5120810" y="1816677"/>
                  <a:pt x="5099284" y="4750742"/>
                  <a:pt x="5122506" y="6923314"/>
                </a:cubicBezTo>
                <a:cubicBezTo>
                  <a:pt x="4007916" y="7005570"/>
                  <a:pt x="1078052" y="6876310"/>
                  <a:pt x="0" y="6923314"/>
                </a:cubicBezTo>
                <a:cubicBezTo>
                  <a:pt x="162725" y="3849750"/>
                  <a:pt x="93454" y="1954796"/>
                  <a:pt x="0" y="0"/>
                </a:cubicBezTo>
                <a:close/>
                <a:moveTo>
                  <a:pt x="640313" y="640313"/>
                </a:moveTo>
                <a:cubicBezTo>
                  <a:pt x="1475585" y="480554"/>
                  <a:pt x="3153558" y="777942"/>
                  <a:pt x="4482193" y="640313"/>
                </a:cubicBezTo>
                <a:cubicBezTo>
                  <a:pt x="4458792" y="3046374"/>
                  <a:pt x="4341634" y="5093805"/>
                  <a:pt x="4482193" y="6283001"/>
                </a:cubicBezTo>
                <a:cubicBezTo>
                  <a:pt x="3236507" y="6220737"/>
                  <a:pt x="2220328" y="6333294"/>
                  <a:pt x="640313" y="6283001"/>
                </a:cubicBezTo>
                <a:cubicBezTo>
                  <a:pt x="689636" y="5488435"/>
                  <a:pt x="689515" y="1865973"/>
                  <a:pt x="640313" y="640313"/>
                </a:cubicBezTo>
                <a:close/>
                <a:moveTo>
                  <a:pt x="0" y="0"/>
                </a:moveTo>
                <a:cubicBezTo>
                  <a:pt x="188207" y="291496"/>
                  <a:pt x="484772" y="546724"/>
                  <a:pt x="640313" y="640313"/>
                </a:cubicBezTo>
                <a:moveTo>
                  <a:pt x="0" y="6923314"/>
                </a:moveTo>
                <a:cubicBezTo>
                  <a:pt x="184645" y="6817086"/>
                  <a:pt x="409069" y="6497313"/>
                  <a:pt x="640313" y="6283001"/>
                </a:cubicBezTo>
                <a:moveTo>
                  <a:pt x="5122506" y="0"/>
                </a:moveTo>
                <a:cubicBezTo>
                  <a:pt x="4946438" y="183492"/>
                  <a:pt x="4603024" y="540172"/>
                  <a:pt x="4482193" y="640313"/>
                </a:cubicBezTo>
                <a:moveTo>
                  <a:pt x="5122506" y="6923314"/>
                </a:moveTo>
                <a:cubicBezTo>
                  <a:pt x="4926889" y="6618180"/>
                  <a:pt x="4694116" y="6535391"/>
                  <a:pt x="4482193" y="6283001"/>
                </a:cubicBezTo>
              </a:path>
              <a:path w="5122506" h="6923314" fill="none" stroke="0" extrusionOk="0">
                <a:moveTo>
                  <a:pt x="0" y="0"/>
                </a:moveTo>
                <a:cubicBezTo>
                  <a:pt x="1253419" y="148512"/>
                  <a:pt x="2917980" y="-94875"/>
                  <a:pt x="5122506" y="0"/>
                </a:cubicBezTo>
                <a:cubicBezTo>
                  <a:pt x="5112342" y="1005345"/>
                  <a:pt x="5001260" y="5982739"/>
                  <a:pt x="5122506" y="6923314"/>
                </a:cubicBezTo>
                <a:cubicBezTo>
                  <a:pt x="2575710" y="7067877"/>
                  <a:pt x="1931470" y="6755767"/>
                  <a:pt x="0" y="6923314"/>
                </a:cubicBezTo>
                <a:cubicBezTo>
                  <a:pt x="66968" y="5841830"/>
                  <a:pt x="117621" y="1504276"/>
                  <a:pt x="0" y="0"/>
                </a:cubicBezTo>
                <a:close/>
                <a:moveTo>
                  <a:pt x="640313" y="640313"/>
                </a:moveTo>
                <a:cubicBezTo>
                  <a:pt x="2439974" y="805799"/>
                  <a:pt x="3453996" y="666398"/>
                  <a:pt x="4482193" y="640313"/>
                </a:cubicBezTo>
                <a:cubicBezTo>
                  <a:pt x="4575437" y="1893794"/>
                  <a:pt x="4333438" y="4715438"/>
                  <a:pt x="4482193" y="6283001"/>
                </a:cubicBezTo>
                <a:cubicBezTo>
                  <a:pt x="3535242" y="6136450"/>
                  <a:pt x="1937759" y="6307552"/>
                  <a:pt x="640313" y="6283001"/>
                </a:cubicBezTo>
                <a:cubicBezTo>
                  <a:pt x="534718" y="4050322"/>
                  <a:pt x="612842" y="2923355"/>
                  <a:pt x="640313" y="640313"/>
                </a:cubicBezTo>
                <a:close/>
                <a:moveTo>
                  <a:pt x="0" y="0"/>
                </a:moveTo>
                <a:cubicBezTo>
                  <a:pt x="153678" y="62669"/>
                  <a:pt x="524778" y="443681"/>
                  <a:pt x="640313" y="640313"/>
                </a:cubicBezTo>
                <a:moveTo>
                  <a:pt x="0" y="6923314"/>
                </a:moveTo>
                <a:cubicBezTo>
                  <a:pt x="243183" y="6604437"/>
                  <a:pt x="571309" y="6420740"/>
                  <a:pt x="640313" y="6283001"/>
                </a:cubicBezTo>
                <a:moveTo>
                  <a:pt x="5122506" y="0"/>
                </a:moveTo>
                <a:cubicBezTo>
                  <a:pt x="4876989" y="305133"/>
                  <a:pt x="4784045" y="422970"/>
                  <a:pt x="4482193" y="640313"/>
                </a:cubicBezTo>
                <a:moveTo>
                  <a:pt x="5122506" y="6923314"/>
                </a:moveTo>
                <a:cubicBezTo>
                  <a:pt x="5011452" y="6893425"/>
                  <a:pt x="4738110" y="6502313"/>
                  <a:pt x="4482193" y="6283001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345555465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endParaRPr lang="en-US" sz="8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r>
              <a:rPr lang="en-US" sz="96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The </a:t>
            </a:r>
          </a:p>
          <a:p>
            <a:pPr algn="ctr"/>
            <a:r>
              <a:rPr lang="en-US" sz="96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End</a:t>
            </a:r>
            <a:r>
              <a:rPr lang="en-US" sz="9600" b="1" dirty="0">
                <a:solidFill>
                  <a:srgbClr val="333333"/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</a:p>
          <a:p>
            <a:pPr algn="ctr"/>
            <a:endParaRPr lang="en-US" sz="72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53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376</TotalTime>
  <Words>39</Words>
  <Application>Microsoft Office PowerPoint</Application>
  <PresentationFormat>B5 (ISO) Paper (176x250 mm)</PresentationFormat>
  <Paragraphs>23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Gabriola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9</cp:revision>
  <dcterms:created xsi:type="dcterms:W3CDTF">2021-05-15T05:49:56Z</dcterms:created>
  <dcterms:modified xsi:type="dcterms:W3CDTF">2021-06-12T03:01:31Z</dcterms:modified>
</cp:coreProperties>
</file>