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63" r:id="rId3"/>
    <p:sldId id="266" r:id="rId4"/>
    <p:sldId id="267" r:id="rId5"/>
    <p:sldId id="256" r:id="rId6"/>
    <p:sldId id="265" r:id="rId7"/>
    <p:sldId id="258" r:id="rId8"/>
    <p:sldId id="272" r:id="rId9"/>
    <p:sldId id="271" r:id="rId10"/>
    <p:sldId id="274" r:id="rId11"/>
    <p:sldId id="275" r:id="rId12"/>
    <p:sldId id="276" r:id="rId13"/>
    <p:sldId id="264" r:id="rId14"/>
    <p:sldId id="273" r:id="rId15"/>
  </p:sldIdLst>
  <p:sldSz cx="5376863" cy="7169150" type="B5ISO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1F5"/>
    <a:srgbClr val="0C0F12"/>
    <a:srgbClr val="FCEE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0CFA8B-3141-4FA3-ACF7-B7FEFE3249F8}" v="216" dt="2021-04-28T13:26:34.5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747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D90CFA8B-3141-4FA3-ACF7-B7FEFE3249F8}"/>
    <pc:docChg chg="undo redo custSel addSld delSld modSld sldOrd">
      <pc:chgData name="Amalia Spiliakou" userId="f4bd6b91a0b5818a" providerId="LiveId" clId="{D90CFA8B-3141-4FA3-ACF7-B7FEFE3249F8}" dt="2021-04-28T13:26:34.583" v="2016"/>
      <pc:docMkLst>
        <pc:docMk/>
      </pc:docMkLst>
      <pc:sldChg chg="modSp del mod">
        <pc:chgData name="Amalia Spiliakou" userId="f4bd6b91a0b5818a" providerId="LiveId" clId="{D90CFA8B-3141-4FA3-ACF7-B7FEFE3249F8}" dt="2021-04-28T05:39:12.611" v="768" actId="47"/>
        <pc:sldMkLst>
          <pc:docMk/>
          <pc:sldMk cId="2251851258" sldId="257"/>
        </pc:sldMkLst>
        <pc:spChg chg="mod">
          <ac:chgData name="Amalia Spiliakou" userId="f4bd6b91a0b5818a" providerId="LiveId" clId="{D90CFA8B-3141-4FA3-ACF7-B7FEFE3249F8}" dt="2021-04-27T04:59:00.072" v="333" actId="20577"/>
          <ac:spMkLst>
            <pc:docMk/>
            <pc:sldMk cId="2251851258" sldId="257"/>
            <ac:spMk id="2" creationId="{C9C0E158-C797-4109-8C51-4C20C405537B}"/>
          </ac:spMkLst>
        </pc:spChg>
      </pc:sldChg>
      <pc:sldChg chg="addSp delSp modSp new mod setBg">
        <pc:chgData name="Amalia Spiliakou" userId="f4bd6b91a0b5818a" providerId="LiveId" clId="{D90CFA8B-3141-4FA3-ACF7-B7FEFE3249F8}" dt="2021-04-27T04:49:26.489" v="157"/>
        <pc:sldMkLst>
          <pc:docMk/>
          <pc:sldMk cId="1918708402" sldId="258"/>
        </pc:sldMkLst>
        <pc:spChg chg="del mod">
          <ac:chgData name="Amalia Spiliakou" userId="f4bd6b91a0b5818a" providerId="LiveId" clId="{D90CFA8B-3141-4FA3-ACF7-B7FEFE3249F8}" dt="2021-04-27T04:48:33.932" v="150" actId="478"/>
          <ac:spMkLst>
            <pc:docMk/>
            <pc:sldMk cId="1918708402" sldId="258"/>
            <ac:spMk id="2" creationId="{4490B3A6-7645-48E5-9153-F890154291F1}"/>
          </ac:spMkLst>
        </pc:spChg>
        <pc:picChg chg="add del mod">
          <ac:chgData name="Amalia Spiliakou" userId="f4bd6b91a0b5818a" providerId="LiveId" clId="{D90CFA8B-3141-4FA3-ACF7-B7FEFE3249F8}" dt="2021-04-27T04:49:08.106" v="155" actId="478"/>
          <ac:picMkLst>
            <pc:docMk/>
            <pc:sldMk cId="1918708402" sldId="258"/>
            <ac:picMk id="2050" creationId="{8DE85C36-39D2-433B-AC1E-3C5303DA0F18}"/>
          </ac:picMkLst>
        </pc:picChg>
        <pc:picChg chg="add">
          <ac:chgData name="Amalia Spiliakou" userId="f4bd6b91a0b5818a" providerId="LiveId" clId="{D90CFA8B-3141-4FA3-ACF7-B7FEFE3249F8}" dt="2021-04-27T04:49:08.871" v="156"/>
          <ac:picMkLst>
            <pc:docMk/>
            <pc:sldMk cId="1918708402" sldId="258"/>
            <ac:picMk id="2052" creationId="{1278F912-D307-485A-A913-095951E1BEEF}"/>
          </ac:picMkLst>
        </pc:picChg>
      </pc:sldChg>
      <pc:sldChg chg="modSp new del mod">
        <pc:chgData name="Amalia Spiliakou" userId="f4bd6b91a0b5818a" providerId="LiveId" clId="{D90CFA8B-3141-4FA3-ACF7-B7FEFE3249F8}" dt="2021-04-28T05:51:40.694" v="1098" actId="47"/>
        <pc:sldMkLst>
          <pc:docMk/>
          <pc:sldMk cId="1074080522" sldId="259"/>
        </pc:sldMkLst>
        <pc:spChg chg="mod">
          <ac:chgData name="Amalia Spiliakou" userId="f4bd6b91a0b5818a" providerId="LiveId" clId="{D90CFA8B-3141-4FA3-ACF7-B7FEFE3249F8}" dt="2021-04-27T04:50:22.872" v="173" actId="20577"/>
          <ac:spMkLst>
            <pc:docMk/>
            <pc:sldMk cId="1074080522" sldId="259"/>
            <ac:spMk id="2" creationId="{B1E13388-3AA1-4536-9344-95BF288A69F2}"/>
          </ac:spMkLst>
        </pc:spChg>
      </pc:sldChg>
      <pc:sldChg chg="addSp delSp new del mod">
        <pc:chgData name="Amalia Spiliakou" userId="f4bd6b91a0b5818a" providerId="LiveId" clId="{D90CFA8B-3141-4FA3-ACF7-B7FEFE3249F8}" dt="2021-04-28T09:32:42.048" v="1915" actId="47"/>
        <pc:sldMkLst>
          <pc:docMk/>
          <pc:sldMk cId="2829343950" sldId="260"/>
        </pc:sldMkLst>
        <pc:spChg chg="del">
          <ac:chgData name="Amalia Spiliakou" userId="f4bd6b91a0b5818a" providerId="LiveId" clId="{D90CFA8B-3141-4FA3-ACF7-B7FEFE3249F8}" dt="2021-04-27T04:51:41.387" v="176" actId="478"/>
          <ac:spMkLst>
            <pc:docMk/>
            <pc:sldMk cId="2829343950" sldId="260"/>
            <ac:spMk id="2" creationId="{7E354C52-F929-472F-89BA-2EFEDDFA3E97}"/>
          </ac:spMkLst>
        </pc:spChg>
        <pc:picChg chg="add">
          <ac:chgData name="Amalia Spiliakou" userId="f4bd6b91a0b5818a" providerId="LiveId" clId="{D90CFA8B-3141-4FA3-ACF7-B7FEFE3249F8}" dt="2021-04-27T04:51:42.807" v="177"/>
          <ac:picMkLst>
            <pc:docMk/>
            <pc:sldMk cId="2829343950" sldId="260"/>
            <ac:picMk id="3074" creationId="{640E9080-0DE9-4CAD-A396-70ED08A7CF48}"/>
          </ac:picMkLst>
        </pc:picChg>
      </pc:sldChg>
      <pc:sldChg chg="modSp new del mod">
        <pc:chgData name="Amalia Spiliakou" userId="f4bd6b91a0b5818a" providerId="LiveId" clId="{D90CFA8B-3141-4FA3-ACF7-B7FEFE3249F8}" dt="2021-04-28T09:27:02.938" v="1817" actId="47"/>
        <pc:sldMkLst>
          <pc:docMk/>
          <pc:sldMk cId="2144985449" sldId="261"/>
        </pc:sldMkLst>
        <pc:spChg chg="mod">
          <ac:chgData name="Amalia Spiliakou" userId="f4bd6b91a0b5818a" providerId="LiveId" clId="{D90CFA8B-3141-4FA3-ACF7-B7FEFE3249F8}" dt="2021-04-27T04:55:36.648" v="313" actId="6549"/>
          <ac:spMkLst>
            <pc:docMk/>
            <pc:sldMk cId="2144985449" sldId="261"/>
            <ac:spMk id="2" creationId="{F2EA613A-CBCA-4C46-BB88-87055A2AA3C8}"/>
          </ac:spMkLst>
        </pc:spChg>
      </pc:sldChg>
      <pc:sldChg chg="addSp new del">
        <pc:chgData name="Amalia Spiliakou" userId="f4bd6b91a0b5818a" providerId="LiveId" clId="{D90CFA8B-3141-4FA3-ACF7-B7FEFE3249F8}" dt="2021-04-28T09:32:45.493" v="1916" actId="47"/>
        <pc:sldMkLst>
          <pc:docMk/>
          <pc:sldMk cId="1726066757" sldId="262"/>
        </pc:sldMkLst>
        <pc:picChg chg="add">
          <ac:chgData name="Amalia Spiliakou" userId="f4bd6b91a0b5818a" providerId="LiveId" clId="{D90CFA8B-3141-4FA3-ACF7-B7FEFE3249F8}" dt="2021-04-27T04:52:10.547" v="179"/>
          <ac:picMkLst>
            <pc:docMk/>
            <pc:sldMk cId="1726066757" sldId="262"/>
            <ac:picMk id="4098" creationId="{6C446E2F-C99A-49BF-8C7D-8EBFAD6BA4BB}"/>
          </ac:picMkLst>
        </pc:picChg>
      </pc:sldChg>
      <pc:sldChg chg="addSp delSp new mod ord setBg">
        <pc:chgData name="Amalia Spiliakou" userId="f4bd6b91a0b5818a" providerId="LiveId" clId="{D90CFA8B-3141-4FA3-ACF7-B7FEFE3249F8}" dt="2021-04-27T05:15:44.302" v="488"/>
        <pc:sldMkLst>
          <pc:docMk/>
          <pc:sldMk cId="1796841076" sldId="263"/>
        </pc:sldMkLst>
        <pc:spChg chg="del">
          <ac:chgData name="Amalia Spiliakou" userId="f4bd6b91a0b5818a" providerId="LiveId" clId="{D90CFA8B-3141-4FA3-ACF7-B7FEFE3249F8}" dt="2021-04-27T05:05:42.770" v="334" actId="478"/>
          <ac:spMkLst>
            <pc:docMk/>
            <pc:sldMk cId="1796841076" sldId="263"/>
            <ac:spMk id="2" creationId="{D7EAC1C7-3285-4A29-87F4-0465C566E1AB}"/>
          </ac:spMkLst>
        </pc:spChg>
        <pc:picChg chg="add">
          <ac:chgData name="Amalia Spiliakou" userId="f4bd6b91a0b5818a" providerId="LiveId" clId="{D90CFA8B-3141-4FA3-ACF7-B7FEFE3249F8}" dt="2021-04-27T05:05:44.667" v="335"/>
          <ac:picMkLst>
            <pc:docMk/>
            <pc:sldMk cId="1796841076" sldId="263"/>
            <ac:picMk id="6146" creationId="{D1B0FC6C-1E75-4FE0-BCDF-9E66E3FDC5E8}"/>
          </ac:picMkLst>
        </pc:picChg>
      </pc:sldChg>
      <pc:sldChg chg="addSp delSp modSp new mod ord setBg">
        <pc:chgData name="Amalia Spiliakou" userId="f4bd6b91a0b5818a" providerId="LiveId" clId="{D90CFA8B-3141-4FA3-ACF7-B7FEFE3249F8}" dt="2021-04-28T13:26:34.583" v="2016"/>
        <pc:sldMkLst>
          <pc:docMk/>
          <pc:sldMk cId="3684077697" sldId="264"/>
        </pc:sldMkLst>
        <pc:spChg chg="del mod">
          <ac:chgData name="Amalia Spiliakou" userId="f4bd6b91a0b5818a" providerId="LiveId" clId="{D90CFA8B-3141-4FA3-ACF7-B7FEFE3249F8}" dt="2021-04-27T05:07:04.978" v="341" actId="478"/>
          <ac:spMkLst>
            <pc:docMk/>
            <pc:sldMk cId="3684077697" sldId="264"/>
            <ac:spMk id="2" creationId="{1CEC2A01-4C33-4C33-B829-DF63EFA315BF}"/>
          </ac:spMkLst>
        </pc:spChg>
        <pc:spChg chg="add mod">
          <ac:chgData name="Amalia Spiliakou" userId="f4bd6b91a0b5818a" providerId="LiveId" clId="{D90CFA8B-3141-4FA3-ACF7-B7FEFE3249F8}" dt="2021-04-28T13:26:34.583" v="2016"/>
          <ac:spMkLst>
            <pc:docMk/>
            <pc:sldMk cId="3684077697" sldId="264"/>
            <ac:spMk id="2" creationId="{E66994D6-59C5-4D55-9D0E-92FB854C13B6}"/>
          </ac:spMkLst>
        </pc:spChg>
        <pc:spChg chg="add mod">
          <ac:chgData name="Amalia Spiliakou" userId="f4bd6b91a0b5818a" providerId="LiveId" clId="{D90CFA8B-3141-4FA3-ACF7-B7FEFE3249F8}" dt="2021-04-28T10:53:01.047" v="1996" actId="122"/>
          <ac:spMkLst>
            <pc:docMk/>
            <pc:sldMk cId="3684077697" sldId="264"/>
            <ac:spMk id="3" creationId="{4914DFA7-D00D-4F03-9A01-B65BD1171DF3}"/>
          </ac:spMkLst>
        </pc:spChg>
        <pc:picChg chg="add del">
          <ac:chgData name="Amalia Spiliakou" userId="f4bd6b91a0b5818a" providerId="LiveId" clId="{D90CFA8B-3141-4FA3-ACF7-B7FEFE3249F8}" dt="2021-04-27T05:07:04.978" v="341" actId="478"/>
          <ac:picMkLst>
            <pc:docMk/>
            <pc:sldMk cId="3684077697" sldId="264"/>
            <ac:picMk id="7170" creationId="{FA54F4CD-376C-4790-A6FD-D0F432FEE92D}"/>
          </ac:picMkLst>
        </pc:picChg>
      </pc:sldChg>
      <pc:sldChg chg="addSp delSp modSp new mod setBg">
        <pc:chgData name="Amalia Spiliakou" userId="f4bd6b91a0b5818a" providerId="LiveId" clId="{D90CFA8B-3141-4FA3-ACF7-B7FEFE3249F8}" dt="2021-04-27T04:56:19.637" v="317" actId="26606"/>
        <pc:sldMkLst>
          <pc:docMk/>
          <pc:sldMk cId="2177065673" sldId="265"/>
        </pc:sldMkLst>
        <pc:spChg chg="del">
          <ac:chgData name="Amalia Spiliakou" userId="f4bd6b91a0b5818a" providerId="LiveId" clId="{D90CFA8B-3141-4FA3-ACF7-B7FEFE3249F8}" dt="2021-04-27T04:56:13.251" v="315" actId="478"/>
          <ac:spMkLst>
            <pc:docMk/>
            <pc:sldMk cId="2177065673" sldId="265"/>
            <ac:spMk id="2" creationId="{EC28E9FA-2812-48F7-9A3C-264DBFED2CAB}"/>
          </ac:spMkLst>
        </pc:spChg>
        <pc:picChg chg="add mod">
          <ac:chgData name="Amalia Spiliakou" userId="f4bd6b91a0b5818a" providerId="LiveId" clId="{D90CFA8B-3141-4FA3-ACF7-B7FEFE3249F8}" dt="2021-04-27T04:56:19.637" v="317" actId="26606"/>
          <ac:picMkLst>
            <pc:docMk/>
            <pc:sldMk cId="2177065673" sldId="265"/>
            <ac:picMk id="5122" creationId="{475F01BE-3950-479D-950A-E033F4E19BE9}"/>
          </ac:picMkLst>
        </pc:picChg>
      </pc:sldChg>
      <pc:sldChg chg="addSp delSp new mod ord setBg">
        <pc:chgData name="Amalia Spiliakou" userId="f4bd6b91a0b5818a" providerId="LiveId" clId="{D90CFA8B-3141-4FA3-ACF7-B7FEFE3249F8}" dt="2021-04-27T05:15:55.412" v="490"/>
        <pc:sldMkLst>
          <pc:docMk/>
          <pc:sldMk cId="4237737522" sldId="266"/>
        </pc:sldMkLst>
        <pc:spChg chg="del">
          <ac:chgData name="Amalia Spiliakou" userId="f4bd6b91a0b5818a" providerId="LiveId" clId="{D90CFA8B-3141-4FA3-ACF7-B7FEFE3249F8}" dt="2021-04-27T05:15:16.823" v="484" actId="478"/>
          <ac:spMkLst>
            <pc:docMk/>
            <pc:sldMk cId="4237737522" sldId="266"/>
            <ac:spMk id="2" creationId="{DA954FC9-0336-48EF-8056-8209B710FB68}"/>
          </ac:spMkLst>
        </pc:spChg>
        <pc:picChg chg="add">
          <ac:chgData name="Amalia Spiliakou" userId="f4bd6b91a0b5818a" providerId="LiveId" clId="{D90CFA8B-3141-4FA3-ACF7-B7FEFE3249F8}" dt="2021-04-27T05:15:26.221" v="485"/>
          <ac:picMkLst>
            <pc:docMk/>
            <pc:sldMk cId="4237737522" sldId="266"/>
            <ac:picMk id="8194" creationId="{2CEC5F3F-CF41-4E02-BE6A-221AD45D1A24}"/>
          </ac:picMkLst>
        </pc:picChg>
      </pc:sldChg>
      <pc:sldChg chg="addSp delSp modSp new mod setBg">
        <pc:chgData name="Amalia Spiliakou" userId="f4bd6b91a0b5818a" providerId="LiveId" clId="{D90CFA8B-3141-4FA3-ACF7-B7FEFE3249F8}" dt="2021-04-27T10:15:19.201" v="512" actId="26606"/>
        <pc:sldMkLst>
          <pc:docMk/>
          <pc:sldMk cId="4124936059" sldId="267"/>
        </pc:sldMkLst>
        <pc:spChg chg="del">
          <ac:chgData name="Amalia Spiliakou" userId="f4bd6b91a0b5818a" providerId="LiveId" clId="{D90CFA8B-3141-4FA3-ACF7-B7FEFE3249F8}" dt="2021-04-27T10:15:13.370" v="510" actId="478"/>
          <ac:spMkLst>
            <pc:docMk/>
            <pc:sldMk cId="4124936059" sldId="267"/>
            <ac:spMk id="2" creationId="{CC828F34-132C-4FDB-8268-C270FBD95ABE}"/>
          </ac:spMkLst>
        </pc:spChg>
        <pc:picChg chg="add mod">
          <ac:chgData name="Amalia Spiliakou" userId="f4bd6b91a0b5818a" providerId="LiveId" clId="{D90CFA8B-3141-4FA3-ACF7-B7FEFE3249F8}" dt="2021-04-27T10:15:19.201" v="512" actId="26606"/>
          <ac:picMkLst>
            <pc:docMk/>
            <pc:sldMk cId="4124936059" sldId="267"/>
            <ac:picMk id="1026" creationId="{ABD21645-EEC0-4BD5-A4C7-FF1B20FE501A}"/>
          </ac:picMkLst>
        </pc:picChg>
      </pc:sldChg>
      <pc:sldChg chg="modSp new del mod">
        <pc:chgData name="Amalia Spiliakou" userId="f4bd6b91a0b5818a" providerId="LiveId" clId="{D90CFA8B-3141-4FA3-ACF7-B7FEFE3249F8}" dt="2021-04-28T05:43:40.412" v="805" actId="47"/>
        <pc:sldMkLst>
          <pc:docMk/>
          <pc:sldMk cId="301825730" sldId="268"/>
        </pc:sldMkLst>
        <pc:spChg chg="mod">
          <ac:chgData name="Amalia Spiliakou" userId="f4bd6b91a0b5818a" providerId="LiveId" clId="{D90CFA8B-3141-4FA3-ACF7-B7FEFE3249F8}" dt="2021-04-27T10:14:51.832" v="509" actId="20577"/>
          <ac:spMkLst>
            <pc:docMk/>
            <pc:sldMk cId="301825730" sldId="268"/>
            <ac:spMk id="2" creationId="{69C0CA77-7756-4B52-9605-11A1BDEA2A3D}"/>
          </ac:spMkLst>
        </pc:spChg>
      </pc:sldChg>
      <pc:sldChg chg="addSp delSp modSp new mod ord setBg">
        <pc:chgData name="Amalia Spiliakou" userId="f4bd6b91a0b5818a" providerId="LiveId" clId="{D90CFA8B-3141-4FA3-ACF7-B7FEFE3249F8}" dt="2021-04-28T10:50:13.533" v="1970" actId="20577"/>
        <pc:sldMkLst>
          <pc:docMk/>
          <pc:sldMk cId="1494773639" sldId="269"/>
        </pc:sldMkLst>
        <pc:spChg chg="del mod">
          <ac:chgData name="Amalia Spiliakou" userId="f4bd6b91a0b5818a" providerId="LiveId" clId="{D90CFA8B-3141-4FA3-ACF7-B7FEFE3249F8}" dt="2021-04-28T05:25:57.165" v="517" actId="478"/>
          <ac:spMkLst>
            <pc:docMk/>
            <pc:sldMk cId="1494773639" sldId="269"/>
            <ac:spMk id="2" creationId="{BCFB8576-9F17-4854-92FB-8AC3A56D10F3}"/>
          </ac:spMkLst>
        </pc:spChg>
        <pc:spChg chg="add mod">
          <ac:chgData name="Amalia Spiliakou" userId="f4bd6b91a0b5818a" providerId="LiveId" clId="{D90CFA8B-3141-4FA3-ACF7-B7FEFE3249F8}" dt="2021-04-28T10:50:13.533" v="1970" actId="20577"/>
          <ac:spMkLst>
            <pc:docMk/>
            <pc:sldMk cId="1494773639" sldId="269"/>
            <ac:spMk id="3" creationId="{C30A4D08-862C-43DA-892B-8F41600D0D55}"/>
          </ac:spMkLst>
        </pc:spChg>
        <pc:picChg chg="add mod">
          <ac:chgData name="Amalia Spiliakou" userId="f4bd6b91a0b5818a" providerId="LiveId" clId="{D90CFA8B-3141-4FA3-ACF7-B7FEFE3249F8}" dt="2021-04-28T10:49:22.237" v="1967" actId="1076"/>
          <ac:picMkLst>
            <pc:docMk/>
            <pc:sldMk cId="1494773639" sldId="269"/>
            <ac:picMk id="4" creationId="{BD20FF79-83DA-41C0-9AC6-50B7189E5759}"/>
          </ac:picMkLst>
        </pc:picChg>
      </pc:sldChg>
      <pc:sldChg chg="modSp new del mod">
        <pc:chgData name="Amalia Spiliakou" userId="f4bd6b91a0b5818a" providerId="LiveId" clId="{D90CFA8B-3141-4FA3-ACF7-B7FEFE3249F8}" dt="2021-04-28T08:55:42.109" v="1561" actId="47"/>
        <pc:sldMkLst>
          <pc:docMk/>
          <pc:sldMk cId="3925481432" sldId="270"/>
        </pc:sldMkLst>
        <pc:spChg chg="mod">
          <ac:chgData name="Amalia Spiliakou" userId="f4bd6b91a0b5818a" providerId="LiveId" clId="{D90CFA8B-3141-4FA3-ACF7-B7FEFE3249F8}" dt="2021-04-28T08:07:08.971" v="1215" actId="6549"/>
          <ac:spMkLst>
            <pc:docMk/>
            <pc:sldMk cId="3925481432" sldId="270"/>
            <ac:spMk id="2" creationId="{D27923FF-7939-40C1-9F8F-077D876A266F}"/>
          </ac:spMkLst>
        </pc:spChg>
      </pc:sldChg>
      <pc:sldChg chg="addSp delSp new mod setBg">
        <pc:chgData name="Amalia Spiliakou" userId="f4bd6b91a0b5818a" providerId="LiveId" clId="{D90CFA8B-3141-4FA3-ACF7-B7FEFE3249F8}" dt="2021-04-28T08:56:02.351" v="1564"/>
        <pc:sldMkLst>
          <pc:docMk/>
          <pc:sldMk cId="3673454602" sldId="271"/>
        </pc:sldMkLst>
        <pc:spChg chg="del">
          <ac:chgData name="Amalia Spiliakou" userId="f4bd6b91a0b5818a" providerId="LiveId" clId="{D90CFA8B-3141-4FA3-ACF7-B7FEFE3249F8}" dt="2021-04-28T08:55:45.340" v="1562" actId="478"/>
          <ac:spMkLst>
            <pc:docMk/>
            <pc:sldMk cId="3673454602" sldId="271"/>
            <ac:spMk id="2" creationId="{C7CD05EA-FD39-4D6C-A007-3CEE0BB1239D}"/>
          </ac:spMkLst>
        </pc:spChg>
        <pc:picChg chg="add">
          <ac:chgData name="Amalia Spiliakou" userId="f4bd6b91a0b5818a" providerId="LiveId" clId="{D90CFA8B-3141-4FA3-ACF7-B7FEFE3249F8}" dt="2021-04-28T08:55:47.080" v="1563"/>
          <ac:picMkLst>
            <pc:docMk/>
            <pc:sldMk cId="3673454602" sldId="271"/>
            <ac:picMk id="2050" creationId="{B4E1FDB7-4D6A-4B63-8E53-1DBAAF2DD77B}"/>
          </ac:picMkLst>
        </pc:picChg>
      </pc:sldChg>
      <pc:sldChg chg="addSp delSp modSp new mod setBg">
        <pc:chgData name="Amalia Spiliakou" userId="f4bd6b91a0b5818a" providerId="LiveId" clId="{D90CFA8B-3141-4FA3-ACF7-B7FEFE3249F8}" dt="2021-04-28T08:09:27.514" v="1221" actId="26606"/>
        <pc:sldMkLst>
          <pc:docMk/>
          <pc:sldMk cId="3795289597" sldId="272"/>
        </pc:sldMkLst>
        <pc:spChg chg="del mod">
          <ac:chgData name="Amalia Spiliakou" userId="f4bd6b91a0b5818a" providerId="LiveId" clId="{D90CFA8B-3141-4FA3-ACF7-B7FEFE3249F8}" dt="2021-04-28T08:09:19.984" v="1219" actId="478"/>
          <ac:spMkLst>
            <pc:docMk/>
            <pc:sldMk cId="3795289597" sldId="272"/>
            <ac:spMk id="2" creationId="{3DA663B4-2212-4B61-8AB0-31057B2ACF94}"/>
          </ac:spMkLst>
        </pc:spChg>
        <pc:picChg chg="add mod">
          <ac:chgData name="Amalia Spiliakou" userId="f4bd6b91a0b5818a" providerId="LiveId" clId="{D90CFA8B-3141-4FA3-ACF7-B7FEFE3249F8}" dt="2021-04-28T08:09:27.514" v="1221" actId="26606"/>
          <ac:picMkLst>
            <pc:docMk/>
            <pc:sldMk cId="3795289597" sldId="272"/>
            <ac:picMk id="1026" creationId="{C8C6E896-63DB-42BF-864D-6FEFEDBF5E93}"/>
          </ac:picMkLst>
        </pc:picChg>
      </pc:sldChg>
      <pc:sldChg chg="addSp delSp modSp new mod setBg">
        <pc:chgData name="Amalia Spiliakou" userId="f4bd6b91a0b5818a" providerId="LiveId" clId="{D90CFA8B-3141-4FA3-ACF7-B7FEFE3249F8}" dt="2021-04-28T10:53:54.233" v="2015" actId="1076"/>
        <pc:sldMkLst>
          <pc:docMk/>
          <pc:sldMk cId="2033995109" sldId="273"/>
        </pc:sldMkLst>
        <pc:spChg chg="mod">
          <ac:chgData name="Amalia Spiliakou" userId="f4bd6b91a0b5818a" providerId="LiveId" clId="{D90CFA8B-3141-4FA3-ACF7-B7FEFE3249F8}" dt="2021-04-28T10:53:41.620" v="2012" actId="20577"/>
          <ac:spMkLst>
            <pc:docMk/>
            <pc:sldMk cId="2033995109" sldId="273"/>
            <ac:spMk id="2" creationId="{43EC9B86-BA4A-42AA-BFC3-11A7293AC7E8}"/>
          </ac:spMkLst>
        </pc:spChg>
        <pc:picChg chg="add del mod">
          <ac:chgData name="Amalia Spiliakou" userId="f4bd6b91a0b5818a" providerId="LiveId" clId="{D90CFA8B-3141-4FA3-ACF7-B7FEFE3249F8}" dt="2021-04-28T10:51:32.523" v="1980" actId="478"/>
          <ac:picMkLst>
            <pc:docMk/>
            <pc:sldMk cId="2033995109" sldId="273"/>
            <ac:picMk id="7170" creationId="{6F8DC2B2-C678-4749-B7D0-92600FADD304}"/>
          </ac:picMkLst>
        </pc:picChg>
        <pc:picChg chg="add mod">
          <ac:chgData name="Amalia Spiliakou" userId="f4bd6b91a0b5818a" providerId="LiveId" clId="{D90CFA8B-3141-4FA3-ACF7-B7FEFE3249F8}" dt="2021-04-28T10:53:54.233" v="2015" actId="1076"/>
          <ac:picMkLst>
            <pc:docMk/>
            <pc:sldMk cId="2033995109" sldId="273"/>
            <ac:picMk id="7172" creationId="{228852DB-D7C7-4E38-9288-BA5903F2DE2D}"/>
          </ac:picMkLst>
        </pc:picChg>
      </pc:sldChg>
      <pc:sldChg chg="addSp delSp modSp new mod setBg">
        <pc:chgData name="Amalia Spiliakou" userId="f4bd6b91a0b5818a" providerId="LiveId" clId="{D90CFA8B-3141-4FA3-ACF7-B7FEFE3249F8}" dt="2021-04-28T09:09:26.494" v="1604" actId="26606"/>
        <pc:sldMkLst>
          <pc:docMk/>
          <pc:sldMk cId="2616699362" sldId="274"/>
        </pc:sldMkLst>
        <pc:spChg chg="del">
          <ac:chgData name="Amalia Spiliakou" userId="f4bd6b91a0b5818a" providerId="LiveId" clId="{D90CFA8B-3141-4FA3-ACF7-B7FEFE3249F8}" dt="2021-04-28T09:09:20.448" v="1602" actId="478"/>
          <ac:spMkLst>
            <pc:docMk/>
            <pc:sldMk cId="2616699362" sldId="274"/>
            <ac:spMk id="2" creationId="{16B04A57-0B25-4BEB-8A3B-999C16DA378A}"/>
          </ac:spMkLst>
        </pc:spChg>
        <pc:picChg chg="add mod">
          <ac:chgData name="Amalia Spiliakou" userId="f4bd6b91a0b5818a" providerId="LiveId" clId="{D90CFA8B-3141-4FA3-ACF7-B7FEFE3249F8}" dt="2021-04-28T09:09:26.494" v="1604" actId="26606"/>
          <ac:picMkLst>
            <pc:docMk/>
            <pc:sldMk cId="2616699362" sldId="274"/>
            <ac:picMk id="3074" creationId="{EA9585F0-9FAB-4A71-983C-A6EC94268617}"/>
          </ac:picMkLst>
        </pc:picChg>
      </pc:sldChg>
      <pc:sldChg chg="addSp delSp modSp new mod setBg">
        <pc:chgData name="Amalia Spiliakou" userId="f4bd6b91a0b5818a" providerId="LiveId" clId="{D90CFA8B-3141-4FA3-ACF7-B7FEFE3249F8}" dt="2021-04-28T09:28:34.297" v="1821" actId="26606"/>
        <pc:sldMkLst>
          <pc:docMk/>
          <pc:sldMk cId="1601490239" sldId="275"/>
        </pc:sldMkLst>
        <pc:spChg chg="del">
          <ac:chgData name="Amalia Spiliakou" userId="f4bd6b91a0b5818a" providerId="LiveId" clId="{D90CFA8B-3141-4FA3-ACF7-B7FEFE3249F8}" dt="2021-04-28T09:27:10.827" v="1819" actId="478"/>
          <ac:spMkLst>
            <pc:docMk/>
            <pc:sldMk cId="1601490239" sldId="275"/>
            <ac:spMk id="2" creationId="{E570FB93-873E-4FB4-AB21-4A6BF4B1A0AD}"/>
          </ac:spMkLst>
        </pc:spChg>
        <pc:picChg chg="add mod">
          <ac:chgData name="Amalia Spiliakou" userId="f4bd6b91a0b5818a" providerId="LiveId" clId="{D90CFA8B-3141-4FA3-ACF7-B7FEFE3249F8}" dt="2021-04-28T09:28:34.297" v="1821" actId="26606"/>
          <ac:picMkLst>
            <pc:docMk/>
            <pc:sldMk cId="1601490239" sldId="275"/>
            <ac:picMk id="4098" creationId="{1C235376-B252-4361-A484-67D24E156F26}"/>
          </ac:picMkLst>
        </pc:picChg>
      </pc:sldChg>
      <pc:sldChg chg="addSp delSp modSp new mod setBg">
        <pc:chgData name="Amalia Spiliakou" userId="f4bd6b91a0b5818a" providerId="LiveId" clId="{D90CFA8B-3141-4FA3-ACF7-B7FEFE3249F8}" dt="2021-04-28T09:28:58.275" v="1825" actId="26606"/>
        <pc:sldMkLst>
          <pc:docMk/>
          <pc:sldMk cId="52155971" sldId="276"/>
        </pc:sldMkLst>
        <pc:spChg chg="del">
          <ac:chgData name="Amalia Spiliakou" userId="f4bd6b91a0b5818a" providerId="LiveId" clId="{D90CFA8B-3141-4FA3-ACF7-B7FEFE3249F8}" dt="2021-04-28T09:28:43.414" v="1823" actId="478"/>
          <ac:spMkLst>
            <pc:docMk/>
            <pc:sldMk cId="52155971" sldId="276"/>
            <ac:spMk id="2" creationId="{85C44661-B88B-4F12-9DE8-EB2BE46213D3}"/>
          </ac:spMkLst>
        </pc:spChg>
        <pc:picChg chg="add mod">
          <ac:chgData name="Amalia Spiliakou" userId="f4bd6b91a0b5818a" providerId="LiveId" clId="{D90CFA8B-3141-4FA3-ACF7-B7FEFE3249F8}" dt="2021-04-28T09:28:58.275" v="1825" actId="26606"/>
          <ac:picMkLst>
            <pc:docMk/>
            <pc:sldMk cId="52155971" sldId="276"/>
            <ac:picMk id="5122" creationId="{3E76A180-CFD6-44F6-BD18-10AD0B977098}"/>
          </ac:picMkLst>
        </pc:picChg>
      </pc:sldChg>
      <pc:sldChg chg="new del">
        <pc:chgData name="Amalia Spiliakou" userId="f4bd6b91a0b5818a" providerId="LiveId" clId="{D90CFA8B-3141-4FA3-ACF7-B7FEFE3249F8}" dt="2021-04-28T10:46:04.013" v="1947" actId="47"/>
        <pc:sldMkLst>
          <pc:docMk/>
          <pc:sldMk cId="1703811927" sldId="277"/>
        </pc:sldMkLst>
      </pc:sldChg>
      <pc:sldChg chg="addSp delSp modSp add del setBg">
        <pc:chgData name="Amalia Spiliakou" userId="f4bd6b91a0b5818a" providerId="LiveId" clId="{D90CFA8B-3141-4FA3-ACF7-B7FEFE3249F8}" dt="2021-04-28T10:49:07.031" v="1965" actId="47"/>
        <pc:sldMkLst>
          <pc:docMk/>
          <pc:sldMk cId="2360614887" sldId="278"/>
        </pc:sldMkLst>
        <pc:spChg chg="del">
          <ac:chgData name="Amalia Spiliakou" userId="f4bd6b91a0b5818a" providerId="LiveId" clId="{D90CFA8B-3141-4FA3-ACF7-B7FEFE3249F8}" dt="2021-04-28T10:46:33.521" v="1951" actId="478"/>
          <ac:spMkLst>
            <pc:docMk/>
            <pc:sldMk cId="2360614887" sldId="278"/>
            <ac:spMk id="3" creationId="{C30A4D08-862C-43DA-892B-8F41600D0D55}"/>
          </ac:spMkLst>
        </pc:spChg>
        <pc:picChg chg="add del">
          <ac:chgData name="Amalia Spiliakou" userId="f4bd6b91a0b5818a" providerId="LiveId" clId="{D90CFA8B-3141-4FA3-ACF7-B7FEFE3249F8}" dt="2021-04-28T10:46:33.521" v="1951" actId="478"/>
          <ac:picMkLst>
            <pc:docMk/>
            <pc:sldMk cId="2360614887" sldId="278"/>
            <ac:picMk id="6146" creationId="{C2B24BEC-E553-4E56-A7D5-3D1D1EF4FFD8}"/>
          </ac:picMkLst>
        </pc:picChg>
        <pc:picChg chg="add del">
          <ac:chgData name="Amalia Spiliakou" userId="f4bd6b91a0b5818a" providerId="LiveId" clId="{D90CFA8B-3141-4FA3-ACF7-B7FEFE3249F8}" dt="2021-04-28T10:46:59.234" v="1953" actId="478"/>
          <ac:picMkLst>
            <pc:docMk/>
            <pc:sldMk cId="2360614887" sldId="278"/>
            <ac:picMk id="6148" creationId="{68AA4597-1DEA-43B3-B683-A715AB1474C5}"/>
          </ac:picMkLst>
        </pc:picChg>
        <pc:picChg chg="add del">
          <ac:chgData name="Amalia Spiliakou" userId="f4bd6b91a0b5818a" providerId="LiveId" clId="{D90CFA8B-3141-4FA3-ACF7-B7FEFE3249F8}" dt="2021-04-28T10:47:45.321" v="1956" actId="478"/>
          <ac:picMkLst>
            <pc:docMk/>
            <pc:sldMk cId="2360614887" sldId="278"/>
            <ac:picMk id="6150" creationId="{3E4FEC09-702B-49A6-AF44-C88CFFD3609B}"/>
          </ac:picMkLst>
        </pc:picChg>
        <pc:picChg chg="add del">
          <ac:chgData name="Amalia Spiliakou" userId="f4bd6b91a0b5818a" providerId="LiveId" clId="{D90CFA8B-3141-4FA3-ACF7-B7FEFE3249F8}" dt="2021-04-28T10:48:00.742" v="1958" actId="478"/>
          <ac:picMkLst>
            <pc:docMk/>
            <pc:sldMk cId="2360614887" sldId="278"/>
            <ac:picMk id="6152" creationId="{13B81215-8E98-4DAB-B8F2-44F47A0861DB}"/>
          </ac:picMkLst>
        </pc:picChg>
        <pc:picChg chg="add mod">
          <ac:chgData name="Amalia Spiliakou" userId="f4bd6b91a0b5818a" providerId="LiveId" clId="{D90CFA8B-3141-4FA3-ACF7-B7FEFE3249F8}" dt="2021-04-28T10:48:40.128" v="1960" actId="14100"/>
          <ac:picMkLst>
            <pc:docMk/>
            <pc:sldMk cId="2360614887" sldId="278"/>
            <ac:picMk id="6154" creationId="{4F493A92-479D-4AB4-B53C-47A790326B38}"/>
          </ac:picMkLst>
        </pc:picChg>
      </pc:sldChg>
      <pc:sldChg chg="add del setBg">
        <pc:chgData name="Amalia Spiliakou" userId="f4bd6b91a0b5818a" providerId="LiveId" clId="{D90CFA8B-3141-4FA3-ACF7-B7FEFE3249F8}" dt="2021-04-28T10:46:12.971" v="1949" actId="47"/>
        <pc:sldMkLst>
          <pc:docMk/>
          <pc:sldMk cId="1993944391" sldId="27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265" y="1173285"/>
            <a:ext cx="4570334" cy="2495926"/>
          </a:xfrm>
        </p:spPr>
        <p:txBody>
          <a:bodyPr anchor="b"/>
          <a:lstStyle>
            <a:lvl1pPr algn="ctr"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108" y="3765464"/>
            <a:ext cx="4032647" cy="1730885"/>
          </a:xfrm>
        </p:spPr>
        <p:txBody>
          <a:bodyPr/>
          <a:lstStyle>
            <a:lvl1pPr marL="0" indent="0" algn="ctr">
              <a:buNone/>
              <a:defRPr sz="1411"/>
            </a:lvl1pPr>
            <a:lvl2pPr marL="268834" indent="0" algn="ctr">
              <a:buNone/>
              <a:defRPr sz="1176"/>
            </a:lvl2pPr>
            <a:lvl3pPr marL="537667" indent="0" algn="ctr">
              <a:buNone/>
              <a:defRPr sz="1058"/>
            </a:lvl3pPr>
            <a:lvl4pPr marL="806501" indent="0" algn="ctr">
              <a:buNone/>
              <a:defRPr sz="941"/>
            </a:lvl4pPr>
            <a:lvl5pPr marL="1075334" indent="0" algn="ctr">
              <a:buNone/>
              <a:defRPr sz="941"/>
            </a:lvl5pPr>
            <a:lvl6pPr marL="1344168" indent="0" algn="ctr">
              <a:buNone/>
              <a:defRPr sz="941"/>
            </a:lvl6pPr>
            <a:lvl7pPr marL="1613002" indent="0" algn="ctr">
              <a:buNone/>
              <a:defRPr sz="941"/>
            </a:lvl7pPr>
            <a:lvl8pPr marL="1881835" indent="0" algn="ctr">
              <a:buNone/>
              <a:defRPr sz="941"/>
            </a:lvl8pPr>
            <a:lvl9pPr marL="2150669" indent="0" algn="ctr">
              <a:buNone/>
              <a:defRPr sz="94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D1686-C9CF-4DBD-96B2-D87910CE32CC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87A9-1619-446F-89FB-CCED87ED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075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D1686-C9CF-4DBD-96B2-D87910CE32CC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87A9-1619-446F-89FB-CCED87ED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38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859" y="1787311"/>
            <a:ext cx="4637544" cy="298216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859" y="4797690"/>
            <a:ext cx="4637544" cy="1568251"/>
          </a:xfrm>
        </p:spPr>
        <p:txBody>
          <a:bodyPr/>
          <a:lstStyle>
            <a:lvl1pPr marL="0" indent="0">
              <a:buNone/>
              <a:defRPr sz="1411">
                <a:solidFill>
                  <a:schemeClr val="tx1"/>
                </a:solidFill>
              </a:defRPr>
            </a:lvl1pPr>
            <a:lvl2pPr marL="268834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2pPr>
            <a:lvl3pPr marL="537667" indent="0">
              <a:buNone/>
              <a:defRPr sz="1058">
                <a:solidFill>
                  <a:schemeClr val="tx1">
                    <a:tint val="75000"/>
                  </a:schemeClr>
                </a:solidFill>
              </a:defRPr>
            </a:lvl3pPr>
            <a:lvl4pPr marL="806501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4pPr>
            <a:lvl5pPr marL="1075334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5pPr>
            <a:lvl6pPr marL="1344168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6pPr>
            <a:lvl7pPr marL="1613002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7pPr>
            <a:lvl8pPr marL="1881835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8pPr>
            <a:lvl9pPr marL="2150669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D1686-C9CF-4DBD-96B2-D87910CE32CC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87A9-1619-446F-89FB-CCED87ED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41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9659" y="1908454"/>
            <a:ext cx="2285167" cy="4548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2037" y="1908454"/>
            <a:ext cx="2285167" cy="4548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D1686-C9CF-4DBD-96B2-D87910CE32CC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87A9-1619-446F-89FB-CCED87ED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38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381693"/>
            <a:ext cx="4637544" cy="13857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0360" y="1757438"/>
            <a:ext cx="2274665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60" y="2618731"/>
            <a:ext cx="2274665" cy="3851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22037" y="1757438"/>
            <a:ext cx="2285867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22037" y="2618731"/>
            <a:ext cx="2285867" cy="3851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D1686-C9CF-4DBD-96B2-D87910CE32CC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87A9-1619-446F-89FB-CCED87ED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04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D1686-C9CF-4DBD-96B2-D87910CE32CC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87A9-1619-446F-89FB-CCED87ED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14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D1686-C9CF-4DBD-96B2-D87910CE32CC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87A9-1619-446F-89FB-CCED87ED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48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867" y="1032226"/>
            <a:ext cx="2722037" cy="5094743"/>
          </a:xfrm>
        </p:spPr>
        <p:txBody>
          <a:bodyPr/>
          <a:lstStyle>
            <a:lvl1pPr>
              <a:defRPr sz="1882"/>
            </a:lvl1pPr>
            <a:lvl2pPr>
              <a:defRPr sz="1646"/>
            </a:lvl2pPr>
            <a:lvl3pPr>
              <a:defRPr sz="1411"/>
            </a:lvl3pPr>
            <a:lvl4pPr>
              <a:defRPr sz="1176"/>
            </a:lvl4pPr>
            <a:lvl5pPr>
              <a:defRPr sz="1176"/>
            </a:lvl5pPr>
            <a:lvl6pPr>
              <a:defRPr sz="1176"/>
            </a:lvl6pPr>
            <a:lvl7pPr>
              <a:defRPr sz="1176"/>
            </a:lvl7pPr>
            <a:lvl8pPr>
              <a:defRPr sz="1176"/>
            </a:lvl8pPr>
            <a:lvl9pPr>
              <a:defRPr sz="11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D1686-C9CF-4DBD-96B2-D87910CE32CC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87A9-1619-446F-89FB-CCED87ED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928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867" y="1032226"/>
            <a:ext cx="2722037" cy="5094743"/>
          </a:xfrm>
        </p:spPr>
        <p:txBody>
          <a:bodyPr anchor="t"/>
          <a:lstStyle>
            <a:lvl1pPr marL="0" indent="0">
              <a:buNone/>
              <a:defRPr sz="1882"/>
            </a:lvl1pPr>
            <a:lvl2pPr marL="268834" indent="0">
              <a:buNone/>
              <a:defRPr sz="1646"/>
            </a:lvl2pPr>
            <a:lvl3pPr marL="537667" indent="0">
              <a:buNone/>
              <a:defRPr sz="1411"/>
            </a:lvl3pPr>
            <a:lvl4pPr marL="806501" indent="0">
              <a:buNone/>
              <a:defRPr sz="1176"/>
            </a:lvl4pPr>
            <a:lvl5pPr marL="1075334" indent="0">
              <a:buNone/>
              <a:defRPr sz="1176"/>
            </a:lvl5pPr>
            <a:lvl6pPr marL="1344168" indent="0">
              <a:buNone/>
              <a:defRPr sz="1176"/>
            </a:lvl6pPr>
            <a:lvl7pPr marL="1613002" indent="0">
              <a:buNone/>
              <a:defRPr sz="1176"/>
            </a:lvl7pPr>
            <a:lvl8pPr marL="1881835" indent="0">
              <a:buNone/>
              <a:defRPr sz="1176"/>
            </a:lvl8pPr>
            <a:lvl9pPr marL="2150669" indent="0">
              <a:buNone/>
              <a:defRPr sz="117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D1686-C9CF-4DBD-96B2-D87910CE32CC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87A9-1619-446F-89FB-CCED87ED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420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D1686-C9CF-4DBD-96B2-D87910CE32CC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87A9-1619-446F-89FB-CCED87ED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63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47818" y="381691"/>
            <a:ext cx="1159386" cy="6075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660" y="381691"/>
            <a:ext cx="3410947" cy="6075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D1686-C9CF-4DBD-96B2-D87910CE32CC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87A9-1619-446F-89FB-CCED87ED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72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660" y="381693"/>
            <a:ext cx="4637544" cy="1385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660" y="1908454"/>
            <a:ext cx="4637544" cy="454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9659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D1686-C9CF-4DBD-96B2-D87910CE32CC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1086" y="6644741"/>
            <a:ext cx="1814691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97410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C87A9-1619-446F-89FB-CCED87ED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722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37667" rtl="0" eaLnBrk="1" latinLnBrk="0" hangingPunct="1">
        <a:lnSpc>
          <a:spcPct val="90000"/>
        </a:lnSpc>
        <a:spcBef>
          <a:spcPct val="0"/>
        </a:spcBef>
        <a:buNone/>
        <a:defRPr sz="25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4417" indent="-134417" algn="l" defTabSz="537667" rtl="0" eaLnBrk="1" latinLnBrk="0" hangingPunct="1">
        <a:lnSpc>
          <a:spcPct val="90000"/>
        </a:lnSpc>
        <a:spcBef>
          <a:spcPts val="588"/>
        </a:spcBef>
        <a:buFont typeface="Arial" panose="020B0604020202020204" pitchFamily="34" charset="0"/>
        <a:buChar char="•"/>
        <a:defRPr sz="1646" kern="1200">
          <a:solidFill>
            <a:schemeClr val="tx1"/>
          </a:solidFill>
          <a:latin typeface="+mn-lt"/>
          <a:ea typeface="+mn-ea"/>
          <a:cs typeface="+mn-cs"/>
        </a:defRPr>
      </a:lvl1pPr>
      <a:lvl2pPr marL="403250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411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3pPr>
      <a:lvl4pPr marL="9409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209751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478585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7474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2016252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285086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1pPr>
      <a:lvl2pPr marL="2688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2pPr>
      <a:lvl3pPr marL="537667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3pPr>
      <a:lvl4pPr marL="806501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0753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344168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613002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1881835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150669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Satyr_and_Hermes_on_amphora_by_Berlin_Painter_(Berlin_F_2160)#/media/File:Berlin_Painter_ARV_196_1_satyr_Hermes_deer_-_satyr_(06).jpg" TargetMode="External"/><Relationship Id="rId7" Type="http://schemas.openxmlformats.org/officeDocument/2006/relationships/hyperlink" Target="https://newyorkarts.net/wp-content/uploads/2017/06/Running-Satyr.jpg" TargetMode="External"/><Relationship Id="rId2" Type="http://schemas.openxmlformats.org/officeDocument/2006/relationships/hyperlink" Target="https://commons.wikimedia.org/wiki/File:Berlin_Painter_ARV_196_1_satyr_Hermes_deer_-_satyr_(01)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artgallery.yale.edu/collections/objects/1726" TargetMode="External"/><Relationship Id="rId5" Type="http://schemas.openxmlformats.org/officeDocument/2006/relationships/hyperlink" Target="https://www.metmuseum.org/art/collection/search/254896" TargetMode="External"/><Relationship Id="rId4" Type="http://schemas.openxmlformats.org/officeDocument/2006/relationships/hyperlink" Target="https://artmuseum.princeton.edu/art/exhibitions/165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museum.middlebury.edu/collections/antiquities" TargetMode="External"/><Relationship Id="rId2" Type="http://schemas.openxmlformats.org/officeDocument/2006/relationships/hyperlink" Target="https://commons.wikimedia.org/wiki/File:Hoplitodromia_Louvre_CA214.jpg#/media/File:Hoplitodromia_Louvre_CA214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hyperlink" Target="https://www.metmuseum.org/art/collection/search/25418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F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oll: Vertical 2">
            <a:extLst>
              <a:ext uri="{FF2B5EF4-FFF2-40B4-BE49-F238E27FC236}">
                <a16:creationId xmlns:a16="http://schemas.microsoft.com/office/drawing/2014/main" id="{C30A4D08-862C-43DA-892B-8F41600D0D55}"/>
              </a:ext>
            </a:extLst>
          </p:cNvPr>
          <p:cNvSpPr/>
          <p:nvPr/>
        </p:nvSpPr>
        <p:spPr>
          <a:xfrm>
            <a:off x="318456" y="314195"/>
            <a:ext cx="4739950" cy="6540759"/>
          </a:xfrm>
          <a:custGeom>
            <a:avLst/>
            <a:gdLst>
              <a:gd name="connsiteX0" fmla="*/ 296247 w 4739950"/>
              <a:gd name="connsiteY0" fmla="*/ 6540759 h 6540759"/>
              <a:gd name="connsiteX1" fmla="*/ 592494 w 4739950"/>
              <a:gd name="connsiteY1" fmla="*/ 6244512 h 6540759"/>
              <a:gd name="connsiteX2" fmla="*/ 296247 w 4739950"/>
              <a:gd name="connsiteY2" fmla="*/ 6244512 h 6540759"/>
              <a:gd name="connsiteX3" fmla="*/ 444370 w 4739950"/>
              <a:gd name="connsiteY3" fmla="*/ 6096389 h 6540759"/>
              <a:gd name="connsiteX4" fmla="*/ 296247 w 4739950"/>
              <a:gd name="connsiteY4" fmla="*/ 5948266 h 6540759"/>
              <a:gd name="connsiteX5" fmla="*/ 592494 w 4739950"/>
              <a:gd name="connsiteY5" fmla="*/ 5948265 h 6540759"/>
              <a:gd name="connsiteX6" fmla="*/ 592494 w 4739950"/>
              <a:gd name="connsiteY6" fmla="*/ 5433303 h 6540759"/>
              <a:gd name="connsiteX7" fmla="*/ 592494 w 4739950"/>
              <a:gd name="connsiteY7" fmla="*/ 4748781 h 6540759"/>
              <a:gd name="connsiteX8" fmla="*/ 592494 w 4739950"/>
              <a:gd name="connsiteY8" fmla="*/ 4007739 h 6540759"/>
              <a:gd name="connsiteX9" fmla="*/ 592494 w 4739950"/>
              <a:gd name="connsiteY9" fmla="*/ 3492777 h 6540759"/>
              <a:gd name="connsiteX10" fmla="*/ 592494 w 4739950"/>
              <a:gd name="connsiteY10" fmla="*/ 2977816 h 6540759"/>
              <a:gd name="connsiteX11" fmla="*/ 592494 w 4739950"/>
              <a:gd name="connsiteY11" fmla="*/ 2236773 h 6540759"/>
              <a:gd name="connsiteX12" fmla="*/ 592494 w 4739950"/>
              <a:gd name="connsiteY12" fmla="*/ 1665291 h 6540759"/>
              <a:gd name="connsiteX13" fmla="*/ 592494 w 4739950"/>
              <a:gd name="connsiteY13" fmla="*/ 924249 h 6540759"/>
              <a:gd name="connsiteX14" fmla="*/ 592494 w 4739950"/>
              <a:gd name="connsiteY14" fmla="*/ 296247 h 6540759"/>
              <a:gd name="connsiteX15" fmla="*/ 888741 w 4739950"/>
              <a:gd name="connsiteY15" fmla="*/ 0 h 6540759"/>
              <a:gd name="connsiteX16" fmla="*/ 1516784 w 4739950"/>
              <a:gd name="connsiteY16" fmla="*/ 0 h 6540759"/>
              <a:gd name="connsiteX17" fmla="*/ 2002629 w 4739950"/>
              <a:gd name="connsiteY17" fmla="*/ 0 h 6540759"/>
              <a:gd name="connsiteX18" fmla="*/ 2630672 w 4739950"/>
              <a:gd name="connsiteY18" fmla="*/ 0 h 6540759"/>
              <a:gd name="connsiteX19" fmla="*/ 3152067 w 4739950"/>
              <a:gd name="connsiteY19" fmla="*/ 0 h 6540759"/>
              <a:gd name="connsiteX20" fmla="*/ 3780110 w 4739950"/>
              <a:gd name="connsiteY20" fmla="*/ 0 h 6540759"/>
              <a:gd name="connsiteX21" fmla="*/ 4443703 w 4739950"/>
              <a:gd name="connsiteY21" fmla="*/ 0 h 6540759"/>
              <a:gd name="connsiteX22" fmla="*/ 4739950 w 4739950"/>
              <a:gd name="connsiteY22" fmla="*/ 296247 h 6540759"/>
              <a:gd name="connsiteX23" fmla="*/ 4443703 w 4739950"/>
              <a:gd name="connsiteY23" fmla="*/ 592494 h 6540759"/>
              <a:gd name="connsiteX24" fmla="*/ 4147456 w 4739950"/>
              <a:gd name="connsiteY24" fmla="*/ 592494 h 6540759"/>
              <a:gd name="connsiteX25" fmla="*/ 4147456 w 4739950"/>
              <a:gd name="connsiteY25" fmla="*/ 1277016 h 6540759"/>
              <a:gd name="connsiteX26" fmla="*/ 4147456 w 4739950"/>
              <a:gd name="connsiteY26" fmla="*/ 1905018 h 6540759"/>
              <a:gd name="connsiteX27" fmla="*/ 4147456 w 4739950"/>
              <a:gd name="connsiteY27" fmla="*/ 2419980 h 6540759"/>
              <a:gd name="connsiteX28" fmla="*/ 4147456 w 4739950"/>
              <a:gd name="connsiteY28" fmla="*/ 3161022 h 6540759"/>
              <a:gd name="connsiteX29" fmla="*/ 4147456 w 4739950"/>
              <a:gd name="connsiteY29" fmla="*/ 3619464 h 6540759"/>
              <a:gd name="connsiteX30" fmla="*/ 4147456 w 4739950"/>
              <a:gd name="connsiteY30" fmla="*/ 4247466 h 6540759"/>
              <a:gd name="connsiteX31" fmla="*/ 4147456 w 4739950"/>
              <a:gd name="connsiteY31" fmla="*/ 4705907 h 6540759"/>
              <a:gd name="connsiteX32" fmla="*/ 4147456 w 4739950"/>
              <a:gd name="connsiteY32" fmla="*/ 5220869 h 6540759"/>
              <a:gd name="connsiteX33" fmla="*/ 4147456 w 4739950"/>
              <a:gd name="connsiteY33" fmla="*/ 6244512 h 6540759"/>
              <a:gd name="connsiteX34" fmla="*/ 3851209 w 4739950"/>
              <a:gd name="connsiteY34" fmla="*/ 6540759 h 6540759"/>
              <a:gd name="connsiteX35" fmla="*/ 3187616 w 4739950"/>
              <a:gd name="connsiteY35" fmla="*/ 6540759 h 6540759"/>
              <a:gd name="connsiteX36" fmla="*/ 2595122 w 4739950"/>
              <a:gd name="connsiteY36" fmla="*/ 6540759 h 6540759"/>
              <a:gd name="connsiteX37" fmla="*/ 1931530 w 4739950"/>
              <a:gd name="connsiteY37" fmla="*/ 6540759 h 6540759"/>
              <a:gd name="connsiteX38" fmla="*/ 1339036 w 4739950"/>
              <a:gd name="connsiteY38" fmla="*/ 6540759 h 6540759"/>
              <a:gd name="connsiteX39" fmla="*/ 817641 w 4739950"/>
              <a:gd name="connsiteY39" fmla="*/ 6540759 h 6540759"/>
              <a:gd name="connsiteX40" fmla="*/ 296247 w 4739950"/>
              <a:gd name="connsiteY40" fmla="*/ 6540759 h 6540759"/>
              <a:gd name="connsiteX41" fmla="*/ 1184988 w 4739950"/>
              <a:gd name="connsiteY41" fmla="*/ 296247 h 6540759"/>
              <a:gd name="connsiteX42" fmla="*/ 888741 w 4739950"/>
              <a:gd name="connsiteY42" fmla="*/ 592494 h 6540759"/>
              <a:gd name="connsiteX43" fmla="*/ 740618 w 4739950"/>
              <a:gd name="connsiteY43" fmla="*/ 444371 h 6540759"/>
              <a:gd name="connsiteX44" fmla="*/ 888741 w 4739950"/>
              <a:gd name="connsiteY44" fmla="*/ 296248 h 6540759"/>
              <a:gd name="connsiteX45" fmla="*/ 1184988 w 4739950"/>
              <a:gd name="connsiteY45" fmla="*/ 296247 h 6540759"/>
              <a:gd name="connsiteX0" fmla="*/ 1184988 w 4739950"/>
              <a:gd name="connsiteY0" fmla="*/ 296247 h 6540759"/>
              <a:gd name="connsiteX1" fmla="*/ 888741 w 4739950"/>
              <a:gd name="connsiteY1" fmla="*/ 592494 h 6540759"/>
              <a:gd name="connsiteX2" fmla="*/ 740618 w 4739950"/>
              <a:gd name="connsiteY2" fmla="*/ 444371 h 6540759"/>
              <a:gd name="connsiteX3" fmla="*/ 888741 w 4739950"/>
              <a:gd name="connsiteY3" fmla="*/ 296248 h 6540759"/>
              <a:gd name="connsiteX4" fmla="*/ 1184988 w 4739950"/>
              <a:gd name="connsiteY4" fmla="*/ 296247 h 6540759"/>
              <a:gd name="connsiteX5" fmla="*/ 592494 w 4739950"/>
              <a:gd name="connsiteY5" fmla="*/ 6244512 h 6540759"/>
              <a:gd name="connsiteX6" fmla="*/ 296247 w 4739950"/>
              <a:gd name="connsiteY6" fmla="*/ 6540759 h 6540759"/>
              <a:gd name="connsiteX7" fmla="*/ 0 w 4739950"/>
              <a:gd name="connsiteY7" fmla="*/ 6244512 h 6540759"/>
              <a:gd name="connsiteX8" fmla="*/ 296247 w 4739950"/>
              <a:gd name="connsiteY8" fmla="*/ 5948265 h 6540759"/>
              <a:gd name="connsiteX9" fmla="*/ 444370 w 4739950"/>
              <a:gd name="connsiteY9" fmla="*/ 6096388 h 6540759"/>
              <a:gd name="connsiteX10" fmla="*/ 296247 w 4739950"/>
              <a:gd name="connsiteY10" fmla="*/ 6244511 h 6540759"/>
              <a:gd name="connsiteX11" fmla="*/ 592494 w 4739950"/>
              <a:gd name="connsiteY11" fmla="*/ 6244512 h 6540759"/>
              <a:gd name="connsiteX0" fmla="*/ 592494 w 4739950"/>
              <a:gd name="connsiteY0" fmla="*/ 5948265 h 6540759"/>
              <a:gd name="connsiteX1" fmla="*/ 592494 w 4739950"/>
              <a:gd name="connsiteY1" fmla="*/ 5263743 h 6540759"/>
              <a:gd name="connsiteX2" fmla="*/ 592494 w 4739950"/>
              <a:gd name="connsiteY2" fmla="*/ 4805301 h 6540759"/>
              <a:gd name="connsiteX3" fmla="*/ 592494 w 4739950"/>
              <a:gd name="connsiteY3" fmla="*/ 4233820 h 6540759"/>
              <a:gd name="connsiteX4" fmla="*/ 592494 w 4739950"/>
              <a:gd name="connsiteY4" fmla="*/ 3662338 h 6540759"/>
              <a:gd name="connsiteX5" fmla="*/ 592494 w 4739950"/>
              <a:gd name="connsiteY5" fmla="*/ 3034336 h 6540759"/>
              <a:gd name="connsiteX6" fmla="*/ 592494 w 4739950"/>
              <a:gd name="connsiteY6" fmla="*/ 2462854 h 6540759"/>
              <a:gd name="connsiteX7" fmla="*/ 592494 w 4739950"/>
              <a:gd name="connsiteY7" fmla="*/ 1947892 h 6540759"/>
              <a:gd name="connsiteX8" fmla="*/ 592494 w 4739950"/>
              <a:gd name="connsiteY8" fmla="*/ 1319890 h 6540759"/>
              <a:gd name="connsiteX9" fmla="*/ 592494 w 4739950"/>
              <a:gd name="connsiteY9" fmla="*/ 296247 h 6540759"/>
              <a:gd name="connsiteX10" fmla="*/ 888741 w 4739950"/>
              <a:gd name="connsiteY10" fmla="*/ 0 h 6540759"/>
              <a:gd name="connsiteX11" fmla="*/ 1516784 w 4739950"/>
              <a:gd name="connsiteY11" fmla="*/ 0 h 6540759"/>
              <a:gd name="connsiteX12" fmla="*/ 2073728 w 4739950"/>
              <a:gd name="connsiteY12" fmla="*/ 0 h 6540759"/>
              <a:gd name="connsiteX13" fmla="*/ 2737321 w 4739950"/>
              <a:gd name="connsiteY13" fmla="*/ 0 h 6540759"/>
              <a:gd name="connsiteX14" fmla="*/ 3294265 w 4739950"/>
              <a:gd name="connsiteY14" fmla="*/ 0 h 6540759"/>
              <a:gd name="connsiteX15" fmla="*/ 3780110 w 4739950"/>
              <a:gd name="connsiteY15" fmla="*/ 0 h 6540759"/>
              <a:gd name="connsiteX16" fmla="*/ 4443703 w 4739950"/>
              <a:gd name="connsiteY16" fmla="*/ 0 h 6540759"/>
              <a:gd name="connsiteX17" fmla="*/ 4739950 w 4739950"/>
              <a:gd name="connsiteY17" fmla="*/ 296247 h 6540759"/>
              <a:gd name="connsiteX18" fmla="*/ 4443703 w 4739950"/>
              <a:gd name="connsiteY18" fmla="*/ 592494 h 6540759"/>
              <a:gd name="connsiteX19" fmla="*/ 4147456 w 4739950"/>
              <a:gd name="connsiteY19" fmla="*/ 592494 h 6540759"/>
              <a:gd name="connsiteX20" fmla="*/ 4147456 w 4739950"/>
              <a:gd name="connsiteY20" fmla="*/ 1277016 h 6540759"/>
              <a:gd name="connsiteX21" fmla="*/ 4147456 w 4739950"/>
              <a:gd name="connsiteY21" fmla="*/ 1791978 h 6540759"/>
              <a:gd name="connsiteX22" fmla="*/ 4147456 w 4739950"/>
              <a:gd name="connsiteY22" fmla="*/ 2476500 h 6540759"/>
              <a:gd name="connsiteX23" fmla="*/ 4147456 w 4739950"/>
              <a:gd name="connsiteY23" fmla="*/ 3217542 h 6540759"/>
              <a:gd name="connsiteX24" fmla="*/ 4147456 w 4739950"/>
              <a:gd name="connsiteY24" fmla="*/ 3902065 h 6540759"/>
              <a:gd name="connsiteX25" fmla="*/ 4147456 w 4739950"/>
              <a:gd name="connsiteY25" fmla="*/ 4643107 h 6540759"/>
              <a:gd name="connsiteX26" fmla="*/ 4147456 w 4739950"/>
              <a:gd name="connsiteY26" fmla="*/ 5214589 h 6540759"/>
              <a:gd name="connsiteX27" fmla="*/ 4147456 w 4739950"/>
              <a:gd name="connsiteY27" fmla="*/ 6244512 h 6540759"/>
              <a:gd name="connsiteX28" fmla="*/ 3851209 w 4739950"/>
              <a:gd name="connsiteY28" fmla="*/ 6540759 h 6540759"/>
              <a:gd name="connsiteX29" fmla="*/ 3258715 w 4739950"/>
              <a:gd name="connsiteY29" fmla="*/ 6540759 h 6540759"/>
              <a:gd name="connsiteX30" fmla="*/ 2630672 w 4739950"/>
              <a:gd name="connsiteY30" fmla="*/ 6540759 h 6540759"/>
              <a:gd name="connsiteX31" fmla="*/ 2002629 w 4739950"/>
              <a:gd name="connsiteY31" fmla="*/ 6540759 h 6540759"/>
              <a:gd name="connsiteX32" fmla="*/ 1445685 w 4739950"/>
              <a:gd name="connsiteY32" fmla="*/ 6540759 h 6540759"/>
              <a:gd name="connsiteX33" fmla="*/ 296247 w 4739950"/>
              <a:gd name="connsiteY33" fmla="*/ 6540759 h 6540759"/>
              <a:gd name="connsiteX34" fmla="*/ 0 w 4739950"/>
              <a:gd name="connsiteY34" fmla="*/ 6244512 h 6540759"/>
              <a:gd name="connsiteX35" fmla="*/ 296247 w 4739950"/>
              <a:gd name="connsiteY35" fmla="*/ 5948265 h 6540759"/>
              <a:gd name="connsiteX36" fmla="*/ 592494 w 4739950"/>
              <a:gd name="connsiteY36" fmla="*/ 5948265 h 6540759"/>
              <a:gd name="connsiteX37" fmla="*/ 888741 w 4739950"/>
              <a:gd name="connsiteY37" fmla="*/ 0 h 6540759"/>
              <a:gd name="connsiteX38" fmla="*/ 1184988 w 4739950"/>
              <a:gd name="connsiteY38" fmla="*/ 296247 h 6540759"/>
              <a:gd name="connsiteX39" fmla="*/ 888741 w 4739950"/>
              <a:gd name="connsiteY39" fmla="*/ 592494 h 6540759"/>
              <a:gd name="connsiteX40" fmla="*/ 740618 w 4739950"/>
              <a:gd name="connsiteY40" fmla="*/ 444371 h 6540759"/>
              <a:gd name="connsiteX41" fmla="*/ 888741 w 4739950"/>
              <a:gd name="connsiteY41" fmla="*/ 296248 h 6540759"/>
              <a:gd name="connsiteX42" fmla="*/ 1184988 w 4739950"/>
              <a:gd name="connsiteY42" fmla="*/ 296247 h 6540759"/>
              <a:gd name="connsiteX43" fmla="*/ 4147456 w 4739950"/>
              <a:gd name="connsiteY43" fmla="*/ 592494 h 6540759"/>
              <a:gd name="connsiteX44" fmla="*/ 3495713 w 4739950"/>
              <a:gd name="connsiteY44" fmla="*/ 592494 h 6540759"/>
              <a:gd name="connsiteX45" fmla="*/ 2876557 w 4739950"/>
              <a:gd name="connsiteY45" fmla="*/ 592494 h 6540759"/>
              <a:gd name="connsiteX46" fmla="*/ 2159640 w 4739950"/>
              <a:gd name="connsiteY46" fmla="*/ 592494 h 6540759"/>
              <a:gd name="connsiteX47" fmla="*/ 1475310 w 4739950"/>
              <a:gd name="connsiteY47" fmla="*/ 592494 h 6540759"/>
              <a:gd name="connsiteX48" fmla="*/ 888741 w 4739950"/>
              <a:gd name="connsiteY48" fmla="*/ 592494 h 6540759"/>
              <a:gd name="connsiteX49" fmla="*/ 296247 w 4739950"/>
              <a:gd name="connsiteY49" fmla="*/ 5948265 h 6540759"/>
              <a:gd name="connsiteX50" fmla="*/ 444370 w 4739950"/>
              <a:gd name="connsiteY50" fmla="*/ 6096388 h 6540759"/>
              <a:gd name="connsiteX51" fmla="*/ 296247 w 4739950"/>
              <a:gd name="connsiteY51" fmla="*/ 6244511 h 6540759"/>
              <a:gd name="connsiteX52" fmla="*/ 592494 w 4739950"/>
              <a:gd name="connsiteY52" fmla="*/ 6244512 h 6540759"/>
              <a:gd name="connsiteX53" fmla="*/ 296247 w 4739950"/>
              <a:gd name="connsiteY53" fmla="*/ 6540759 h 6540759"/>
              <a:gd name="connsiteX54" fmla="*/ 592494 w 4739950"/>
              <a:gd name="connsiteY54" fmla="*/ 6244512 h 6540759"/>
              <a:gd name="connsiteX55" fmla="*/ 592494 w 4739950"/>
              <a:gd name="connsiteY55" fmla="*/ 5948265 h 654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739950" h="6540759" stroke="0" extrusionOk="0">
                <a:moveTo>
                  <a:pt x="296247" y="6540759"/>
                </a:moveTo>
                <a:cubicBezTo>
                  <a:pt x="459706" y="6528778"/>
                  <a:pt x="611507" y="6411754"/>
                  <a:pt x="592494" y="6244512"/>
                </a:cubicBezTo>
                <a:cubicBezTo>
                  <a:pt x="503105" y="6245978"/>
                  <a:pt x="393348" y="6257179"/>
                  <a:pt x="296247" y="6244512"/>
                </a:cubicBezTo>
                <a:cubicBezTo>
                  <a:pt x="397647" y="6249750"/>
                  <a:pt x="442069" y="6180883"/>
                  <a:pt x="444370" y="6096389"/>
                </a:cubicBezTo>
                <a:cubicBezTo>
                  <a:pt x="440031" y="6008508"/>
                  <a:pt x="377382" y="5951020"/>
                  <a:pt x="296247" y="5948266"/>
                </a:cubicBezTo>
                <a:cubicBezTo>
                  <a:pt x="379194" y="5943145"/>
                  <a:pt x="492902" y="5958642"/>
                  <a:pt x="592494" y="5948265"/>
                </a:cubicBezTo>
                <a:cubicBezTo>
                  <a:pt x="574920" y="5816092"/>
                  <a:pt x="583663" y="5583642"/>
                  <a:pt x="592494" y="5433303"/>
                </a:cubicBezTo>
                <a:cubicBezTo>
                  <a:pt x="601325" y="5282964"/>
                  <a:pt x="560094" y="5030365"/>
                  <a:pt x="592494" y="4748781"/>
                </a:cubicBezTo>
                <a:cubicBezTo>
                  <a:pt x="624894" y="4467197"/>
                  <a:pt x="572209" y="4202763"/>
                  <a:pt x="592494" y="4007739"/>
                </a:cubicBezTo>
                <a:cubicBezTo>
                  <a:pt x="612779" y="3812715"/>
                  <a:pt x="603956" y="3638008"/>
                  <a:pt x="592494" y="3492777"/>
                </a:cubicBezTo>
                <a:cubicBezTo>
                  <a:pt x="581032" y="3347546"/>
                  <a:pt x="599509" y="3101904"/>
                  <a:pt x="592494" y="2977816"/>
                </a:cubicBezTo>
                <a:cubicBezTo>
                  <a:pt x="585479" y="2853728"/>
                  <a:pt x="582896" y="2534353"/>
                  <a:pt x="592494" y="2236773"/>
                </a:cubicBezTo>
                <a:cubicBezTo>
                  <a:pt x="602092" y="1939193"/>
                  <a:pt x="594550" y="1807935"/>
                  <a:pt x="592494" y="1665291"/>
                </a:cubicBezTo>
                <a:cubicBezTo>
                  <a:pt x="590438" y="1522647"/>
                  <a:pt x="572333" y="1269046"/>
                  <a:pt x="592494" y="924249"/>
                </a:cubicBezTo>
                <a:cubicBezTo>
                  <a:pt x="612655" y="579452"/>
                  <a:pt x="580067" y="424761"/>
                  <a:pt x="592494" y="296247"/>
                </a:cubicBezTo>
                <a:cubicBezTo>
                  <a:pt x="610406" y="153165"/>
                  <a:pt x="722749" y="5528"/>
                  <a:pt x="888741" y="0"/>
                </a:cubicBezTo>
                <a:cubicBezTo>
                  <a:pt x="1140560" y="24407"/>
                  <a:pt x="1379442" y="30898"/>
                  <a:pt x="1516784" y="0"/>
                </a:cubicBezTo>
                <a:cubicBezTo>
                  <a:pt x="1654126" y="-30898"/>
                  <a:pt x="1793814" y="9567"/>
                  <a:pt x="2002629" y="0"/>
                </a:cubicBezTo>
                <a:cubicBezTo>
                  <a:pt x="2211444" y="-9567"/>
                  <a:pt x="2443723" y="28264"/>
                  <a:pt x="2630672" y="0"/>
                </a:cubicBezTo>
                <a:cubicBezTo>
                  <a:pt x="2817621" y="-28264"/>
                  <a:pt x="2903967" y="-8623"/>
                  <a:pt x="3152067" y="0"/>
                </a:cubicBezTo>
                <a:cubicBezTo>
                  <a:pt x="3400168" y="8623"/>
                  <a:pt x="3621152" y="710"/>
                  <a:pt x="3780110" y="0"/>
                </a:cubicBezTo>
                <a:cubicBezTo>
                  <a:pt x="3939068" y="-710"/>
                  <a:pt x="4144473" y="32698"/>
                  <a:pt x="4443703" y="0"/>
                </a:cubicBezTo>
                <a:cubicBezTo>
                  <a:pt x="4607518" y="-9503"/>
                  <a:pt x="4728451" y="113585"/>
                  <a:pt x="4739950" y="296247"/>
                </a:cubicBezTo>
                <a:cubicBezTo>
                  <a:pt x="4732555" y="478311"/>
                  <a:pt x="4587075" y="577207"/>
                  <a:pt x="4443703" y="592494"/>
                </a:cubicBezTo>
                <a:cubicBezTo>
                  <a:pt x="4302340" y="596474"/>
                  <a:pt x="4281620" y="592399"/>
                  <a:pt x="4147456" y="592494"/>
                </a:cubicBezTo>
                <a:cubicBezTo>
                  <a:pt x="4178801" y="804252"/>
                  <a:pt x="4140905" y="1027552"/>
                  <a:pt x="4147456" y="1277016"/>
                </a:cubicBezTo>
                <a:cubicBezTo>
                  <a:pt x="4154007" y="1526480"/>
                  <a:pt x="4126871" y="1665326"/>
                  <a:pt x="4147456" y="1905018"/>
                </a:cubicBezTo>
                <a:cubicBezTo>
                  <a:pt x="4168041" y="2144710"/>
                  <a:pt x="4165534" y="2290704"/>
                  <a:pt x="4147456" y="2419980"/>
                </a:cubicBezTo>
                <a:cubicBezTo>
                  <a:pt x="4129378" y="2549256"/>
                  <a:pt x="4182265" y="2973871"/>
                  <a:pt x="4147456" y="3161022"/>
                </a:cubicBezTo>
                <a:cubicBezTo>
                  <a:pt x="4112647" y="3348173"/>
                  <a:pt x="4126623" y="3466220"/>
                  <a:pt x="4147456" y="3619464"/>
                </a:cubicBezTo>
                <a:cubicBezTo>
                  <a:pt x="4168289" y="3772708"/>
                  <a:pt x="4174722" y="4060182"/>
                  <a:pt x="4147456" y="4247466"/>
                </a:cubicBezTo>
                <a:cubicBezTo>
                  <a:pt x="4120190" y="4434750"/>
                  <a:pt x="4160633" y="4560298"/>
                  <a:pt x="4147456" y="4705907"/>
                </a:cubicBezTo>
                <a:cubicBezTo>
                  <a:pt x="4134279" y="4851516"/>
                  <a:pt x="4122648" y="4975384"/>
                  <a:pt x="4147456" y="5220869"/>
                </a:cubicBezTo>
                <a:cubicBezTo>
                  <a:pt x="4172264" y="5466354"/>
                  <a:pt x="4144118" y="6019274"/>
                  <a:pt x="4147456" y="6244512"/>
                </a:cubicBezTo>
                <a:cubicBezTo>
                  <a:pt x="4177913" y="6410138"/>
                  <a:pt x="3997138" y="6529204"/>
                  <a:pt x="3851209" y="6540759"/>
                </a:cubicBezTo>
                <a:cubicBezTo>
                  <a:pt x="3585191" y="6529116"/>
                  <a:pt x="3499397" y="6556558"/>
                  <a:pt x="3187616" y="6540759"/>
                </a:cubicBezTo>
                <a:cubicBezTo>
                  <a:pt x="2875835" y="6524960"/>
                  <a:pt x="2819527" y="6568000"/>
                  <a:pt x="2595122" y="6540759"/>
                </a:cubicBezTo>
                <a:cubicBezTo>
                  <a:pt x="2370717" y="6513518"/>
                  <a:pt x="2203474" y="6536994"/>
                  <a:pt x="1931530" y="6540759"/>
                </a:cubicBezTo>
                <a:cubicBezTo>
                  <a:pt x="1659586" y="6544524"/>
                  <a:pt x="1494054" y="6542942"/>
                  <a:pt x="1339036" y="6540759"/>
                </a:cubicBezTo>
                <a:cubicBezTo>
                  <a:pt x="1184018" y="6538576"/>
                  <a:pt x="949028" y="6531702"/>
                  <a:pt x="817641" y="6540759"/>
                </a:cubicBezTo>
                <a:cubicBezTo>
                  <a:pt x="686254" y="6549816"/>
                  <a:pt x="489012" y="6565468"/>
                  <a:pt x="296247" y="6540759"/>
                </a:cubicBezTo>
                <a:close/>
                <a:moveTo>
                  <a:pt x="1184988" y="296247"/>
                </a:moveTo>
                <a:cubicBezTo>
                  <a:pt x="1203724" y="477714"/>
                  <a:pt x="1041864" y="587899"/>
                  <a:pt x="888741" y="592494"/>
                </a:cubicBezTo>
                <a:cubicBezTo>
                  <a:pt x="804337" y="593561"/>
                  <a:pt x="734326" y="507774"/>
                  <a:pt x="740618" y="444371"/>
                </a:cubicBezTo>
                <a:cubicBezTo>
                  <a:pt x="739736" y="366631"/>
                  <a:pt x="821412" y="288389"/>
                  <a:pt x="888741" y="296248"/>
                </a:cubicBezTo>
                <a:cubicBezTo>
                  <a:pt x="1016830" y="304689"/>
                  <a:pt x="1069656" y="305011"/>
                  <a:pt x="1184988" y="296247"/>
                </a:cubicBezTo>
                <a:close/>
              </a:path>
              <a:path w="4739950" h="6540759" fill="darkenLess" stroke="0" extrusionOk="0">
                <a:moveTo>
                  <a:pt x="1184988" y="296247"/>
                </a:moveTo>
                <a:cubicBezTo>
                  <a:pt x="1168290" y="480920"/>
                  <a:pt x="1043672" y="584285"/>
                  <a:pt x="888741" y="592494"/>
                </a:cubicBezTo>
                <a:cubicBezTo>
                  <a:pt x="796348" y="608638"/>
                  <a:pt x="732250" y="518909"/>
                  <a:pt x="740618" y="444371"/>
                </a:cubicBezTo>
                <a:cubicBezTo>
                  <a:pt x="742700" y="356711"/>
                  <a:pt x="808145" y="293305"/>
                  <a:pt x="888741" y="296248"/>
                </a:cubicBezTo>
                <a:cubicBezTo>
                  <a:pt x="956110" y="299485"/>
                  <a:pt x="1038130" y="300177"/>
                  <a:pt x="1184988" y="296247"/>
                </a:cubicBezTo>
                <a:close/>
                <a:moveTo>
                  <a:pt x="592494" y="6244512"/>
                </a:moveTo>
                <a:cubicBezTo>
                  <a:pt x="587125" y="6405392"/>
                  <a:pt x="463845" y="6548055"/>
                  <a:pt x="296247" y="6540759"/>
                </a:cubicBezTo>
                <a:cubicBezTo>
                  <a:pt x="154767" y="6527044"/>
                  <a:pt x="33392" y="6402553"/>
                  <a:pt x="0" y="6244512"/>
                </a:cubicBezTo>
                <a:cubicBezTo>
                  <a:pt x="23930" y="6075331"/>
                  <a:pt x="122703" y="5924385"/>
                  <a:pt x="296247" y="5948265"/>
                </a:cubicBezTo>
                <a:cubicBezTo>
                  <a:pt x="368142" y="5956814"/>
                  <a:pt x="453825" y="6013605"/>
                  <a:pt x="444370" y="6096388"/>
                </a:cubicBezTo>
                <a:cubicBezTo>
                  <a:pt x="446710" y="6178427"/>
                  <a:pt x="379283" y="6241931"/>
                  <a:pt x="296247" y="6244511"/>
                </a:cubicBezTo>
                <a:cubicBezTo>
                  <a:pt x="361003" y="6256825"/>
                  <a:pt x="517875" y="6238912"/>
                  <a:pt x="592494" y="6244512"/>
                </a:cubicBezTo>
                <a:close/>
              </a:path>
              <a:path w="4739950" h="6540759" fill="none" extrusionOk="0">
                <a:moveTo>
                  <a:pt x="592494" y="5948265"/>
                </a:moveTo>
                <a:cubicBezTo>
                  <a:pt x="569118" y="5664741"/>
                  <a:pt x="573658" y="5556860"/>
                  <a:pt x="592494" y="5263743"/>
                </a:cubicBezTo>
                <a:cubicBezTo>
                  <a:pt x="611330" y="4970626"/>
                  <a:pt x="606099" y="4926436"/>
                  <a:pt x="592494" y="4805301"/>
                </a:cubicBezTo>
                <a:cubicBezTo>
                  <a:pt x="578889" y="4684166"/>
                  <a:pt x="612666" y="4399000"/>
                  <a:pt x="592494" y="4233820"/>
                </a:cubicBezTo>
                <a:cubicBezTo>
                  <a:pt x="572322" y="4068640"/>
                  <a:pt x="598990" y="3865425"/>
                  <a:pt x="592494" y="3662338"/>
                </a:cubicBezTo>
                <a:cubicBezTo>
                  <a:pt x="585998" y="3459251"/>
                  <a:pt x="609955" y="3205586"/>
                  <a:pt x="592494" y="3034336"/>
                </a:cubicBezTo>
                <a:cubicBezTo>
                  <a:pt x="575033" y="2863086"/>
                  <a:pt x="609211" y="2587554"/>
                  <a:pt x="592494" y="2462854"/>
                </a:cubicBezTo>
                <a:cubicBezTo>
                  <a:pt x="575777" y="2338154"/>
                  <a:pt x="582328" y="2186310"/>
                  <a:pt x="592494" y="1947892"/>
                </a:cubicBezTo>
                <a:cubicBezTo>
                  <a:pt x="602660" y="1709474"/>
                  <a:pt x="572725" y="1571783"/>
                  <a:pt x="592494" y="1319890"/>
                </a:cubicBezTo>
                <a:cubicBezTo>
                  <a:pt x="612263" y="1067997"/>
                  <a:pt x="634528" y="638786"/>
                  <a:pt x="592494" y="296247"/>
                </a:cubicBezTo>
                <a:cubicBezTo>
                  <a:pt x="604626" y="112515"/>
                  <a:pt x="693096" y="9121"/>
                  <a:pt x="888741" y="0"/>
                </a:cubicBezTo>
                <a:cubicBezTo>
                  <a:pt x="1155140" y="-20616"/>
                  <a:pt x="1213459" y="2417"/>
                  <a:pt x="1516784" y="0"/>
                </a:cubicBezTo>
                <a:cubicBezTo>
                  <a:pt x="1820109" y="-2417"/>
                  <a:pt x="1825216" y="27422"/>
                  <a:pt x="2073728" y="0"/>
                </a:cubicBezTo>
                <a:cubicBezTo>
                  <a:pt x="2322240" y="-27422"/>
                  <a:pt x="2529570" y="23359"/>
                  <a:pt x="2737321" y="0"/>
                </a:cubicBezTo>
                <a:cubicBezTo>
                  <a:pt x="2945072" y="-23359"/>
                  <a:pt x="3033598" y="5491"/>
                  <a:pt x="3294265" y="0"/>
                </a:cubicBezTo>
                <a:cubicBezTo>
                  <a:pt x="3554932" y="-5491"/>
                  <a:pt x="3563467" y="-12797"/>
                  <a:pt x="3780110" y="0"/>
                </a:cubicBezTo>
                <a:cubicBezTo>
                  <a:pt x="3996753" y="12797"/>
                  <a:pt x="4291094" y="31347"/>
                  <a:pt x="4443703" y="0"/>
                </a:cubicBezTo>
                <a:cubicBezTo>
                  <a:pt x="4608260" y="-4681"/>
                  <a:pt x="4747368" y="114607"/>
                  <a:pt x="4739950" y="296247"/>
                </a:cubicBezTo>
                <a:cubicBezTo>
                  <a:pt x="4734727" y="449479"/>
                  <a:pt x="4585010" y="597560"/>
                  <a:pt x="4443703" y="592494"/>
                </a:cubicBezTo>
                <a:cubicBezTo>
                  <a:pt x="4339317" y="587287"/>
                  <a:pt x="4292647" y="583150"/>
                  <a:pt x="4147456" y="592494"/>
                </a:cubicBezTo>
                <a:cubicBezTo>
                  <a:pt x="4179928" y="841630"/>
                  <a:pt x="4154309" y="1095257"/>
                  <a:pt x="4147456" y="1277016"/>
                </a:cubicBezTo>
                <a:cubicBezTo>
                  <a:pt x="4140603" y="1458775"/>
                  <a:pt x="4168130" y="1619247"/>
                  <a:pt x="4147456" y="1791978"/>
                </a:cubicBezTo>
                <a:cubicBezTo>
                  <a:pt x="4126782" y="1964709"/>
                  <a:pt x="4140848" y="2276549"/>
                  <a:pt x="4147456" y="2476500"/>
                </a:cubicBezTo>
                <a:cubicBezTo>
                  <a:pt x="4154064" y="2676451"/>
                  <a:pt x="4166077" y="2859809"/>
                  <a:pt x="4147456" y="3217542"/>
                </a:cubicBezTo>
                <a:cubicBezTo>
                  <a:pt x="4128835" y="3575275"/>
                  <a:pt x="4167992" y="3639980"/>
                  <a:pt x="4147456" y="3902065"/>
                </a:cubicBezTo>
                <a:cubicBezTo>
                  <a:pt x="4126920" y="4164150"/>
                  <a:pt x="4143751" y="4446415"/>
                  <a:pt x="4147456" y="4643107"/>
                </a:cubicBezTo>
                <a:cubicBezTo>
                  <a:pt x="4151161" y="4839799"/>
                  <a:pt x="4164652" y="4944789"/>
                  <a:pt x="4147456" y="5214589"/>
                </a:cubicBezTo>
                <a:cubicBezTo>
                  <a:pt x="4130260" y="5484389"/>
                  <a:pt x="4183987" y="5894600"/>
                  <a:pt x="4147456" y="6244512"/>
                </a:cubicBezTo>
                <a:cubicBezTo>
                  <a:pt x="4157416" y="6434310"/>
                  <a:pt x="4011921" y="6537976"/>
                  <a:pt x="3851209" y="6540759"/>
                </a:cubicBezTo>
                <a:cubicBezTo>
                  <a:pt x="3567430" y="6525313"/>
                  <a:pt x="3388131" y="6524901"/>
                  <a:pt x="3258715" y="6540759"/>
                </a:cubicBezTo>
                <a:cubicBezTo>
                  <a:pt x="3129299" y="6556617"/>
                  <a:pt x="2835820" y="6568445"/>
                  <a:pt x="2630672" y="6540759"/>
                </a:cubicBezTo>
                <a:cubicBezTo>
                  <a:pt x="2425524" y="6513073"/>
                  <a:pt x="2294857" y="6571469"/>
                  <a:pt x="2002629" y="6540759"/>
                </a:cubicBezTo>
                <a:cubicBezTo>
                  <a:pt x="1710401" y="6510049"/>
                  <a:pt x="1714805" y="6559486"/>
                  <a:pt x="1445685" y="6540759"/>
                </a:cubicBezTo>
                <a:cubicBezTo>
                  <a:pt x="1176565" y="6522032"/>
                  <a:pt x="596127" y="6512716"/>
                  <a:pt x="296247" y="6540759"/>
                </a:cubicBezTo>
                <a:cubicBezTo>
                  <a:pt x="153493" y="6536986"/>
                  <a:pt x="10603" y="6441653"/>
                  <a:pt x="0" y="6244512"/>
                </a:cubicBezTo>
                <a:cubicBezTo>
                  <a:pt x="-32257" y="6093261"/>
                  <a:pt x="128225" y="5939661"/>
                  <a:pt x="296247" y="5948265"/>
                </a:cubicBezTo>
                <a:cubicBezTo>
                  <a:pt x="438843" y="5951977"/>
                  <a:pt x="461075" y="5940467"/>
                  <a:pt x="592494" y="5948265"/>
                </a:cubicBezTo>
                <a:close/>
                <a:moveTo>
                  <a:pt x="888741" y="0"/>
                </a:moveTo>
                <a:cubicBezTo>
                  <a:pt x="1062557" y="34785"/>
                  <a:pt x="1189948" y="114116"/>
                  <a:pt x="1184988" y="296247"/>
                </a:cubicBezTo>
                <a:cubicBezTo>
                  <a:pt x="1194994" y="454653"/>
                  <a:pt x="1069027" y="573240"/>
                  <a:pt x="888741" y="592494"/>
                </a:cubicBezTo>
                <a:cubicBezTo>
                  <a:pt x="806905" y="599117"/>
                  <a:pt x="734656" y="515746"/>
                  <a:pt x="740618" y="444371"/>
                </a:cubicBezTo>
                <a:cubicBezTo>
                  <a:pt x="742776" y="376765"/>
                  <a:pt x="800875" y="283362"/>
                  <a:pt x="888741" y="296248"/>
                </a:cubicBezTo>
                <a:cubicBezTo>
                  <a:pt x="958583" y="301879"/>
                  <a:pt x="1058982" y="290496"/>
                  <a:pt x="1184988" y="296247"/>
                </a:cubicBezTo>
                <a:moveTo>
                  <a:pt x="4147456" y="592494"/>
                </a:moveTo>
                <a:cubicBezTo>
                  <a:pt x="3935902" y="583193"/>
                  <a:pt x="3725685" y="583451"/>
                  <a:pt x="3495713" y="592494"/>
                </a:cubicBezTo>
                <a:cubicBezTo>
                  <a:pt x="3265741" y="601537"/>
                  <a:pt x="3133507" y="582219"/>
                  <a:pt x="2876557" y="592494"/>
                </a:cubicBezTo>
                <a:cubicBezTo>
                  <a:pt x="2619607" y="602769"/>
                  <a:pt x="2309798" y="589377"/>
                  <a:pt x="2159640" y="592494"/>
                </a:cubicBezTo>
                <a:cubicBezTo>
                  <a:pt x="2009482" y="595611"/>
                  <a:pt x="1691943" y="562729"/>
                  <a:pt x="1475310" y="592494"/>
                </a:cubicBezTo>
                <a:cubicBezTo>
                  <a:pt x="1258677" y="622260"/>
                  <a:pt x="1029927" y="612174"/>
                  <a:pt x="888741" y="592494"/>
                </a:cubicBezTo>
                <a:moveTo>
                  <a:pt x="296247" y="5948265"/>
                </a:moveTo>
                <a:cubicBezTo>
                  <a:pt x="368478" y="5952964"/>
                  <a:pt x="442122" y="6006996"/>
                  <a:pt x="444370" y="6096388"/>
                </a:cubicBezTo>
                <a:cubicBezTo>
                  <a:pt x="459747" y="6173228"/>
                  <a:pt x="380543" y="6245439"/>
                  <a:pt x="296247" y="6244511"/>
                </a:cubicBezTo>
                <a:cubicBezTo>
                  <a:pt x="435203" y="6250335"/>
                  <a:pt x="509273" y="6245901"/>
                  <a:pt x="592494" y="6244512"/>
                </a:cubicBezTo>
                <a:moveTo>
                  <a:pt x="296247" y="6540759"/>
                </a:moveTo>
                <a:cubicBezTo>
                  <a:pt x="453829" y="6549666"/>
                  <a:pt x="574597" y="6403990"/>
                  <a:pt x="592494" y="6244512"/>
                </a:cubicBezTo>
                <a:cubicBezTo>
                  <a:pt x="587650" y="6131168"/>
                  <a:pt x="587905" y="6071844"/>
                  <a:pt x="592494" y="5948265"/>
                </a:cubicBezTo>
              </a:path>
              <a:path w="4739950" h="6540759" fill="none" stroke="0" extrusionOk="0">
                <a:moveTo>
                  <a:pt x="592494" y="5948265"/>
                </a:moveTo>
                <a:cubicBezTo>
                  <a:pt x="589019" y="5784142"/>
                  <a:pt x="613728" y="5652799"/>
                  <a:pt x="592494" y="5489824"/>
                </a:cubicBezTo>
                <a:cubicBezTo>
                  <a:pt x="571260" y="5326849"/>
                  <a:pt x="591812" y="5135807"/>
                  <a:pt x="592494" y="4805301"/>
                </a:cubicBezTo>
                <a:cubicBezTo>
                  <a:pt x="593176" y="4474795"/>
                  <a:pt x="621402" y="4373766"/>
                  <a:pt x="592494" y="4064259"/>
                </a:cubicBezTo>
                <a:cubicBezTo>
                  <a:pt x="563586" y="3754752"/>
                  <a:pt x="588318" y="3746352"/>
                  <a:pt x="592494" y="3549297"/>
                </a:cubicBezTo>
                <a:cubicBezTo>
                  <a:pt x="596670" y="3352242"/>
                  <a:pt x="607437" y="3137581"/>
                  <a:pt x="592494" y="2921295"/>
                </a:cubicBezTo>
                <a:cubicBezTo>
                  <a:pt x="577551" y="2705009"/>
                  <a:pt x="571457" y="2560539"/>
                  <a:pt x="592494" y="2293293"/>
                </a:cubicBezTo>
                <a:cubicBezTo>
                  <a:pt x="613531" y="2026047"/>
                  <a:pt x="579843" y="1859802"/>
                  <a:pt x="592494" y="1721812"/>
                </a:cubicBezTo>
                <a:cubicBezTo>
                  <a:pt x="605145" y="1583822"/>
                  <a:pt x="567821" y="1325950"/>
                  <a:pt x="592494" y="1150330"/>
                </a:cubicBezTo>
                <a:cubicBezTo>
                  <a:pt x="617167" y="974710"/>
                  <a:pt x="623644" y="573390"/>
                  <a:pt x="592494" y="296247"/>
                </a:cubicBezTo>
                <a:cubicBezTo>
                  <a:pt x="577432" y="139909"/>
                  <a:pt x="724612" y="7688"/>
                  <a:pt x="888741" y="0"/>
                </a:cubicBezTo>
                <a:cubicBezTo>
                  <a:pt x="1050282" y="12368"/>
                  <a:pt x="1207095" y="-26814"/>
                  <a:pt x="1445685" y="0"/>
                </a:cubicBezTo>
                <a:cubicBezTo>
                  <a:pt x="1684275" y="26814"/>
                  <a:pt x="1792141" y="-18100"/>
                  <a:pt x="2073728" y="0"/>
                </a:cubicBezTo>
                <a:cubicBezTo>
                  <a:pt x="2355315" y="18100"/>
                  <a:pt x="2387350" y="-2783"/>
                  <a:pt x="2595123" y="0"/>
                </a:cubicBezTo>
                <a:cubicBezTo>
                  <a:pt x="2802897" y="2783"/>
                  <a:pt x="3090606" y="3983"/>
                  <a:pt x="3258716" y="0"/>
                </a:cubicBezTo>
                <a:cubicBezTo>
                  <a:pt x="3426826" y="-3983"/>
                  <a:pt x="3651907" y="16418"/>
                  <a:pt x="3815660" y="0"/>
                </a:cubicBezTo>
                <a:cubicBezTo>
                  <a:pt x="3979413" y="-16418"/>
                  <a:pt x="4202370" y="3846"/>
                  <a:pt x="4443703" y="0"/>
                </a:cubicBezTo>
                <a:cubicBezTo>
                  <a:pt x="4609514" y="-3453"/>
                  <a:pt x="4746727" y="101829"/>
                  <a:pt x="4739950" y="296247"/>
                </a:cubicBezTo>
                <a:cubicBezTo>
                  <a:pt x="4735012" y="491298"/>
                  <a:pt x="4617625" y="618260"/>
                  <a:pt x="4443703" y="592494"/>
                </a:cubicBezTo>
                <a:cubicBezTo>
                  <a:pt x="4297792" y="580219"/>
                  <a:pt x="4277614" y="586133"/>
                  <a:pt x="4147456" y="592494"/>
                </a:cubicBezTo>
                <a:cubicBezTo>
                  <a:pt x="4150222" y="740093"/>
                  <a:pt x="4136618" y="889289"/>
                  <a:pt x="4147456" y="1050935"/>
                </a:cubicBezTo>
                <a:cubicBezTo>
                  <a:pt x="4158294" y="1212581"/>
                  <a:pt x="4173504" y="1356181"/>
                  <a:pt x="4147456" y="1622417"/>
                </a:cubicBezTo>
                <a:cubicBezTo>
                  <a:pt x="4121408" y="1888653"/>
                  <a:pt x="4144892" y="1867689"/>
                  <a:pt x="4147456" y="2080859"/>
                </a:cubicBezTo>
                <a:cubicBezTo>
                  <a:pt x="4150020" y="2294029"/>
                  <a:pt x="4182458" y="2507161"/>
                  <a:pt x="4147456" y="2821901"/>
                </a:cubicBezTo>
                <a:cubicBezTo>
                  <a:pt x="4112454" y="3136641"/>
                  <a:pt x="4172432" y="3137586"/>
                  <a:pt x="4147456" y="3449903"/>
                </a:cubicBezTo>
                <a:cubicBezTo>
                  <a:pt x="4122480" y="3762220"/>
                  <a:pt x="4139629" y="3838877"/>
                  <a:pt x="4147456" y="4021385"/>
                </a:cubicBezTo>
                <a:cubicBezTo>
                  <a:pt x="4155283" y="4203893"/>
                  <a:pt x="4145610" y="4270481"/>
                  <a:pt x="4147456" y="4479826"/>
                </a:cubicBezTo>
                <a:cubicBezTo>
                  <a:pt x="4149302" y="4689171"/>
                  <a:pt x="4120628" y="4977163"/>
                  <a:pt x="4147456" y="5107828"/>
                </a:cubicBezTo>
                <a:cubicBezTo>
                  <a:pt x="4174284" y="5238493"/>
                  <a:pt x="4126169" y="5949362"/>
                  <a:pt x="4147456" y="6244512"/>
                </a:cubicBezTo>
                <a:cubicBezTo>
                  <a:pt x="4156377" y="6395623"/>
                  <a:pt x="3999259" y="6549525"/>
                  <a:pt x="3851209" y="6540759"/>
                </a:cubicBezTo>
                <a:cubicBezTo>
                  <a:pt x="3687742" y="6558770"/>
                  <a:pt x="3409425" y="6534268"/>
                  <a:pt x="3223166" y="6540759"/>
                </a:cubicBezTo>
                <a:cubicBezTo>
                  <a:pt x="3036907" y="6547250"/>
                  <a:pt x="2795604" y="6542098"/>
                  <a:pt x="2666222" y="6540759"/>
                </a:cubicBezTo>
                <a:cubicBezTo>
                  <a:pt x="2536840" y="6539420"/>
                  <a:pt x="2396993" y="6532086"/>
                  <a:pt x="2180377" y="6540759"/>
                </a:cubicBezTo>
                <a:cubicBezTo>
                  <a:pt x="1963761" y="6549432"/>
                  <a:pt x="1757077" y="6552044"/>
                  <a:pt x="1516784" y="6540759"/>
                </a:cubicBezTo>
                <a:cubicBezTo>
                  <a:pt x="1276491" y="6529474"/>
                  <a:pt x="1210883" y="6536650"/>
                  <a:pt x="924290" y="6540759"/>
                </a:cubicBezTo>
                <a:cubicBezTo>
                  <a:pt x="637697" y="6544868"/>
                  <a:pt x="540848" y="6538740"/>
                  <a:pt x="296247" y="6540759"/>
                </a:cubicBezTo>
                <a:cubicBezTo>
                  <a:pt x="123695" y="6508385"/>
                  <a:pt x="-25575" y="6405429"/>
                  <a:pt x="0" y="6244512"/>
                </a:cubicBezTo>
                <a:cubicBezTo>
                  <a:pt x="5093" y="6117843"/>
                  <a:pt x="133140" y="5952189"/>
                  <a:pt x="296247" y="5948265"/>
                </a:cubicBezTo>
                <a:cubicBezTo>
                  <a:pt x="361490" y="5946645"/>
                  <a:pt x="521758" y="5949044"/>
                  <a:pt x="592494" y="5948265"/>
                </a:cubicBezTo>
                <a:close/>
                <a:moveTo>
                  <a:pt x="888741" y="0"/>
                </a:moveTo>
                <a:cubicBezTo>
                  <a:pt x="1052113" y="4727"/>
                  <a:pt x="1168807" y="108895"/>
                  <a:pt x="1184988" y="296247"/>
                </a:cubicBezTo>
                <a:cubicBezTo>
                  <a:pt x="1183814" y="435264"/>
                  <a:pt x="1061423" y="559528"/>
                  <a:pt x="888741" y="592494"/>
                </a:cubicBezTo>
                <a:cubicBezTo>
                  <a:pt x="806767" y="594853"/>
                  <a:pt x="741794" y="545810"/>
                  <a:pt x="740618" y="444371"/>
                </a:cubicBezTo>
                <a:cubicBezTo>
                  <a:pt x="738559" y="346333"/>
                  <a:pt x="811190" y="297911"/>
                  <a:pt x="888741" y="296248"/>
                </a:cubicBezTo>
                <a:cubicBezTo>
                  <a:pt x="974111" y="289501"/>
                  <a:pt x="1040111" y="299018"/>
                  <a:pt x="1184988" y="296247"/>
                </a:cubicBezTo>
                <a:moveTo>
                  <a:pt x="4147456" y="592494"/>
                </a:moveTo>
                <a:cubicBezTo>
                  <a:pt x="3975662" y="617367"/>
                  <a:pt x="3802066" y="620521"/>
                  <a:pt x="3560887" y="592494"/>
                </a:cubicBezTo>
                <a:cubicBezTo>
                  <a:pt x="3319708" y="564467"/>
                  <a:pt x="3090675" y="564560"/>
                  <a:pt x="2941731" y="592494"/>
                </a:cubicBezTo>
                <a:cubicBezTo>
                  <a:pt x="2792787" y="620428"/>
                  <a:pt x="2451221" y="598701"/>
                  <a:pt x="2224814" y="592494"/>
                </a:cubicBezTo>
                <a:cubicBezTo>
                  <a:pt x="1998407" y="586287"/>
                  <a:pt x="1891888" y="604693"/>
                  <a:pt x="1638245" y="592494"/>
                </a:cubicBezTo>
                <a:cubicBezTo>
                  <a:pt x="1384602" y="580295"/>
                  <a:pt x="1204150" y="559063"/>
                  <a:pt x="888741" y="592494"/>
                </a:cubicBezTo>
                <a:moveTo>
                  <a:pt x="296247" y="5948265"/>
                </a:moveTo>
                <a:cubicBezTo>
                  <a:pt x="394117" y="5938339"/>
                  <a:pt x="441167" y="6028775"/>
                  <a:pt x="444370" y="6096388"/>
                </a:cubicBezTo>
                <a:cubicBezTo>
                  <a:pt x="445031" y="6159786"/>
                  <a:pt x="392640" y="6244134"/>
                  <a:pt x="296247" y="6244511"/>
                </a:cubicBezTo>
                <a:cubicBezTo>
                  <a:pt x="398842" y="6247200"/>
                  <a:pt x="480002" y="6248154"/>
                  <a:pt x="592494" y="6244512"/>
                </a:cubicBezTo>
                <a:moveTo>
                  <a:pt x="296247" y="6540759"/>
                </a:moveTo>
                <a:cubicBezTo>
                  <a:pt x="453394" y="6521236"/>
                  <a:pt x="581636" y="6378909"/>
                  <a:pt x="592494" y="6244512"/>
                </a:cubicBezTo>
                <a:cubicBezTo>
                  <a:pt x="593441" y="6172788"/>
                  <a:pt x="583478" y="6039075"/>
                  <a:pt x="592494" y="5948265"/>
                </a:cubicBezTo>
              </a:path>
            </a:pathLst>
          </a:custGeom>
          <a:solidFill>
            <a:srgbClr val="FCEEE4"/>
          </a:solidFill>
          <a:ln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50644798">
                  <a:prstGeom prst="verticalScrol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3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3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3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32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3600" b="1" dirty="0">
                <a:solidFill>
                  <a:srgbClr val="0C0F12"/>
                </a:solidFill>
                <a:latin typeface="Papyrus" panose="03070502060502030205" pitchFamily="66" charset="0"/>
              </a:rPr>
              <a:t>Berlin Painter…</a:t>
            </a:r>
            <a:r>
              <a:rPr lang="en-US" sz="3200" b="1" dirty="0">
                <a:solidFill>
                  <a:srgbClr val="0C0F12"/>
                </a:solidFill>
                <a:latin typeface="Papyrus" panose="03070502060502030205" pitchFamily="66" charset="0"/>
              </a:rPr>
              <a:t> </a:t>
            </a:r>
          </a:p>
          <a:p>
            <a:pPr algn="ctr"/>
            <a:endParaRPr lang="en-US" sz="2000" b="1" dirty="0">
              <a:solidFill>
                <a:srgbClr val="0C0F12"/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3200" b="1" dirty="0">
                <a:solidFill>
                  <a:srgbClr val="0C0F12"/>
                </a:solidFill>
                <a:latin typeface="Papyrus" panose="03070502060502030205" pitchFamily="66" charset="0"/>
              </a:rPr>
              <a:t>Red-Figure</a:t>
            </a:r>
          </a:p>
          <a:p>
            <a:pPr algn="ctr"/>
            <a:r>
              <a:rPr lang="en-US" sz="3200" b="1" dirty="0">
                <a:solidFill>
                  <a:srgbClr val="0C0F12"/>
                </a:solidFill>
                <a:latin typeface="Papyrus" panose="03070502060502030205" pitchFamily="66" charset="0"/>
              </a:rPr>
              <a:t>Amphoras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BD20FF79-83DA-41C0-9AC6-50B7189E5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329" y="1755354"/>
            <a:ext cx="1616204" cy="161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77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D1B0FC6C-1E75-4FE0-BCDF-9E66E3FDC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0"/>
            <a:ext cx="4779963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841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2CEC5F3F-CF41-4E02-BE6A-221AD45D1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0"/>
            <a:ext cx="4779963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737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BD21645-EEC0-4BD5-A4C7-FF1B20FE5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00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936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AC7DC611-6FED-48D2-95F4-A612626ED2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" r="4402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601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75F01BE-3950-479D-950A-E033F4E19B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" r="2872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065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1278F912-D307-485A-A913-095951E1B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0"/>
            <a:ext cx="4768850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708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 Attributed to the Berlin Painter, Greek, Attic, fl. ca. 500-ca. 460 B.C. Red figure Neck-Amphora with Twisted Handles, ca. 480 B.C. Satyr Running with Wineskin. Staatliche Antikensammlungen und Glyptothek München (Inv. 8766)">
            <a:extLst>
              <a:ext uri="{FF2B5EF4-FFF2-40B4-BE49-F238E27FC236}">
                <a16:creationId xmlns:a16="http://schemas.microsoft.com/office/drawing/2014/main" id="{C8C6E896-63DB-42BF-864D-6FEFEDBF5E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3" r="1" b="3015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289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B4E1FDB7-4D6A-4B63-8E53-1DBAAF2DD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0"/>
            <a:ext cx="4713287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454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A9585F0-9FAB-4A71-983C-A6EC942686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" r="1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699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erracotta Nolan neck-amphora (jar), Attributed to the Berlin Painter, Terracotta, Greek, Attic ">
            <a:extLst>
              <a:ext uri="{FF2B5EF4-FFF2-40B4-BE49-F238E27FC236}">
                <a16:creationId xmlns:a16="http://schemas.microsoft.com/office/drawing/2014/main" id="{1C235376-B252-4361-A484-67D24E156F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3" r="12398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490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erracotta Nolan neck-amphora (jar), Attributed to the Berlin Painter, Terracotta, Greek, Attic ">
            <a:extLst>
              <a:ext uri="{FF2B5EF4-FFF2-40B4-BE49-F238E27FC236}">
                <a16:creationId xmlns:a16="http://schemas.microsoft.com/office/drawing/2014/main" id="{3E76A180-CFD6-44F6-BD18-10AD0B9770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7" r="12314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55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14DFA7-D00D-4F03-9A01-B65BD1171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98" y="381693"/>
            <a:ext cx="5122506" cy="1385704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– Berlin Painter… Amphoras</a:t>
            </a:r>
            <a:b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Slides 2 and 3 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Berlin Painter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n-NO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ca. 500–ca. 460 BC </a:t>
            </a:r>
            <a:br>
              <a:rPr lang="nn-NO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n-NO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A: S</a:t>
            </a: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atyr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Silenos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Oreimachos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lyra/</a:t>
            </a: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barbitos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behind him Hermes with </a:t>
            </a: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kerykeion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oinochoe and kantharos, deer looking up - B: Satyr/</a:t>
            </a: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Silenos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Orochares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lyra/</a:t>
            </a: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barbitos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kantharos,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490 BC, Athenian Red-Figure Terracotta Amphora, Height: 81.5 cm,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Altes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Museum (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Antikensammlung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Berlin, Germany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https://commons.wikimedia.org/wiki/File:Berlin_Painter_ARV_196_1_satyr_Hermes_deer_-_satyr_(01).jpg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https://commons.wikimedia.org/wiki/Category:Satyr_and_Hermes_on_amphora_by_Berlin_Painter_(Berlin_F_2160)#/media/File:Berlin_Painter_ARV_196_1_satyr_Hermes_deer_-_satyr_(06).jpg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4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Berlin Painter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n-NO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ca. 500–ca. 460 BC </a:t>
            </a:r>
            <a:br>
              <a:rPr lang="nn-NO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n-NO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A: 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Athena - B, Herakles,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ca. 500–490 B.C. Athenian Red-Figure Terracotta Amphora, Height: 79 cm,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Antikenmuseum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Basel und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Sammlung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Ludwi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Basel,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Switcherland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https://artmuseum.princeton.edu/art/exhibitions/1656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Slides 5 and 6</a:t>
            </a: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Berlin Painter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n-NO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ca. 500–ca. 460 BC </a:t>
            </a:r>
            <a:br>
              <a:rPr lang="nn-NO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n-NO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A: Y</a:t>
            </a: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oung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 singing and playing the kithara – B: Judge,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ca. 490 B.C. Athenian Red-Figure Terracotta Amphora, Height: 41.50 cm, the MET, N, USA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https://www.metmuseum.org/art/collection/search/254896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7</a:t>
            </a: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Berlin Painter, ca. 500–ca. 460 BC </a:t>
            </a:r>
            <a:b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A:  Athena – B: Hermes,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ca. 480 B.C. Athenian Red-Figure Terracotta Amphora, Height: 33.20 cm, Yale University Art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Galler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New Haven, CT, USA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https://artgallery.yale.edu/collections/objects/1726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8 </a:t>
            </a: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Berlin Painter, ca. 500–ca. 460 BC </a:t>
            </a:r>
            <a:b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A: Satyr running with Wineskin,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ca. 480 B.C. Athenian Red-Figure Terracotta Amphora,  </a:t>
            </a:r>
            <a:r>
              <a:rPr lang="de-DE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Staatliche Antikensammlungen und Glyptothek, Munchen, Germany </a:t>
            </a:r>
            <a:r>
              <a:rPr lang="de-DE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https://newyorkarts.net/wp-content/uploads/2017/06/Running-Satyr.jpg</a:t>
            </a:r>
            <a:r>
              <a:rPr lang="de-DE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6994D6-59C5-4D55-9D0E-92FB854C13B6}"/>
              </a:ext>
            </a:extLst>
          </p:cNvPr>
          <p:cNvSpPr/>
          <p:nvPr/>
        </p:nvSpPr>
        <p:spPr>
          <a:xfrm>
            <a:off x="1817047" y="3399909"/>
            <a:ext cx="1741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>
                <a:solidFill>
                  <a:srgbClr val="5F6368"/>
                </a:solidFill>
                <a:latin typeface="arial" panose="020B0604020202020204" pitchFamily="34" charset="0"/>
              </a:rPr>
              <a:t>ότι αγαπούσε</a:t>
            </a:r>
            <a:r>
              <a:rPr lang="el-GR">
                <a:solidFill>
                  <a:srgbClr val="4D5156"/>
                </a:solidFill>
                <a:latin typeface="arial" panose="020B0604020202020204" pitchFamily="34" charset="0"/>
              </a:rPr>
              <a:t>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077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C9B86-BA4A-42AA-BFC3-11A7293AC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37" y="260395"/>
            <a:ext cx="5150498" cy="1385704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9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Berlin Painter, ca. 500–ca. 460 BC </a:t>
            </a:r>
            <a:b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A: </a:t>
            </a: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Hoplitodromia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(race in </a:t>
            </a: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armour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B. Draped Man,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ca. 480 BC</a:t>
            </a:r>
            <a:r>
              <a:rPr lang="el-G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Athenian Red-Figure Terracotta Amphora, Height: 33.5 cm, Louvre Museum, Paris, France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https://commons.wikimedia.org/wiki/File:Hoplitodromia_Louvre_CA214.jpg#/media/File:Hoplitodromia_Louvre_CA214.jpg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10</a:t>
            </a:r>
            <a:br>
              <a:rPr lang="el-G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Berlin Painter, ca. 500–ca. 460 BC </a:t>
            </a:r>
            <a:b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A:</a:t>
            </a:r>
            <a:r>
              <a:rPr lang="el-GR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Nike with Oinochoe and Phiale, B. Draped Youth,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ca. 470 BC</a:t>
            </a:r>
            <a:r>
              <a:rPr lang="el-G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Athenian Red-Figure Terracotta Amphora, Height: 36.80 cm</a:t>
            </a:r>
            <a:r>
              <a:rPr lang="el-G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 of Middlebury College Museum of Art Middlebury, VT, USA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http://museum.middlebury.edu/collections/antiquities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Slides 11 and 12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Berlin Painter, ca. 500–ca. 460 BC 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A: God Poseidon, B. Youth,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ca. 470-465 BC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Athenian Red-Figure Terracotta Amphora, Height: 35.70 cm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MET, NY,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https://www.metmuseum.org/art/collection/search/254184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228852DB-D7C7-4E38-9288-BA5903F2D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865" y="4523485"/>
            <a:ext cx="1999132" cy="199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995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522</TotalTime>
  <Words>707</Words>
  <Application>Microsoft Office PowerPoint</Application>
  <PresentationFormat>B5 (ISO) Paper (176x250 mm)</PresentationFormat>
  <Paragraphs>13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</vt:lpstr>
      <vt:lpstr>Calibri</vt:lpstr>
      <vt:lpstr>Calibri Light</vt:lpstr>
      <vt:lpstr>Papyrus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an              Slide 1 Introduction – Berlin Painter… Amphoras Slides 2 and 3  Berlin Painter, ca. 500–ca. 460 BC  A: Satyr/ Silenos Oreimachos with lyra/barbitos, behind him Hermes with kerykeion, oinochoe and kantharos, deer looking up - B: Satyr/Silenos Orochares with lyra/barbitos and kantharos, c. 490 BC, Athenian Red-Figure Terracotta Amphora, Height: 81.5 cm, Altes Museum (Antikensammlung), Berlin, Germany https://commons.wikimedia.org/wiki/File:Berlin_Painter_ARV_196_1_satyr_Hermes_deer_-_satyr_(01).jpg and https://commons.wikimedia.org/wiki/Category:Satyr_and_Hermes_on_amphora_by_Berlin_Painter_(Berlin_F_2160)#/media/File:Berlin_Painter_ARV_196_1_satyr_Hermes_deer_-_satyr_(06).jpg  Slide 4 Berlin Painter, ca. 500–ca. 460 BC  A: Athena - B, Herakles, ca. 500–490 B.C. Athenian Red-Figure Terracotta Amphora, Height: 79 cm, Antikenmuseum Basel und Sammlung Ludwi, Basel, Switcherland  https://artmuseum.princeton.edu/art/exhibitions/1656  Slides 5 and 6 Berlin Painter, ca. 500–ca. 460 BC  A: Young Man singing and playing the kithara – B: Judge, ca. 490 B.C. Athenian Red-Figure Terracotta Amphora, Height: 41.50 cm, the MET, N, USA https://www.metmuseum.org/art/collection/search/254896  Slide 7 Berlin Painter, ca. 500–ca. 460 BC  A:  Athena – B: Hermes, ca. 480 B.C. Athenian Red-Figure Terracotta Amphora, Height: 33.20 cm, Yale University Art Galler, New Haven, CT, USA https://artgallery.yale.edu/collections/objects/1726   Slide 8  Berlin Painter, ca. 500–ca. 460 BC  A: Satyr running with Wineskin, ca. 480 B.C. Athenian Red-Figure Terracotta Amphora,  Staatliche Antikensammlungen und Glyptothek, Munchen, Germany https://newyorkarts.net/wp-content/uploads/2017/06/Running-Satyr.jpg  </vt:lpstr>
      <vt:lpstr>                   Slide 9 Berlin Painter, ca. 500–ca. 460 BC  A: Hoplitodromia (race in armour), B. Draped Man, ca. 480 BC, Athenian Red-Figure Terracotta Amphora, Height: 33.5 cm, Louvre Museum, Paris, France https://commons.wikimedia.org/wiki/File:Hoplitodromia_Louvre_CA214.jpg#/media/File:Hoplitodromia_Louvre_CA214.jpg  Slide 10 Berlin Painter, ca. 500–ca. 460 BC  A: Nike with Oinochoe and Phiale, B. Draped Youth, ca. 470 BC, Athenian Red-Figure Terracotta Amphora, Height: 36.80 cm, Collection of Middlebury College Museum of Art Middlebury, VT, USA http://museum.middlebury.edu/collections/antiquities  Slides 11 and 12 Berlin Painter, ca. 500–ca. 460 BC  A: God Poseidon, B. Youth, ca. 470-465 BC, Athenian Red-Figure Terracotta Amphora, Height: 35.70 cm, the MET, NY, https://www.metmuseum.org/art/collection/search/254184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2021-04-27T04:36:27Z</dcterms:created>
  <dcterms:modified xsi:type="dcterms:W3CDTF">2021-04-28T13:26:37Z</dcterms:modified>
</cp:coreProperties>
</file>