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86" r:id="rId6"/>
    <p:sldId id="284" r:id="rId7"/>
    <p:sldId id="28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A1C10-C7B9-4823-9DF5-5CEE6E0321DC}" v="226" dt="2020-08-15T18:46:38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A9A1C10-C7B9-4823-9DF5-5CEE6E0321DC}"/>
    <pc:docChg chg="undo redo custSel mod addSld delSld modSld">
      <pc:chgData name="Amalia Spiliakou" userId="f4bd6b91a0b5818a" providerId="LiveId" clId="{1A9A1C10-C7B9-4823-9DF5-5CEE6E0321DC}" dt="2020-08-15T18:47:20.765" v="608" actId="20577"/>
      <pc:docMkLst>
        <pc:docMk/>
      </pc:docMkLst>
      <pc:sldChg chg="addSp modSp">
        <pc:chgData name="Amalia Spiliakou" userId="f4bd6b91a0b5818a" providerId="LiveId" clId="{1A9A1C10-C7B9-4823-9DF5-5CEE6E0321DC}" dt="2020-08-15T18:42:56.718" v="535" actId="20577"/>
        <pc:sldMkLst>
          <pc:docMk/>
          <pc:sldMk cId="3498030734" sldId="256"/>
        </pc:sldMkLst>
        <pc:spChg chg="add mod">
          <ac:chgData name="Amalia Spiliakou" userId="f4bd6b91a0b5818a" providerId="LiveId" clId="{1A9A1C10-C7B9-4823-9DF5-5CEE6E0321DC}" dt="2020-08-15T18:42:56.718" v="535" actId="20577"/>
          <ac:spMkLst>
            <pc:docMk/>
            <pc:sldMk cId="3498030734" sldId="256"/>
            <ac:spMk id="2" creationId="{A3D915D1-2427-47BC-9CE1-4F0B78A84FBC}"/>
          </ac:spMkLst>
        </pc:spChg>
      </pc:sldChg>
      <pc:sldChg chg="addSp delSp modSp add mod setBg">
        <pc:chgData name="Amalia Spiliakou" userId="f4bd6b91a0b5818a" providerId="LiveId" clId="{1A9A1C10-C7B9-4823-9DF5-5CEE6E0321DC}" dt="2020-08-15T14:05:07.918" v="8"/>
        <pc:sldMkLst>
          <pc:docMk/>
          <pc:sldMk cId="3153250472" sldId="257"/>
        </pc:sldMkLst>
        <pc:spChg chg="del">
          <ac:chgData name="Amalia Spiliakou" userId="f4bd6b91a0b5818a" providerId="LiveId" clId="{1A9A1C10-C7B9-4823-9DF5-5CEE6E0321DC}" dt="2020-08-15T14:03:45.116" v="1" actId="478"/>
          <ac:spMkLst>
            <pc:docMk/>
            <pc:sldMk cId="3153250472" sldId="257"/>
            <ac:spMk id="2" creationId="{699612D0-EB08-4873-97E5-F06066854287}"/>
          </ac:spMkLst>
        </pc:spChg>
        <pc:spChg chg="del">
          <ac:chgData name="Amalia Spiliakou" userId="f4bd6b91a0b5818a" providerId="LiveId" clId="{1A9A1C10-C7B9-4823-9DF5-5CEE6E0321DC}" dt="2020-08-15T14:03:46.761" v="2" actId="478"/>
          <ac:spMkLst>
            <pc:docMk/>
            <pc:sldMk cId="3153250472" sldId="257"/>
            <ac:spMk id="3" creationId="{B715C454-5960-4ED1-8365-FCE8F9618A9A}"/>
          </ac:spMkLst>
        </pc:spChg>
        <pc:spChg chg="add del">
          <ac:chgData name="Amalia Spiliakou" userId="f4bd6b91a0b5818a" providerId="LiveId" clId="{1A9A1C10-C7B9-4823-9DF5-5CEE6E0321DC}" dt="2020-08-15T14:04:03.895" v="4" actId="478"/>
          <ac:spMkLst>
            <pc:docMk/>
            <pc:sldMk cId="3153250472" sldId="257"/>
            <ac:spMk id="4" creationId="{9F86F552-D11D-433C-95A1-A2C23E8945C1}"/>
          </ac:spMkLst>
        </pc:spChg>
        <pc:spChg chg="add">
          <ac:chgData name="Amalia Spiliakou" userId="f4bd6b91a0b5818a" providerId="LiveId" clId="{1A9A1C10-C7B9-4823-9DF5-5CEE6E0321DC}" dt="2020-08-15T14:04:45.990" v="6" actId="26606"/>
          <ac:spMkLst>
            <pc:docMk/>
            <pc:sldMk cId="3153250472" sldId="257"/>
            <ac:spMk id="71" creationId="{42A4FC2C-047E-45A5-965D-8E1E3BF09BC6}"/>
          </ac:spMkLst>
        </pc:spChg>
        <pc:picChg chg="add mod">
          <ac:chgData name="Amalia Spiliakou" userId="f4bd6b91a0b5818a" providerId="LiveId" clId="{1A9A1C10-C7B9-4823-9DF5-5CEE6E0321DC}" dt="2020-08-15T14:04:45.990" v="6" actId="26606"/>
          <ac:picMkLst>
            <pc:docMk/>
            <pc:sldMk cId="3153250472" sldId="257"/>
            <ac:picMk id="2050" creationId="{25836813-D2FB-4680-8984-0C56CE0916B9}"/>
          </ac:picMkLst>
        </pc:picChg>
      </pc:sldChg>
      <pc:sldChg chg="addSp delSp modSp add setBg">
        <pc:chgData name="Amalia Spiliakou" userId="f4bd6b91a0b5818a" providerId="LiveId" clId="{1A9A1C10-C7B9-4823-9DF5-5CEE6E0321DC}" dt="2020-08-15T14:18:42.959" v="39" actId="207"/>
        <pc:sldMkLst>
          <pc:docMk/>
          <pc:sldMk cId="1680086152" sldId="258"/>
        </pc:sldMkLst>
        <pc:spChg chg="del">
          <ac:chgData name="Amalia Spiliakou" userId="f4bd6b91a0b5818a" providerId="LiveId" clId="{1A9A1C10-C7B9-4823-9DF5-5CEE6E0321DC}" dt="2020-08-15T14:16:39.981" v="14"/>
          <ac:spMkLst>
            <pc:docMk/>
            <pc:sldMk cId="1680086152" sldId="258"/>
            <ac:spMk id="2" creationId="{4B255345-6439-4D29-94C1-3464559771F9}"/>
          </ac:spMkLst>
        </pc:spChg>
        <pc:spChg chg="del">
          <ac:chgData name="Amalia Spiliakou" userId="f4bd6b91a0b5818a" providerId="LiveId" clId="{1A9A1C10-C7B9-4823-9DF5-5CEE6E0321DC}" dt="2020-08-15T14:16:39.981" v="14"/>
          <ac:spMkLst>
            <pc:docMk/>
            <pc:sldMk cId="1680086152" sldId="258"/>
            <ac:spMk id="3" creationId="{1A36E48B-EDAA-40E3-B2D5-6DB39C1C8886}"/>
          </ac:spMkLst>
        </pc:spChg>
        <pc:spChg chg="add mod">
          <ac:chgData name="Amalia Spiliakou" userId="f4bd6b91a0b5818a" providerId="LiveId" clId="{1A9A1C10-C7B9-4823-9DF5-5CEE6E0321DC}" dt="2020-08-15T14:18:42.959" v="39" actId="207"/>
          <ac:spMkLst>
            <pc:docMk/>
            <pc:sldMk cId="1680086152" sldId="258"/>
            <ac:spMk id="4" creationId="{D47B7072-7EC0-4887-9F67-A93AA0F0385E}"/>
          </ac:spMkLst>
        </pc:spChg>
        <pc:picChg chg="add mod">
          <ac:chgData name="Amalia Spiliakou" userId="f4bd6b91a0b5818a" providerId="LiveId" clId="{1A9A1C10-C7B9-4823-9DF5-5CEE6E0321DC}" dt="2020-08-15T14:17:08.866" v="19" actId="1076"/>
          <ac:picMkLst>
            <pc:docMk/>
            <pc:sldMk cId="1680086152" sldId="258"/>
            <ac:picMk id="1026" creationId="{CF4CE7DF-7E3E-41B7-9330-3940728A0D35}"/>
          </ac:picMkLst>
        </pc:picChg>
      </pc:sldChg>
      <pc:sldChg chg="addSp modSp add del mod setBg">
        <pc:chgData name="Amalia Spiliakou" userId="f4bd6b91a0b5818a" providerId="LiveId" clId="{1A9A1C10-C7B9-4823-9DF5-5CEE6E0321DC}" dt="2020-08-15T14:16:32.461" v="12" actId="2696"/>
        <pc:sldMkLst>
          <pc:docMk/>
          <pc:sldMk cId="3054027708" sldId="258"/>
        </pc:sldMkLst>
        <pc:spChg chg="add">
          <ac:chgData name="Amalia Spiliakou" userId="f4bd6b91a0b5818a" providerId="LiveId" clId="{1A9A1C10-C7B9-4823-9DF5-5CEE6E0321DC}" dt="2020-08-15T14:07:18.020" v="11" actId="26606"/>
          <ac:spMkLst>
            <pc:docMk/>
            <pc:sldMk cId="3054027708" sldId="258"/>
            <ac:spMk id="71" creationId="{42A4FC2C-047E-45A5-965D-8E1E3BF09BC6}"/>
          </ac:spMkLst>
        </pc:spChg>
        <pc:picChg chg="add mod">
          <ac:chgData name="Amalia Spiliakou" userId="f4bd6b91a0b5818a" providerId="LiveId" clId="{1A9A1C10-C7B9-4823-9DF5-5CEE6E0321DC}" dt="2020-08-15T14:07:18.020" v="11" actId="26606"/>
          <ac:picMkLst>
            <pc:docMk/>
            <pc:sldMk cId="3054027708" sldId="258"/>
            <ac:picMk id="3074" creationId="{6895777B-A819-4922-8DBC-0A041D3A468A}"/>
          </ac:picMkLst>
        </pc:picChg>
      </pc:sldChg>
      <pc:sldChg chg="addSp delSp modSp add mod setBg">
        <pc:chgData name="Amalia Spiliakou" userId="f4bd6b91a0b5818a" providerId="LiveId" clId="{1A9A1C10-C7B9-4823-9DF5-5CEE6E0321DC}" dt="2020-08-15T14:45:57.048" v="44"/>
        <pc:sldMkLst>
          <pc:docMk/>
          <pc:sldMk cId="2491196761" sldId="259"/>
        </pc:sldMkLst>
        <pc:spChg chg="del">
          <ac:chgData name="Amalia Spiliakou" userId="f4bd6b91a0b5818a" providerId="LiveId" clId="{1A9A1C10-C7B9-4823-9DF5-5CEE6E0321DC}" dt="2020-08-15T14:45:30.618" v="41"/>
          <ac:spMkLst>
            <pc:docMk/>
            <pc:sldMk cId="2491196761" sldId="259"/>
            <ac:spMk id="2" creationId="{FD5F384A-D752-4307-A8B2-7763BCDBDC5C}"/>
          </ac:spMkLst>
        </pc:spChg>
        <pc:spChg chg="del">
          <ac:chgData name="Amalia Spiliakou" userId="f4bd6b91a0b5818a" providerId="LiveId" clId="{1A9A1C10-C7B9-4823-9DF5-5CEE6E0321DC}" dt="2020-08-15T14:45:30.618" v="41"/>
          <ac:spMkLst>
            <pc:docMk/>
            <pc:sldMk cId="2491196761" sldId="259"/>
            <ac:spMk id="3" creationId="{E08A59FC-ECE9-4C72-A47C-24A580FBCDAC}"/>
          </ac:spMkLst>
        </pc:spChg>
        <pc:spChg chg="add">
          <ac:chgData name="Amalia Spiliakou" userId="f4bd6b91a0b5818a" providerId="LiveId" clId="{1A9A1C10-C7B9-4823-9DF5-5CEE6E0321DC}" dt="2020-08-15T14:45:40.345" v="43" actId="26606"/>
          <ac:spMkLst>
            <pc:docMk/>
            <pc:sldMk cId="2491196761" sldId="259"/>
            <ac:spMk id="71" creationId="{42A4FC2C-047E-45A5-965D-8E1E3BF09BC6}"/>
          </ac:spMkLst>
        </pc:spChg>
        <pc:picChg chg="add mod">
          <ac:chgData name="Amalia Spiliakou" userId="f4bd6b91a0b5818a" providerId="LiveId" clId="{1A9A1C10-C7B9-4823-9DF5-5CEE6E0321DC}" dt="2020-08-15T14:45:40.345" v="43" actId="26606"/>
          <ac:picMkLst>
            <pc:docMk/>
            <pc:sldMk cId="2491196761" sldId="259"/>
            <ac:picMk id="2050" creationId="{6457A147-72F4-4241-AB8C-EC5BB4D75893}"/>
          </ac:picMkLst>
        </pc:picChg>
      </pc:sldChg>
      <pc:sldChg chg="addSp modSp add del mod setBg">
        <pc:chgData name="Amalia Spiliakou" userId="f4bd6b91a0b5818a" providerId="LiveId" clId="{1A9A1C10-C7B9-4823-9DF5-5CEE6E0321DC}" dt="2020-08-15T18:37:08.792" v="477" actId="2696"/>
        <pc:sldMkLst>
          <pc:docMk/>
          <pc:sldMk cId="2073225162" sldId="260"/>
        </pc:sldMkLst>
        <pc:spChg chg="mod ord">
          <ac:chgData name="Amalia Spiliakou" userId="f4bd6b91a0b5818a" providerId="LiveId" clId="{1A9A1C10-C7B9-4823-9DF5-5CEE6E0321DC}" dt="2020-08-15T17:55:58.100" v="69" actId="26606"/>
          <ac:spMkLst>
            <pc:docMk/>
            <pc:sldMk cId="2073225162" sldId="260"/>
            <ac:spMk id="2" creationId="{13E03131-8293-41BD-8BA4-A37C5FA51094}"/>
          </ac:spMkLst>
        </pc:spChg>
        <pc:spChg chg="add">
          <ac:chgData name="Amalia Spiliakou" userId="f4bd6b91a0b5818a" providerId="LiveId" clId="{1A9A1C10-C7B9-4823-9DF5-5CEE6E0321DC}" dt="2020-08-15T17:55:58.100" v="69" actId="26606"/>
          <ac:spMkLst>
            <pc:docMk/>
            <pc:sldMk cId="2073225162" sldId="260"/>
            <ac:spMk id="71" creationId="{37C89E4B-3C9F-44B9-8B86-D9E3D112D8EC}"/>
          </ac:spMkLst>
        </pc:spChg>
        <pc:picChg chg="add mod">
          <ac:chgData name="Amalia Spiliakou" userId="f4bd6b91a0b5818a" providerId="LiveId" clId="{1A9A1C10-C7B9-4823-9DF5-5CEE6E0321DC}" dt="2020-08-15T17:55:58.100" v="69" actId="26606"/>
          <ac:picMkLst>
            <pc:docMk/>
            <pc:sldMk cId="2073225162" sldId="260"/>
            <ac:picMk id="3074" creationId="{B7CF7BCD-C8CF-44EE-8159-37EE5E3BE530}"/>
          </ac:picMkLst>
        </pc:picChg>
        <pc:cxnChg chg="add">
          <ac:chgData name="Amalia Spiliakou" userId="f4bd6b91a0b5818a" providerId="LiveId" clId="{1A9A1C10-C7B9-4823-9DF5-5CEE6E0321DC}" dt="2020-08-15T17:55:58.100" v="69" actId="26606"/>
          <ac:cxnSpMkLst>
            <pc:docMk/>
            <pc:sldMk cId="2073225162" sldId="260"/>
            <ac:cxnSpMk id="73" creationId="{AA2EAA10-076F-46BD-8F0F-B9A2FB77A85C}"/>
          </ac:cxnSpMkLst>
        </pc:cxnChg>
        <pc:cxnChg chg="add">
          <ac:chgData name="Amalia Spiliakou" userId="f4bd6b91a0b5818a" providerId="LiveId" clId="{1A9A1C10-C7B9-4823-9DF5-5CEE6E0321DC}" dt="2020-08-15T17:55:58.100" v="69" actId="26606"/>
          <ac:cxnSpMkLst>
            <pc:docMk/>
            <pc:sldMk cId="2073225162" sldId="260"/>
            <ac:cxnSpMk id="75" creationId="{D891E407-403B-4764-86C9-33A56D3BCAA3}"/>
          </ac:cxnSpMkLst>
        </pc:cxnChg>
      </pc:sldChg>
      <pc:sldChg chg="addSp modSp add del mod setBg">
        <pc:chgData name="Amalia Spiliakou" userId="f4bd6b91a0b5818a" providerId="LiveId" clId="{1A9A1C10-C7B9-4823-9DF5-5CEE6E0321DC}" dt="2020-08-15T18:38:28.792" v="490" actId="2696"/>
        <pc:sldMkLst>
          <pc:docMk/>
          <pc:sldMk cId="3845562945" sldId="261"/>
        </pc:sldMkLst>
        <pc:spChg chg="mod ord">
          <ac:chgData name="Amalia Spiliakou" userId="f4bd6b91a0b5818a" providerId="LiveId" clId="{1A9A1C10-C7B9-4823-9DF5-5CEE6E0321DC}" dt="2020-08-15T17:58:31.104" v="85"/>
          <ac:spMkLst>
            <pc:docMk/>
            <pc:sldMk cId="3845562945" sldId="261"/>
            <ac:spMk id="2" creationId="{B2383572-27FE-4D0E-83B8-CCB43969366F}"/>
          </ac:spMkLst>
        </pc:spChg>
        <pc:spChg chg="add">
          <ac:chgData name="Amalia Spiliakou" userId="f4bd6b91a0b5818a" providerId="LiveId" clId="{1A9A1C10-C7B9-4823-9DF5-5CEE6E0321DC}" dt="2020-08-15T17:58:02.424" v="75" actId="26606"/>
          <ac:spMkLst>
            <pc:docMk/>
            <pc:sldMk cId="3845562945" sldId="261"/>
            <ac:spMk id="71" creationId="{37C89E4B-3C9F-44B9-8B86-D9E3D112D8EC}"/>
          </ac:spMkLst>
        </pc:spChg>
        <pc:picChg chg="add mod">
          <ac:chgData name="Amalia Spiliakou" userId="f4bd6b91a0b5818a" providerId="LiveId" clId="{1A9A1C10-C7B9-4823-9DF5-5CEE6E0321DC}" dt="2020-08-15T17:58:02.424" v="75" actId="26606"/>
          <ac:picMkLst>
            <pc:docMk/>
            <pc:sldMk cId="3845562945" sldId="261"/>
            <ac:picMk id="4098" creationId="{5F7C4036-CE2B-4E91-AAC5-682C6C7C3E0F}"/>
          </ac:picMkLst>
        </pc:picChg>
        <pc:cxnChg chg="add">
          <ac:chgData name="Amalia Spiliakou" userId="f4bd6b91a0b5818a" providerId="LiveId" clId="{1A9A1C10-C7B9-4823-9DF5-5CEE6E0321DC}" dt="2020-08-15T17:58:02.424" v="75" actId="26606"/>
          <ac:cxnSpMkLst>
            <pc:docMk/>
            <pc:sldMk cId="3845562945" sldId="261"/>
            <ac:cxnSpMk id="73" creationId="{AA2EAA10-076F-46BD-8F0F-B9A2FB77A85C}"/>
          </ac:cxnSpMkLst>
        </pc:cxnChg>
        <pc:cxnChg chg="add">
          <ac:chgData name="Amalia Spiliakou" userId="f4bd6b91a0b5818a" providerId="LiveId" clId="{1A9A1C10-C7B9-4823-9DF5-5CEE6E0321DC}" dt="2020-08-15T17:58:02.424" v="75" actId="26606"/>
          <ac:cxnSpMkLst>
            <pc:docMk/>
            <pc:sldMk cId="3845562945" sldId="261"/>
            <ac:cxnSpMk id="75" creationId="{D891E407-403B-4764-86C9-33A56D3BCAA3}"/>
          </ac:cxnSpMkLst>
        </pc:cxnChg>
      </pc:sldChg>
      <pc:sldChg chg="addSp delSp modSp add mod setBg">
        <pc:chgData name="Amalia Spiliakou" userId="f4bd6b91a0b5818a" providerId="LiveId" clId="{1A9A1C10-C7B9-4823-9DF5-5CEE6E0321DC}" dt="2020-08-15T18:39:29.002" v="498" actId="14100"/>
        <pc:sldMkLst>
          <pc:docMk/>
          <pc:sldMk cId="2342781727" sldId="262"/>
        </pc:sldMkLst>
        <pc:spChg chg="del mod ord">
          <ac:chgData name="Amalia Spiliakou" userId="f4bd6b91a0b5818a" providerId="LiveId" clId="{1A9A1C10-C7B9-4823-9DF5-5CEE6E0321DC}" dt="2020-08-15T18:00:22.216" v="106" actId="478"/>
          <ac:spMkLst>
            <pc:docMk/>
            <pc:sldMk cId="2342781727" sldId="262"/>
            <ac:spMk id="2" creationId="{7360BCA0-1D66-4D4F-8F5A-B3929C7A93EC}"/>
          </ac:spMkLst>
        </pc:spChg>
        <pc:spChg chg="add mod ord">
          <ac:chgData name="Amalia Spiliakou" userId="f4bd6b91a0b5818a" providerId="LiveId" clId="{1A9A1C10-C7B9-4823-9DF5-5CEE6E0321DC}" dt="2020-08-15T18:39:29.002" v="498" actId="14100"/>
          <ac:spMkLst>
            <pc:docMk/>
            <pc:sldMk cId="2342781727" sldId="262"/>
            <ac:spMk id="4" creationId="{DEE71A9F-E45D-4E4F-A497-374117BE8249}"/>
          </ac:spMkLst>
        </pc:spChg>
        <pc:spChg chg="add del">
          <ac:chgData name="Amalia Spiliakou" userId="f4bd6b91a0b5818a" providerId="LiveId" clId="{1A9A1C10-C7B9-4823-9DF5-5CEE6E0321DC}" dt="2020-08-15T18:39:04.026" v="493" actId="26606"/>
          <ac:spMkLst>
            <pc:docMk/>
            <pc:sldMk cId="2342781727" sldId="262"/>
            <ac:spMk id="71" creationId="{37C89E4B-3C9F-44B9-8B86-D9E3D112D8EC}"/>
          </ac:spMkLst>
        </pc:spChg>
        <pc:spChg chg="add">
          <ac:chgData name="Amalia Spiliakou" userId="f4bd6b91a0b5818a" providerId="LiveId" clId="{1A9A1C10-C7B9-4823-9DF5-5CEE6E0321DC}" dt="2020-08-15T18:39:04.026" v="493" actId="26606"/>
          <ac:spMkLst>
            <pc:docMk/>
            <pc:sldMk cId="2342781727" sldId="262"/>
            <ac:spMk id="139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9:04.026" v="493" actId="26606"/>
          <ac:spMkLst>
            <pc:docMk/>
            <pc:sldMk cId="2342781727" sldId="262"/>
            <ac:spMk id="141" creationId="{007891EC-4501-44ED-A8C8-B11B6DB767AB}"/>
          </ac:spMkLst>
        </pc:spChg>
        <pc:picChg chg="add del mod">
          <ac:chgData name="Amalia Spiliakou" userId="f4bd6b91a0b5818a" providerId="LiveId" clId="{1A9A1C10-C7B9-4823-9DF5-5CEE6E0321DC}" dt="2020-08-15T17:59:33.843" v="93" actId="478"/>
          <ac:picMkLst>
            <pc:docMk/>
            <pc:sldMk cId="2342781727" sldId="262"/>
            <ac:picMk id="5122" creationId="{F75CBED5-0B33-4627-A1B2-48309C3DFF82}"/>
          </ac:picMkLst>
        </pc:picChg>
        <pc:picChg chg="add del mod">
          <ac:chgData name="Amalia Spiliakou" userId="f4bd6b91a0b5818a" providerId="LiveId" clId="{1A9A1C10-C7B9-4823-9DF5-5CEE6E0321DC}" dt="2020-08-15T18:38:45.879" v="491" actId="478"/>
          <ac:picMkLst>
            <pc:docMk/>
            <pc:sldMk cId="2342781727" sldId="262"/>
            <ac:picMk id="5124" creationId="{DC18C27E-1047-4AC3-931B-6278FF0510BD}"/>
          </ac:picMkLst>
        </pc:picChg>
        <pc:picChg chg="add mod">
          <ac:chgData name="Amalia Spiliakou" userId="f4bd6b91a0b5818a" providerId="LiveId" clId="{1A9A1C10-C7B9-4823-9DF5-5CEE6E0321DC}" dt="2020-08-15T18:39:04.094" v="494" actId="27636"/>
          <ac:picMkLst>
            <pc:docMk/>
            <pc:sldMk cId="2342781727" sldId="262"/>
            <ac:picMk id="5126" creationId="{0F9263C1-C1D0-46BE-9C6C-D81A0AC5890C}"/>
          </ac:picMkLst>
        </pc:picChg>
        <pc:cxnChg chg="add del">
          <ac:chgData name="Amalia Spiliakou" userId="f4bd6b91a0b5818a" providerId="LiveId" clId="{1A9A1C10-C7B9-4823-9DF5-5CEE6E0321DC}" dt="2020-08-15T18:39:04.026" v="493" actId="26606"/>
          <ac:cxnSpMkLst>
            <pc:docMk/>
            <pc:sldMk cId="2342781727" sldId="262"/>
            <ac:cxnSpMk id="73" creationId="{AA2EAA10-076F-46BD-8F0F-B9A2FB77A85C}"/>
          </ac:cxnSpMkLst>
        </pc:cxnChg>
        <pc:cxnChg chg="add del">
          <ac:chgData name="Amalia Spiliakou" userId="f4bd6b91a0b5818a" providerId="LiveId" clId="{1A9A1C10-C7B9-4823-9DF5-5CEE6E0321DC}" dt="2020-08-15T18:39:04.026" v="493" actId="26606"/>
          <ac:cxnSpMkLst>
            <pc:docMk/>
            <pc:sldMk cId="2342781727" sldId="262"/>
            <ac:cxnSpMk id="75" creationId="{D891E407-403B-4764-86C9-33A56D3BCAA3}"/>
          </ac:cxnSpMkLst>
        </pc:cxnChg>
      </pc:sldChg>
      <pc:sldChg chg="addSp modSp add mod setBg">
        <pc:chgData name="Amalia Spiliakou" userId="f4bd6b91a0b5818a" providerId="LiveId" clId="{1A9A1C10-C7B9-4823-9DF5-5CEE6E0321DC}" dt="2020-08-15T18:04:24.679" v="176" actId="255"/>
        <pc:sldMkLst>
          <pc:docMk/>
          <pc:sldMk cId="1463579227" sldId="263"/>
        </pc:sldMkLst>
        <pc:spChg chg="mod ord">
          <ac:chgData name="Amalia Spiliakou" userId="f4bd6b91a0b5818a" providerId="LiveId" clId="{1A9A1C10-C7B9-4823-9DF5-5CEE6E0321DC}" dt="2020-08-15T18:04:24.679" v="176" actId="255"/>
          <ac:spMkLst>
            <pc:docMk/>
            <pc:sldMk cId="1463579227" sldId="263"/>
            <ac:spMk id="2" creationId="{5E2A9086-9F2E-4836-A9AD-81B197D48826}"/>
          </ac:spMkLst>
        </pc:spChg>
        <pc:spChg chg="add">
          <ac:chgData name="Amalia Spiliakou" userId="f4bd6b91a0b5818a" providerId="LiveId" clId="{1A9A1C10-C7B9-4823-9DF5-5CEE6E0321DC}" dt="2020-08-15T18:03:22.569" v="169" actId="26606"/>
          <ac:spMkLst>
            <pc:docMk/>
            <pc:sldMk cId="1463579227" sldId="263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03:22.569" v="169" actId="26606"/>
          <ac:spMkLst>
            <pc:docMk/>
            <pc:sldMk cId="1463579227" sldId="263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03:22.569" v="169" actId="26606"/>
          <ac:picMkLst>
            <pc:docMk/>
            <pc:sldMk cId="1463579227" sldId="263"/>
            <ac:picMk id="6146" creationId="{64A70E9F-6917-4EAB-A78A-8708E8A94811}"/>
          </ac:picMkLst>
        </pc:picChg>
      </pc:sldChg>
      <pc:sldChg chg="addSp modSp add mod setBg">
        <pc:chgData name="Amalia Spiliakou" userId="f4bd6b91a0b5818a" providerId="LiveId" clId="{1A9A1C10-C7B9-4823-9DF5-5CEE6E0321DC}" dt="2020-08-15T18:06:27.449" v="188" actId="255"/>
        <pc:sldMkLst>
          <pc:docMk/>
          <pc:sldMk cId="2814536549" sldId="264"/>
        </pc:sldMkLst>
        <pc:spChg chg="mod ord">
          <ac:chgData name="Amalia Spiliakou" userId="f4bd6b91a0b5818a" providerId="LiveId" clId="{1A9A1C10-C7B9-4823-9DF5-5CEE6E0321DC}" dt="2020-08-15T18:06:27.449" v="188" actId="255"/>
          <ac:spMkLst>
            <pc:docMk/>
            <pc:sldMk cId="2814536549" sldId="264"/>
            <ac:spMk id="2" creationId="{E065EA49-7C4A-4361-9D09-1D22A15021DE}"/>
          </ac:spMkLst>
        </pc:spChg>
        <pc:spChg chg="add">
          <ac:chgData name="Amalia Spiliakou" userId="f4bd6b91a0b5818a" providerId="LiveId" clId="{1A9A1C10-C7B9-4823-9DF5-5CEE6E0321DC}" dt="2020-08-15T18:05:28.217" v="181" actId="26606"/>
          <ac:spMkLst>
            <pc:docMk/>
            <pc:sldMk cId="2814536549" sldId="264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05:28.217" v="181" actId="26606"/>
          <ac:spMkLst>
            <pc:docMk/>
            <pc:sldMk cId="2814536549" sldId="264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05:28.217" v="181" actId="26606"/>
          <ac:picMkLst>
            <pc:docMk/>
            <pc:sldMk cId="2814536549" sldId="264"/>
            <ac:picMk id="7170" creationId="{ABEB98AB-185C-46F5-B285-96ACCD99D3F4}"/>
          </ac:picMkLst>
        </pc:picChg>
      </pc:sldChg>
      <pc:sldChg chg="addSp modSp add mod setBg">
        <pc:chgData name="Amalia Spiliakou" userId="f4bd6b91a0b5818a" providerId="LiveId" clId="{1A9A1C10-C7B9-4823-9DF5-5CEE6E0321DC}" dt="2020-08-15T18:07:46.723" v="198" actId="14100"/>
        <pc:sldMkLst>
          <pc:docMk/>
          <pc:sldMk cId="3571677484" sldId="265"/>
        </pc:sldMkLst>
        <pc:spChg chg="mod ord">
          <ac:chgData name="Amalia Spiliakou" userId="f4bd6b91a0b5818a" providerId="LiveId" clId="{1A9A1C10-C7B9-4823-9DF5-5CEE6E0321DC}" dt="2020-08-15T18:07:46.723" v="198" actId="14100"/>
          <ac:spMkLst>
            <pc:docMk/>
            <pc:sldMk cId="3571677484" sldId="265"/>
            <ac:spMk id="2" creationId="{9294D54B-1E49-47A5-9695-1A977BFBB4BE}"/>
          </ac:spMkLst>
        </pc:spChg>
        <pc:spChg chg="add">
          <ac:chgData name="Amalia Spiliakou" userId="f4bd6b91a0b5818a" providerId="LiveId" clId="{1A9A1C10-C7B9-4823-9DF5-5CEE6E0321DC}" dt="2020-08-15T18:06:55.346" v="190" actId="26606"/>
          <ac:spMkLst>
            <pc:docMk/>
            <pc:sldMk cId="3571677484" sldId="265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06:55.346" v="190" actId="26606"/>
          <ac:spMkLst>
            <pc:docMk/>
            <pc:sldMk cId="3571677484" sldId="265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06:55.346" v="190" actId="26606"/>
          <ac:picMkLst>
            <pc:docMk/>
            <pc:sldMk cId="3571677484" sldId="265"/>
            <ac:picMk id="8194" creationId="{7557D388-9BA2-48A9-8BDF-BB809C7FBF42}"/>
          </ac:picMkLst>
        </pc:picChg>
      </pc:sldChg>
      <pc:sldChg chg="addSp modSp add mod setBg">
        <pc:chgData name="Amalia Spiliakou" userId="f4bd6b91a0b5818a" providerId="LiveId" clId="{1A9A1C10-C7B9-4823-9DF5-5CEE6E0321DC}" dt="2020-08-15T18:09:18.071" v="210" actId="14100"/>
        <pc:sldMkLst>
          <pc:docMk/>
          <pc:sldMk cId="1996820461" sldId="266"/>
        </pc:sldMkLst>
        <pc:spChg chg="mod ord">
          <ac:chgData name="Amalia Spiliakou" userId="f4bd6b91a0b5818a" providerId="LiveId" clId="{1A9A1C10-C7B9-4823-9DF5-5CEE6E0321DC}" dt="2020-08-15T18:09:18.071" v="210" actId="14100"/>
          <ac:spMkLst>
            <pc:docMk/>
            <pc:sldMk cId="1996820461" sldId="266"/>
            <ac:spMk id="2" creationId="{77A818D8-925F-4F84-8806-BA3607402F5A}"/>
          </ac:spMkLst>
        </pc:spChg>
        <pc:spChg chg="add">
          <ac:chgData name="Amalia Spiliakou" userId="f4bd6b91a0b5818a" providerId="LiveId" clId="{1A9A1C10-C7B9-4823-9DF5-5CEE6E0321DC}" dt="2020-08-15T18:08:21.256" v="202" actId="26606"/>
          <ac:spMkLst>
            <pc:docMk/>
            <pc:sldMk cId="1996820461" sldId="266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08:21.256" v="202" actId="26606"/>
          <ac:spMkLst>
            <pc:docMk/>
            <pc:sldMk cId="1996820461" sldId="266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08:21.256" v="202" actId="26606"/>
          <ac:picMkLst>
            <pc:docMk/>
            <pc:sldMk cId="1996820461" sldId="266"/>
            <ac:picMk id="9218" creationId="{3457B852-1EA8-4F4C-953F-D870DF2B97E7}"/>
          </ac:picMkLst>
        </pc:picChg>
      </pc:sldChg>
      <pc:sldChg chg="addSp modSp add mod setBg">
        <pc:chgData name="Amalia Spiliakou" userId="f4bd6b91a0b5818a" providerId="LiveId" clId="{1A9A1C10-C7B9-4823-9DF5-5CEE6E0321DC}" dt="2020-08-15T18:10:26.579" v="219" actId="14100"/>
        <pc:sldMkLst>
          <pc:docMk/>
          <pc:sldMk cId="475562167" sldId="267"/>
        </pc:sldMkLst>
        <pc:spChg chg="mod ord">
          <ac:chgData name="Amalia Spiliakou" userId="f4bd6b91a0b5818a" providerId="LiveId" clId="{1A9A1C10-C7B9-4823-9DF5-5CEE6E0321DC}" dt="2020-08-15T18:10:26.579" v="219" actId="14100"/>
          <ac:spMkLst>
            <pc:docMk/>
            <pc:sldMk cId="475562167" sldId="267"/>
            <ac:spMk id="2" creationId="{028A11D0-C530-400B-A899-BE8FD61D53F0}"/>
          </ac:spMkLst>
        </pc:spChg>
        <pc:spChg chg="add">
          <ac:chgData name="Amalia Spiliakou" userId="f4bd6b91a0b5818a" providerId="LiveId" clId="{1A9A1C10-C7B9-4823-9DF5-5CEE6E0321DC}" dt="2020-08-15T18:09:48.259" v="212" actId="26606"/>
          <ac:spMkLst>
            <pc:docMk/>
            <pc:sldMk cId="475562167" sldId="267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09:48.259" v="212" actId="26606"/>
          <ac:spMkLst>
            <pc:docMk/>
            <pc:sldMk cId="475562167" sldId="267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09:48.259" v="212" actId="26606"/>
          <ac:picMkLst>
            <pc:docMk/>
            <pc:sldMk cId="475562167" sldId="267"/>
            <ac:picMk id="10242" creationId="{AF92B909-9550-45E0-BCA9-757E75A6C238}"/>
          </ac:picMkLst>
        </pc:picChg>
      </pc:sldChg>
      <pc:sldChg chg="addSp modSp add mod setBg">
        <pc:chgData name="Amalia Spiliakou" userId="f4bd6b91a0b5818a" providerId="LiveId" clId="{1A9A1C10-C7B9-4823-9DF5-5CEE6E0321DC}" dt="2020-08-15T18:11:32.751" v="228" actId="14100"/>
        <pc:sldMkLst>
          <pc:docMk/>
          <pc:sldMk cId="750871823" sldId="268"/>
        </pc:sldMkLst>
        <pc:spChg chg="mod ord">
          <ac:chgData name="Amalia Spiliakou" userId="f4bd6b91a0b5818a" providerId="LiveId" clId="{1A9A1C10-C7B9-4823-9DF5-5CEE6E0321DC}" dt="2020-08-15T18:11:32.751" v="228" actId="14100"/>
          <ac:spMkLst>
            <pc:docMk/>
            <pc:sldMk cId="750871823" sldId="268"/>
            <ac:spMk id="2" creationId="{E5127F81-64E0-4637-9786-D1A8731C5198}"/>
          </ac:spMkLst>
        </pc:spChg>
        <pc:spChg chg="add">
          <ac:chgData name="Amalia Spiliakou" userId="f4bd6b91a0b5818a" providerId="LiveId" clId="{1A9A1C10-C7B9-4823-9DF5-5CEE6E0321DC}" dt="2020-08-15T18:10:49.151" v="221" actId="26606"/>
          <ac:spMkLst>
            <pc:docMk/>
            <pc:sldMk cId="750871823" sldId="268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10:49.151" v="221" actId="26606"/>
          <ac:spMkLst>
            <pc:docMk/>
            <pc:sldMk cId="750871823" sldId="268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10:49.151" v="221" actId="26606"/>
          <ac:picMkLst>
            <pc:docMk/>
            <pc:sldMk cId="750871823" sldId="268"/>
            <ac:picMk id="11266" creationId="{29536A83-7A53-4568-AFAB-B1F194B3C040}"/>
          </ac:picMkLst>
        </pc:picChg>
      </pc:sldChg>
      <pc:sldChg chg="addSp delSp modSp add del mod setBg">
        <pc:chgData name="Amalia Spiliakou" userId="f4bd6b91a0b5818a" providerId="LiveId" clId="{1A9A1C10-C7B9-4823-9DF5-5CEE6E0321DC}" dt="2020-08-15T18:15:26.418" v="238" actId="2696"/>
        <pc:sldMkLst>
          <pc:docMk/>
          <pc:sldMk cId="1523334544" sldId="269"/>
        </pc:sldMkLst>
        <pc:spChg chg="mod ord">
          <ac:chgData name="Amalia Spiliakou" userId="f4bd6b91a0b5818a" providerId="LiveId" clId="{1A9A1C10-C7B9-4823-9DF5-5CEE6E0321DC}" dt="2020-08-15T18:13:56.221" v="236" actId="26606"/>
          <ac:spMkLst>
            <pc:docMk/>
            <pc:sldMk cId="1523334544" sldId="269"/>
            <ac:spMk id="2" creationId="{9D6DF377-0B45-4C48-B29F-15EDC7359374}"/>
          </ac:spMkLst>
        </pc:spChg>
        <pc:spChg chg="add">
          <ac:chgData name="Amalia Spiliakou" userId="f4bd6b91a0b5818a" providerId="LiveId" clId="{1A9A1C10-C7B9-4823-9DF5-5CEE6E0321DC}" dt="2020-08-15T18:13:56.221" v="236" actId="26606"/>
          <ac:spMkLst>
            <pc:docMk/>
            <pc:sldMk cId="1523334544" sldId="269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13:56.221" v="236" actId="26606"/>
          <ac:spMkLst>
            <pc:docMk/>
            <pc:sldMk cId="1523334544" sldId="269"/>
            <ac:spMk id="73" creationId="{007891EC-4501-44ED-A8C8-B11B6DB767AB}"/>
          </ac:spMkLst>
        </pc:spChg>
        <pc:picChg chg="add del mod">
          <ac:chgData name="Amalia Spiliakou" userId="f4bd6b91a0b5818a" providerId="LiveId" clId="{1A9A1C10-C7B9-4823-9DF5-5CEE6E0321DC}" dt="2020-08-15T18:15:21.509" v="237" actId="478"/>
          <ac:picMkLst>
            <pc:docMk/>
            <pc:sldMk cId="1523334544" sldId="269"/>
            <ac:picMk id="12290" creationId="{88ACD7F2-BD6E-412B-885C-5B27D83AFD80}"/>
          </ac:picMkLst>
        </pc:picChg>
      </pc:sldChg>
      <pc:sldChg chg="addSp modSp add setBg">
        <pc:chgData name="Amalia Spiliakou" userId="f4bd6b91a0b5818a" providerId="LiveId" clId="{1A9A1C10-C7B9-4823-9DF5-5CEE6E0321DC}" dt="2020-08-15T18:18:01.188" v="274" actId="20577"/>
        <pc:sldMkLst>
          <pc:docMk/>
          <pc:sldMk cId="2492470700" sldId="270"/>
        </pc:sldMkLst>
        <pc:spChg chg="mod">
          <ac:chgData name="Amalia Spiliakou" userId="f4bd6b91a0b5818a" providerId="LiveId" clId="{1A9A1C10-C7B9-4823-9DF5-5CEE6E0321DC}" dt="2020-08-15T18:18:01.188" v="274" actId="20577"/>
          <ac:spMkLst>
            <pc:docMk/>
            <pc:sldMk cId="2492470700" sldId="270"/>
            <ac:spMk id="2" creationId="{F2737992-E33B-422B-A678-8D3CA84167D6}"/>
          </ac:spMkLst>
        </pc:spChg>
        <pc:picChg chg="add mod">
          <ac:chgData name="Amalia Spiliakou" userId="f4bd6b91a0b5818a" providerId="LiveId" clId="{1A9A1C10-C7B9-4823-9DF5-5CEE6E0321DC}" dt="2020-08-15T18:15:52.425" v="244" actId="1076"/>
          <ac:picMkLst>
            <pc:docMk/>
            <pc:sldMk cId="2492470700" sldId="270"/>
            <ac:picMk id="13314" creationId="{288F0003-7048-436F-A927-B38C0F751630}"/>
          </ac:picMkLst>
        </pc:picChg>
      </pc:sldChg>
      <pc:sldChg chg="addSp modSp add mod setBg">
        <pc:chgData name="Amalia Spiliakou" userId="f4bd6b91a0b5818a" providerId="LiveId" clId="{1A9A1C10-C7B9-4823-9DF5-5CEE6E0321DC}" dt="2020-08-15T18:19:37.612" v="294" actId="113"/>
        <pc:sldMkLst>
          <pc:docMk/>
          <pc:sldMk cId="3690857816" sldId="271"/>
        </pc:sldMkLst>
        <pc:spChg chg="mod ord">
          <ac:chgData name="Amalia Spiliakou" userId="f4bd6b91a0b5818a" providerId="LiveId" clId="{1A9A1C10-C7B9-4823-9DF5-5CEE6E0321DC}" dt="2020-08-15T18:19:37.612" v="294" actId="113"/>
          <ac:spMkLst>
            <pc:docMk/>
            <pc:sldMk cId="3690857816" sldId="271"/>
            <ac:spMk id="2" creationId="{B87586E8-16DE-4C35-9525-8C3DB09E9305}"/>
          </ac:spMkLst>
        </pc:spChg>
        <pc:spChg chg="add">
          <ac:chgData name="Amalia Spiliakou" userId="f4bd6b91a0b5818a" providerId="LiveId" clId="{1A9A1C10-C7B9-4823-9DF5-5CEE6E0321DC}" dt="2020-08-15T18:18:27.617" v="276" actId="26606"/>
          <ac:spMkLst>
            <pc:docMk/>
            <pc:sldMk cId="3690857816" sldId="271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18:27.617" v="276" actId="26606"/>
          <ac:spMkLst>
            <pc:docMk/>
            <pc:sldMk cId="3690857816" sldId="271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18:27.617" v="276" actId="26606"/>
          <ac:picMkLst>
            <pc:docMk/>
            <pc:sldMk cId="3690857816" sldId="271"/>
            <ac:picMk id="14338" creationId="{B5B18B7F-3081-4412-976C-98588A4859BD}"/>
          </ac:picMkLst>
        </pc:picChg>
      </pc:sldChg>
      <pc:sldChg chg="addSp modSp add mod setBg">
        <pc:chgData name="Amalia Spiliakou" userId="f4bd6b91a0b5818a" providerId="LiveId" clId="{1A9A1C10-C7B9-4823-9DF5-5CEE6E0321DC}" dt="2020-08-15T18:21:07.994" v="312" actId="14100"/>
        <pc:sldMkLst>
          <pc:docMk/>
          <pc:sldMk cId="3325443708" sldId="272"/>
        </pc:sldMkLst>
        <pc:spChg chg="mod ord">
          <ac:chgData name="Amalia Spiliakou" userId="f4bd6b91a0b5818a" providerId="LiveId" clId="{1A9A1C10-C7B9-4823-9DF5-5CEE6E0321DC}" dt="2020-08-15T18:21:07.994" v="312" actId="14100"/>
          <ac:spMkLst>
            <pc:docMk/>
            <pc:sldMk cId="3325443708" sldId="272"/>
            <ac:spMk id="2" creationId="{04E3ABBF-E42A-4413-8C3F-16ABAE0A9941}"/>
          </ac:spMkLst>
        </pc:spChg>
        <pc:spChg chg="add">
          <ac:chgData name="Amalia Spiliakou" userId="f4bd6b91a0b5818a" providerId="LiveId" clId="{1A9A1C10-C7B9-4823-9DF5-5CEE6E0321DC}" dt="2020-08-15T18:20:19.399" v="296" actId="26606"/>
          <ac:spMkLst>
            <pc:docMk/>
            <pc:sldMk cId="3325443708" sldId="272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0:19.399" v="296" actId="26606"/>
          <ac:spMkLst>
            <pc:docMk/>
            <pc:sldMk cId="3325443708" sldId="272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0:19.399" v="296" actId="26606"/>
          <ac:picMkLst>
            <pc:docMk/>
            <pc:sldMk cId="3325443708" sldId="272"/>
            <ac:picMk id="15362" creationId="{BAA58098-29AE-4EC6-92DD-26C96BC1AE43}"/>
          </ac:picMkLst>
        </pc:picChg>
      </pc:sldChg>
      <pc:sldChg chg="addSp modSp add mod setBg">
        <pc:chgData name="Amalia Spiliakou" userId="f4bd6b91a0b5818a" providerId="LiveId" clId="{1A9A1C10-C7B9-4823-9DF5-5CEE6E0321DC}" dt="2020-08-15T18:22:31.969" v="323" actId="20577"/>
        <pc:sldMkLst>
          <pc:docMk/>
          <pc:sldMk cId="797998771" sldId="273"/>
        </pc:sldMkLst>
        <pc:spChg chg="mod ord">
          <ac:chgData name="Amalia Spiliakou" userId="f4bd6b91a0b5818a" providerId="LiveId" clId="{1A9A1C10-C7B9-4823-9DF5-5CEE6E0321DC}" dt="2020-08-15T18:22:31.969" v="323" actId="20577"/>
          <ac:spMkLst>
            <pc:docMk/>
            <pc:sldMk cId="797998771" sldId="273"/>
            <ac:spMk id="2" creationId="{AA486DB9-622B-4DB2-9B06-229960F1AC31}"/>
          </ac:spMkLst>
        </pc:spChg>
        <pc:spChg chg="add">
          <ac:chgData name="Amalia Spiliakou" userId="f4bd6b91a0b5818a" providerId="LiveId" clId="{1A9A1C10-C7B9-4823-9DF5-5CEE6E0321DC}" dt="2020-08-15T18:21:35.898" v="314" actId="26606"/>
          <ac:spMkLst>
            <pc:docMk/>
            <pc:sldMk cId="797998771" sldId="273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1:35.898" v="314" actId="26606"/>
          <ac:spMkLst>
            <pc:docMk/>
            <pc:sldMk cId="797998771" sldId="273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1:35.898" v="314" actId="26606"/>
          <ac:picMkLst>
            <pc:docMk/>
            <pc:sldMk cId="797998771" sldId="273"/>
            <ac:picMk id="16386" creationId="{3638A763-A044-4ABD-A38C-FC66C2A39595}"/>
          </ac:picMkLst>
        </pc:picChg>
      </pc:sldChg>
      <pc:sldChg chg="addSp modSp add mod setBg">
        <pc:chgData name="Amalia Spiliakou" userId="f4bd6b91a0b5818a" providerId="LiveId" clId="{1A9A1C10-C7B9-4823-9DF5-5CEE6E0321DC}" dt="2020-08-15T18:23:54.593" v="342" actId="14100"/>
        <pc:sldMkLst>
          <pc:docMk/>
          <pc:sldMk cId="3793211652" sldId="274"/>
        </pc:sldMkLst>
        <pc:spChg chg="mod ord">
          <ac:chgData name="Amalia Spiliakou" userId="f4bd6b91a0b5818a" providerId="LiveId" clId="{1A9A1C10-C7B9-4823-9DF5-5CEE6E0321DC}" dt="2020-08-15T18:23:54.593" v="342" actId="14100"/>
          <ac:spMkLst>
            <pc:docMk/>
            <pc:sldMk cId="3793211652" sldId="274"/>
            <ac:spMk id="2" creationId="{0A29A642-D3CE-4D00-86CB-0576A4C45C1B}"/>
          </ac:spMkLst>
        </pc:spChg>
        <pc:spChg chg="add">
          <ac:chgData name="Amalia Spiliakou" userId="f4bd6b91a0b5818a" providerId="LiveId" clId="{1A9A1C10-C7B9-4823-9DF5-5CEE6E0321DC}" dt="2020-08-15T18:22:57.480" v="325" actId="26606"/>
          <ac:spMkLst>
            <pc:docMk/>
            <pc:sldMk cId="3793211652" sldId="274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2:57.480" v="325" actId="26606"/>
          <ac:spMkLst>
            <pc:docMk/>
            <pc:sldMk cId="3793211652" sldId="274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2:57.480" v="325" actId="26606"/>
          <ac:picMkLst>
            <pc:docMk/>
            <pc:sldMk cId="3793211652" sldId="274"/>
            <ac:picMk id="17410" creationId="{649C6C8B-7EA0-4D4A-B236-A20EFAB1A966}"/>
          </ac:picMkLst>
        </pc:picChg>
      </pc:sldChg>
      <pc:sldChg chg="addSp modSp add mod setBg">
        <pc:chgData name="Amalia Spiliakou" userId="f4bd6b91a0b5818a" providerId="LiveId" clId="{1A9A1C10-C7B9-4823-9DF5-5CEE6E0321DC}" dt="2020-08-15T18:26:16.613" v="361" actId="207"/>
        <pc:sldMkLst>
          <pc:docMk/>
          <pc:sldMk cId="3512887369" sldId="275"/>
        </pc:sldMkLst>
        <pc:spChg chg="mod ord">
          <ac:chgData name="Amalia Spiliakou" userId="f4bd6b91a0b5818a" providerId="LiveId" clId="{1A9A1C10-C7B9-4823-9DF5-5CEE6E0321DC}" dt="2020-08-15T18:26:16.613" v="361" actId="207"/>
          <ac:spMkLst>
            <pc:docMk/>
            <pc:sldMk cId="3512887369" sldId="275"/>
            <ac:spMk id="2" creationId="{CF45286E-4E1A-4939-A6A4-EA5C054E65C6}"/>
          </ac:spMkLst>
        </pc:spChg>
        <pc:spChg chg="add">
          <ac:chgData name="Amalia Spiliakou" userId="f4bd6b91a0b5818a" providerId="LiveId" clId="{1A9A1C10-C7B9-4823-9DF5-5CEE6E0321DC}" dt="2020-08-15T18:24:29.347" v="351" actId="26606"/>
          <ac:spMkLst>
            <pc:docMk/>
            <pc:sldMk cId="3512887369" sldId="275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4:29.347" v="351" actId="26606"/>
          <ac:spMkLst>
            <pc:docMk/>
            <pc:sldMk cId="3512887369" sldId="275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4:29.347" v="351" actId="26606"/>
          <ac:picMkLst>
            <pc:docMk/>
            <pc:sldMk cId="3512887369" sldId="275"/>
            <ac:picMk id="18434" creationId="{E614F148-74D8-49D4-948A-522DE3350BC4}"/>
          </ac:picMkLst>
        </pc:picChg>
      </pc:sldChg>
      <pc:sldChg chg="addSp modSp add mod setBg">
        <pc:chgData name="Amalia Spiliakou" userId="f4bd6b91a0b5818a" providerId="LiveId" clId="{1A9A1C10-C7B9-4823-9DF5-5CEE6E0321DC}" dt="2020-08-15T18:27:10.198" v="375" actId="14100"/>
        <pc:sldMkLst>
          <pc:docMk/>
          <pc:sldMk cId="2493357323" sldId="276"/>
        </pc:sldMkLst>
        <pc:spChg chg="mod ord">
          <ac:chgData name="Amalia Spiliakou" userId="f4bd6b91a0b5818a" providerId="LiveId" clId="{1A9A1C10-C7B9-4823-9DF5-5CEE6E0321DC}" dt="2020-08-15T18:27:10.198" v="375" actId="14100"/>
          <ac:spMkLst>
            <pc:docMk/>
            <pc:sldMk cId="2493357323" sldId="276"/>
            <ac:spMk id="2" creationId="{CC2B2221-1AD9-490F-B171-1902FC3C6E95}"/>
          </ac:spMkLst>
        </pc:spChg>
        <pc:spChg chg="add">
          <ac:chgData name="Amalia Spiliakou" userId="f4bd6b91a0b5818a" providerId="LiveId" clId="{1A9A1C10-C7B9-4823-9DF5-5CEE6E0321DC}" dt="2020-08-15T18:26:40.100" v="363" actId="26606"/>
          <ac:spMkLst>
            <pc:docMk/>
            <pc:sldMk cId="2493357323" sldId="276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6:40.100" v="363" actId="26606"/>
          <ac:spMkLst>
            <pc:docMk/>
            <pc:sldMk cId="2493357323" sldId="276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6:40.100" v="363" actId="26606"/>
          <ac:picMkLst>
            <pc:docMk/>
            <pc:sldMk cId="2493357323" sldId="276"/>
            <ac:picMk id="19458" creationId="{D72D8739-A60C-4217-B3AF-86F7EFFEFDC1}"/>
          </ac:picMkLst>
        </pc:picChg>
      </pc:sldChg>
      <pc:sldChg chg="addSp modSp add mod setBg">
        <pc:chgData name="Amalia Spiliakou" userId="f4bd6b91a0b5818a" providerId="LiveId" clId="{1A9A1C10-C7B9-4823-9DF5-5CEE6E0321DC}" dt="2020-08-15T18:28:21.778" v="386" actId="20577"/>
        <pc:sldMkLst>
          <pc:docMk/>
          <pc:sldMk cId="783139464" sldId="277"/>
        </pc:sldMkLst>
        <pc:spChg chg="mod ord">
          <ac:chgData name="Amalia Spiliakou" userId="f4bd6b91a0b5818a" providerId="LiveId" clId="{1A9A1C10-C7B9-4823-9DF5-5CEE6E0321DC}" dt="2020-08-15T18:28:21.778" v="386" actId="20577"/>
          <ac:spMkLst>
            <pc:docMk/>
            <pc:sldMk cId="783139464" sldId="277"/>
            <ac:spMk id="2" creationId="{567C8243-7474-42E6-9144-821BB8106245}"/>
          </ac:spMkLst>
        </pc:spChg>
        <pc:spChg chg="add">
          <ac:chgData name="Amalia Spiliakou" userId="f4bd6b91a0b5818a" providerId="LiveId" clId="{1A9A1C10-C7B9-4823-9DF5-5CEE6E0321DC}" dt="2020-08-15T18:27:36.073" v="377" actId="26606"/>
          <ac:spMkLst>
            <pc:docMk/>
            <pc:sldMk cId="783139464" sldId="277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7:36.073" v="377" actId="26606"/>
          <ac:spMkLst>
            <pc:docMk/>
            <pc:sldMk cId="783139464" sldId="277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7:36.073" v="377" actId="26606"/>
          <ac:picMkLst>
            <pc:docMk/>
            <pc:sldMk cId="783139464" sldId="277"/>
            <ac:picMk id="20482" creationId="{A79AF78B-A4BF-431F-83EC-FC719758CDFF}"/>
          </ac:picMkLst>
        </pc:picChg>
      </pc:sldChg>
      <pc:sldChg chg="addSp modSp add mod setBg">
        <pc:chgData name="Amalia Spiliakou" userId="f4bd6b91a0b5818a" providerId="LiveId" clId="{1A9A1C10-C7B9-4823-9DF5-5CEE6E0321DC}" dt="2020-08-15T18:29:44.859" v="397" actId="14100"/>
        <pc:sldMkLst>
          <pc:docMk/>
          <pc:sldMk cId="3847545347" sldId="278"/>
        </pc:sldMkLst>
        <pc:spChg chg="mod ord">
          <ac:chgData name="Amalia Spiliakou" userId="f4bd6b91a0b5818a" providerId="LiveId" clId="{1A9A1C10-C7B9-4823-9DF5-5CEE6E0321DC}" dt="2020-08-15T18:29:44.859" v="397" actId="14100"/>
          <ac:spMkLst>
            <pc:docMk/>
            <pc:sldMk cId="3847545347" sldId="278"/>
            <ac:spMk id="2" creationId="{EBE751D6-C3D8-4F52-8793-80ACFBE06313}"/>
          </ac:spMkLst>
        </pc:spChg>
        <pc:spChg chg="add">
          <ac:chgData name="Amalia Spiliakou" userId="f4bd6b91a0b5818a" providerId="LiveId" clId="{1A9A1C10-C7B9-4823-9DF5-5CEE6E0321DC}" dt="2020-08-15T18:28:54.833" v="388" actId="26606"/>
          <ac:spMkLst>
            <pc:docMk/>
            <pc:sldMk cId="3847545347" sldId="278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28:54.833" v="388" actId="26606"/>
          <ac:spMkLst>
            <pc:docMk/>
            <pc:sldMk cId="3847545347" sldId="278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28:54.833" v="388" actId="26606"/>
          <ac:picMkLst>
            <pc:docMk/>
            <pc:sldMk cId="3847545347" sldId="278"/>
            <ac:picMk id="21506" creationId="{AE59210E-6D1C-412C-B3DE-D920BC8FAC93}"/>
          </ac:picMkLst>
        </pc:picChg>
      </pc:sldChg>
      <pc:sldChg chg="addSp modSp add mod setBg">
        <pc:chgData name="Amalia Spiliakou" userId="f4bd6b91a0b5818a" providerId="LiveId" clId="{1A9A1C10-C7B9-4823-9DF5-5CEE6E0321DC}" dt="2020-08-15T18:30:56.751" v="408" actId="14100"/>
        <pc:sldMkLst>
          <pc:docMk/>
          <pc:sldMk cId="3665066349" sldId="279"/>
        </pc:sldMkLst>
        <pc:spChg chg="mod ord">
          <ac:chgData name="Amalia Spiliakou" userId="f4bd6b91a0b5818a" providerId="LiveId" clId="{1A9A1C10-C7B9-4823-9DF5-5CEE6E0321DC}" dt="2020-08-15T18:30:56.751" v="408" actId="14100"/>
          <ac:spMkLst>
            <pc:docMk/>
            <pc:sldMk cId="3665066349" sldId="279"/>
            <ac:spMk id="2" creationId="{552F00F7-490D-459D-B9B0-C5DA3CADDA35}"/>
          </ac:spMkLst>
        </pc:spChg>
        <pc:spChg chg="add">
          <ac:chgData name="Amalia Spiliakou" userId="f4bd6b91a0b5818a" providerId="LiveId" clId="{1A9A1C10-C7B9-4823-9DF5-5CEE6E0321DC}" dt="2020-08-15T18:30:08.216" v="399" actId="26606"/>
          <ac:spMkLst>
            <pc:docMk/>
            <pc:sldMk cId="3665066349" sldId="279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0:08.216" v="399" actId="26606"/>
          <ac:spMkLst>
            <pc:docMk/>
            <pc:sldMk cId="3665066349" sldId="279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0:08.216" v="399" actId="26606"/>
          <ac:picMkLst>
            <pc:docMk/>
            <pc:sldMk cId="3665066349" sldId="279"/>
            <ac:picMk id="22530" creationId="{20BED2E4-4B5F-4D70-9A64-EB72D6E01EDB}"/>
          </ac:picMkLst>
        </pc:picChg>
      </pc:sldChg>
      <pc:sldChg chg="addSp modSp add mod setBg">
        <pc:chgData name="Amalia Spiliakou" userId="f4bd6b91a0b5818a" providerId="LiveId" clId="{1A9A1C10-C7B9-4823-9DF5-5CEE6E0321DC}" dt="2020-08-15T18:32:03.667" v="419" actId="14100"/>
        <pc:sldMkLst>
          <pc:docMk/>
          <pc:sldMk cId="1356631883" sldId="280"/>
        </pc:sldMkLst>
        <pc:spChg chg="mod ord">
          <ac:chgData name="Amalia Spiliakou" userId="f4bd6b91a0b5818a" providerId="LiveId" clId="{1A9A1C10-C7B9-4823-9DF5-5CEE6E0321DC}" dt="2020-08-15T18:32:03.667" v="419" actId="14100"/>
          <ac:spMkLst>
            <pc:docMk/>
            <pc:sldMk cId="1356631883" sldId="280"/>
            <ac:spMk id="2" creationId="{636585F4-893B-4575-A0E5-EC184EBE1042}"/>
          </ac:spMkLst>
        </pc:spChg>
        <pc:spChg chg="add">
          <ac:chgData name="Amalia Spiliakou" userId="f4bd6b91a0b5818a" providerId="LiveId" clId="{1A9A1C10-C7B9-4823-9DF5-5CEE6E0321DC}" dt="2020-08-15T18:31:17.512" v="410" actId="26606"/>
          <ac:spMkLst>
            <pc:docMk/>
            <pc:sldMk cId="1356631883" sldId="280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1:17.512" v="410" actId="26606"/>
          <ac:spMkLst>
            <pc:docMk/>
            <pc:sldMk cId="1356631883" sldId="280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1:17.512" v="410" actId="26606"/>
          <ac:picMkLst>
            <pc:docMk/>
            <pc:sldMk cId="1356631883" sldId="280"/>
            <ac:picMk id="23554" creationId="{CC2EECE1-6C57-433E-8F13-9D8BDBFE32D2}"/>
          </ac:picMkLst>
        </pc:picChg>
      </pc:sldChg>
      <pc:sldChg chg="addSp modSp add mod setBg">
        <pc:chgData name="Amalia Spiliakou" userId="f4bd6b91a0b5818a" providerId="LiveId" clId="{1A9A1C10-C7B9-4823-9DF5-5CEE6E0321DC}" dt="2020-08-15T18:33:16.592" v="430" actId="14100"/>
        <pc:sldMkLst>
          <pc:docMk/>
          <pc:sldMk cId="4253623922" sldId="281"/>
        </pc:sldMkLst>
        <pc:spChg chg="mod ord">
          <ac:chgData name="Amalia Spiliakou" userId="f4bd6b91a0b5818a" providerId="LiveId" clId="{1A9A1C10-C7B9-4823-9DF5-5CEE6E0321DC}" dt="2020-08-15T18:33:16.592" v="430" actId="14100"/>
          <ac:spMkLst>
            <pc:docMk/>
            <pc:sldMk cId="4253623922" sldId="281"/>
            <ac:spMk id="2" creationId="{E4FE50AA-9DA7-42E3-81BF-FAC346B87C58}"/>
          </ac:spMkLst>
        </pc:spChg>
        <pc:spChg chg="add">
          <ac:chgData name="Amalia Spiliakou" userId="f4bd6b91a0b5818a" providerId="LiveId" clId="{1A9A1C10-C7B9-4823-9DF5-5CEE6E0321DC}" dt="2020-08-15T18:32:30.852" v="421" actId="26606"/>
          <ac:spMkLst>
            <pc:docMk/>
            <pc:sldMk cId="4253623922" sldId="281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2:30.852" v="421" actId="26606"/>
          <ac:spMkLst>
            <pc:docMk/>
            <pc:sldMk cId="4253623922" sldId="281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2:30.852" v="421" actId="26606"/>
          <ac:picMkLst>
            <pc:docMk/>
            <pc:sldMk cId="4253623922" sldId="281"/>
            <ac:picMk id="24578" creationId="{574D66AC-050C-4225-A29E-ED45D567712E}"/>
          </ac:picMkLst>
        </pc:picChg>
      </pc:sldChg>
      <pc:sldChg chg="addSp modSp add mod setBg">
        <pc:chgData name="Amalia Spiliakou" userId="f4bd6b91a0b5818a" providerId="LiveId" clId="{1A9A1C10-C7B9-4823-9DF5-5CEE6E0321DC}" dt="2020-08-15T18:34:21.187" v="442" actId="14100"/>
        <pc:sldMkLst>
          <pc:docMk/>
          <pc:sldMk cId="1424593633" sldId="282"/>
        </pc:sldMkLst>
        <pc:spChg chg="mod ord">
          <ac:chgData name="Amalia Spiliakou" userId="f4bd6b91a0b5818a" providerId="LiveId" clId="{1A9A1C10-C7B9-4823-9DF5-5CEE6E0321DC}" dt="2020-08-15T18:34:21.187" v="442" actId="14100"/>
          <ac:spMkLst>
            <pc:docMk/>
            <pc:sldMk cId="1424593633" sldId="282"/>
            <ac:spMk id="2" creationId="{61A61E36-871D-4A4F-B6F5-84E807ED4B21}"/>
          </ac:spMkLst>
        </pc:spChg>
        <pc:spChg chg="add">
          <ac:chgData name="Amalia Spiliakou" userId="f4bd6b91a0b5818a" providerId="LiveId" clId="{1A9A1C10-C7B9-4823-9DF5-5CEE6E0321DC}" dt="2020-08-15T18:33:43.930" v="436" actId="26606"/>
          <ac:spMkLst>
            <pc:docMk/>
            <pc:sldMk cId="1424593633" sldId="282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3:43.930" v="436" actId="26606"/>
          <ac:spMkLst>
            <pc:docMk/>
            <pc:sldMk cId="1424593633" sldId="282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3:43.930" v="436" actId="26606"/>
          <ac:picMkLst>
            <pc:docMk/>
            <pc:sldMk cId="1424593633" sldId="282"/>
            <ac:picMk id="25602" creationId="{35D2AE59-0054-4B16-9640-70E4DCE3EE48}"/>
          </ac:picMkLst>
        </pc:picChg>
      </pc:sldChg>
      <pc:sldChg chg="addSp modSp add mod setBg">
        <pc:chgData name="Amalia Spiliakou" userId="f4bd6b91a0b5818a" providerId="LiveId" clId="{1A9A1C10-C7B9-4823-9DF5-5CEE6E0321DC}" dt="2020-08-15T18:35:41.354" v="454" actId="120"/>
        <pc:sldMkLst>
          <pc:docMk/>
          <pc:sldMk cId="3597613701" sldId="283"/>
        </pc:sldMkLst>
        <pc:spChg chg="mod ord">
          <ac:chgData name="Amalia Spiliakou" userId="f4bd6b91a0b5818a" providerId="LiveId" clId="{1A9A1C10-C7B9-4823-9DF5-5CEE6E0321DC}" dt="2020-08-15T18:35:41.354" v="454" actId="120"/>
          <ac:spMkLst>
            <pc:docMk/>
            <pc:sldMk cId="3597613701" sldId="283"/>
            <ac:spMk id="2" creationId="{171ABCE2-F446-4C69-8720-04EE9D2723DA}"/>
          </ac:spMkLst>
        </pc:spChg>
        <pc:spChg chg="add">
          <ac:chgData name="Amalia Spiliakou" userId="f4bd6b91a0b5818a" providerId="LiveId" clId="{1A9A1C10-C7B9-4823-9DF5-5CEE6E0321DC}" dt="2020-08-15T18:34:46.612" v="444" actId="26606"/>
          <ac:spMkLst>
            <pc:docMk/>
            <pc:sldMk cId="3597613701" sldId="283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4:46.612" v="444" actId="26606"/>
          <ac:spMkLst>
            <pc:docMk/>
            <pc:sldMk cId="3597613701" sldId="283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4:46.612" v="444" actId="26606"/>
          <ac:picMkLst>
            <pc:docMk/>
            <pc:sldMk cId="3597613701" sldId="283"/>
            <ac:picMk id="26626" creationId="{33ECFB14-41DE-42BD-8DA6-84F44CDEB453}"/>
          </ac:picMkLst>
        </pc:picChg>
      </pc:sldChg>
      <pc:sldChg chg="add del">
        <pc:chgData name="Amalia Spiliakou" userId="f4bd6b91a0b5818a" providerId="LiveId" clId="{1A9A1C10-C7B9-4823-9DF5-5CEE6E0321DC}" dt="2020-08-15T18:35:52.923" v="455" actId="2696"/>
        <pc:sldMkLst>
          <pc:docMk/>
          <pc:sldMk cId="700718634" sldId="284"/>
        </pc:sldMkLst>
      </pc:sldChg>
      <pc:sldChg chg="addSp modSp add mod setBg">
        <pc:chgData name="Amalia Spiliakou" userId="f4bd6b91a0b5818a" providerId="LiveId" clId="{1A9A1C10-C7B9-4823-9DF5-5CEE6E0321DC}" dt="2020-08-15T18:45:01.408" v="583"/>
        <pc:sldMkLst>
          <pc:docMk/>
          <pc:sldMk cId="2752538313" sldId="284"/>
        </pc:sldMkLst>
        <pc:spChg chg="mod ord">
          <ac:chgData name="Amalia Spiliakou" userId="f4bd6b91a0b5818a" providerId="LiveId" clId="{1A9A1C10-C7B9-4823-9DF5-5CEE6E0321DC}" dt="2020-08-15T18:45:01.408" v="583"/>
          <ac:spMkLst>
            <pc:docMk/>
            <pc:sldMk cId="2752538313" sldId="284"/>
            <ac:spMk id="2" creationId="{0C071B52-2EF1-4D6B-98D7-7A7C8620EB8A}"/>
          </ac:spMkLst>
        </pc:spChg>
        <pc:spChg chg="add">
          <ac:chgData name="Amalia Spiliakou" userId="f4bd6b91a0b5818a" providerId="LiveId" clId="{1A9A1C10-C7B9-4823-9DF5-5CEE6E0321DC}" dt="2020-08-15T18:36:29.799" v="459" actId="26606"/>
          <ac:spMkLst>
            <pc:docMk/>
            <pc:sldMk cId="2752538313" sldId="284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6:29.799" v="459" actId="26606"/>
          <ac:spMkLst>
            <pc:docMk/>
            <pc:sldMk cId="2752538313" sldId="284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6:29.799" v="459" actId="26606"/>
          <ac:picMkLst>
            <pc:docMk/>
            <pc:sldMk cId="2752538313" sldId="284"/>
            <ac:picMk id="27650" creationId="{84FC598C-35AE-4FBE-A4C3-16DCC6E42AF3}"/>
          </ac:picMkLst>
        </pc:picChg>
      </pc:sldChg>
      <pc:sldChg chg="add del">
        <pc:chgData name="Amalia Spiliakou" userId="f4bd6b91a0b5818a" providerId="LiveId" clId="{1A9A1C10-C7B9-4823-9DF5-5CEE6E0321DC}" dt="2020-08-15T18:35:53.908" v="456" actId="2696"/>
        <pc:sldMkLst>
          <pc:docMk/>
          <pc:sldMk cId="34602967" sldId="285"/>
        </pc:sldMkLst>
      </pc:sldChg>
      <pc:sldChg chg="addSp modSp add mod setBg">
        <pc:chgData name="Amalia Spiliakou" userId="f4bd6b91a0b5818a" providerId="LiveId" clId="{1A9A1C10-C7B9-4823-9DF5-5CEE6E0321DC}" dt="2020-08-15T18:38:18.289" v="489" actId="14100"/>
        <pc:sldMkLst>
          <pc:docMk/>
          <pc:sldMk cId="1910188499" sldId="285"/>
        </pc:sldMkLst>
        <pc:spChg chg="mod ord">
          <ac:chgData name="Amalia Spiliakou" userId="f4bd6b91a0b5818a" providerId="LiveId" clId="{1A9A1C10-C7B9-4823-9DF5-5CEE6E0321DC}" dt="2020-08-15T18:38:18.289" v="489" actId="14100"/>
          <ac:spMkLst>
            <pc:docMk/>
            <pc:sldMk cId="1910188499" sldId="285"/>
            <ac:spMk id="2" creationId="{C2248572-8051-4AC4-A71D-63DFCE9EC757}"/>
          </ac:spMkLst>
        </pc:spChg>
        <pc:spChg chg="add">
          <ac:chgData name="Amalia Spiliakou" userId="f4bd6b91a0b5818a" providerId="LiveId" clId="{1A9A1C10-C7B9-4823-9DF5-5CEE6E0321DC}" dt="2020-08-15T18:37:27.899" v="480" actId="26606"/>
          <ac:spMkLst>
            <pc:docMk/>
            <pc:sldMk cId="1910188499" sldId="285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37:27.899" v="480" actId="26606"/>
          <ac:spMkLst>
            <pc:docMk/>
            <pc:sldMk cId="1910188499" sldId="285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37:27.899" v="480" actId="26606"/>
          <ac:picMkLst>
            <pc:docMk/>
            <pc:sldMk cId="1910188499" sldId="285"/>
            <ac:picMk id="28674" creationId="{64DA5044-AD48-4F01-A52D-0C557BCD0470}"/>
          </ac:picMkLst>
        </pc:picChg>
      </pc:sldChg>
      <pc:sldChg chg="addSp modSp add mod setBg">
        <pc:chgData name="Amalia Spiliakou" userId="f4bd6b91a0b5818a" providerId="LiveId" clId="{1A9A1C10-C7B9-4823-9DF5-5CEE6E0321DC}" dt="2020-08-15T18:47:20.765" v="608" actId="20577"/>
        <pc:sldMkLst>
          <pc:docMk/>
          <pc:sldMk cId="2820595803" sldId="286"/>
        </pc:sldMkLst>
        <pc:spChg chg="mod ord">
          <ac:chgData name="Amalia Spiliakou" userId="f4bd6b91a0b5818a" providerId="LiveId" clId="{1A9A1C10-C7B9-4823-9DF5-5CEE6E0321DC}" dt="2020-08-15T18:47:20.765" v="608" actId="20577"/>
          <ac:spMkLst>
            <pc:docMk/>
            <pc:sldMk cId="2820595803" sldId="286"/>
            <ac:spMk id="2" creationId="{41C39507-80F1-4FD1-A1FE-56A48EBA17E3}"/>
          </ac:spMkLst>
        </pc:spChg>
        <pc:spChg chg="add">
          <ac:chgData name="Amalia Spiliakou" userId="f4bd6b91a0b5818a" providerId="LiveId" clId="{1A9A1C10-C7B9-4823-9DF5-5CEE6E0321DC}" dt="2020-08-15T18:45:55.368" v="586" actId="26606"/>
          <ac:spMkLst>
            <pc:docMk/>
            <pc:sldMk cId="2820595803" sldId="286"/>
            <ac:spMk id="71" creationId="{C1DD1A8A-57D5-4A81-AD04-532B043C5611}"/>
          </ac:spMkLst>
        </pc:spChg>
        <pc:spChg chg="add">
          <ac:chgData name="Amalia Spiliakou" userId="f4bd6b91a0b5818a" providerId="LiveId" clId="{1A9A1C10-C7B9-4823-9DF5-5CEE6E0321DC}" dt="2020-08-15T18:45:55.368" v="586" actId="26606"/>
          <ac:spMkLst>
            <pc:docMk/>
            <pc:sldMk cId="2820595803" sldId="286"/>
            <ac:spMk id="73" creationId="{007891EC-4501-44ED-A8C8-B11B6DB767AB}"/>
          </ac:spMkLst>
        </pc:spChg>
        <pc:picChg chg="add mod">
          <ac:chgData name="Amalia Spiliakou" userId="f4bd6b91a0b5818a" providerId="LiveId" clId="{1A9A1C10-C7B9-4823-9DF5-5CEE6E0321DC}" dt="2020-08-15T18:45:55.368" v="586" actId="26606"/>
          <ac:picMkLst>
            <pc:docMk/>
            <pc:sldMk cId="2820595803" sldId="286"/>
            <ac:picMk id="29698" creationId="{2E05742F-2BBA-4777-A11E-6007858AFD6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4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9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2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0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9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57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5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F1ECD-D836-4FA9-8840-6B889284CAC5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F8D5F-F913-481D-9F4D-0959152CF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meartlover.it/Hercula7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meartlover.it/Hercula7.htm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48915B3-0777-4B29-8BF3-E3E654E29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D915D1-2427-47BC-9CE1-4F0B78A8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914399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b="1" dirty="0">
                <a:solidFill>
                  <a:schemeClr val="bg2">
                    <a:lumMod val="50000"/>
                  </a:schemeClr>
                </a:solidFill>
                <a:latin typeface="Papyrus" panose="03070502060502030205" pitchFamily="66" charset="0"/>
              </a:rPr>
            </a:br>
            <a:r>
              <a:rPr lang="en-US" sz="6700" b="1" dirty="0" err="1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  <a:t>Oplontis</a:t>
            </a:r>
            <a:r>
              <a:rPr lang="en-US" sz="67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  <a:t> Villa of Poppaea</a:t>
            </a:r>
            <a:br>
              <a:rPr lang="en-US" sz="67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</a:br>
            <a:br>
              <a:rPr lang="en-US" sz="67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</a:br>
            <a:br>
              <a:rPr lang="en-US" sz="53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</a:br>
            <a:br>
              <a:rPr lang="en-US" dirty="0"/>
            </a:br>
            <a:endParaRPr lang="en-US" sz="3600" b="1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03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Oplontis Villa of Poppea, September 2011. Looking south down from the ticket office level towards villa with the entrance steps on the right. &#10;Photo courtesy of Michael Binns.&#10;">
            <a:extLst>
              <a:ext uri="{FF2B5EF4-FFF2-40B4-BE49-F238E27FC236}">
                <a16:creationId xmlns:a16="http://schemas.microsoft.com/office/drawing/2014/main" id="{6457A147-72F4-4241-AB8C-EC5BB4D75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66"/>
          <a:stretch/>
        </p:blipFill>
        <p:spPr bwMode="auto">
          <a:xfrm>
            <a:off x="147637" y="173518"/>
            <a:ext cx="8848725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196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Villa di Poppea. Oplontis. | Ancient architecture, Roman ...">
            <a:extLst>
              <a:ext uri="{FF2B5EF4-FFF2-40B4-BE49-F238E27FC236}">
                <a16:creationId xmlns:a16="http://schemas.microsoft.com/office/drawing/2014/main" id="{25836813-D2FB-4680-8984-0C56CE091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421"/>
          <a:stretch/>
        </p:blipFill>
        <p:spPr bwMode="auto">
          <a:xfrm>
            <a:off x="147637" y="173518"/>
            <a:ext cx="8848725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250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F4CE7DF-7E3E-41B7-9330-3940728A0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09" y="1394239"/>
            <a:ext cx="7118782" cy="532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47B7072-7EC0-4887-9F67-A93AA0F03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" y="365126"/>
            <a:ext cx="890430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apyrus" panose="03070502060502030205" pitchFamily="66" charset="0"/>
              </a:rPr>
              <a:t>Plan of the Villa Poppaea: 01-Atrium, 03-Caldarium, 04-Tepidarium, 06-Triclinium, 07-Cubiculum, 10-Peristyle, 12-Oecus, 13-Piscina, 15-Viridarium, 20-Latrine, 21-Peristyle, 22-Lararium, 24-Garden</a:t>
            </a:r>
            <a:br>
              <a:rPr lang="en-US" sz="2000" b="1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08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2E05742F-2BBA-4777-A11E-6007858AF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4" r="5872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C39507-80F1-4FD1-A1FE-56A48EBA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25550"/>
            <a:ext cx="9141712" cy="50441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Papyrus" panose="03070502060502030205" pitchFamily="66" charset="0"/>
              </a:rPr>
              <a:t>Photo </a:t>
            </a:r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credits: </a:t>
            </a:r>
            <a:r>
              <a:rPr lang="en-US" sz="2800" dirty="0">
                <a:hlinkClick r:id="rId3"/>
              </a:rPr>
              <a:t>https://www.romeartlover.it/Hercula7.html</a:t>
            </a:r>
            <a:endParaRPr lang="en-US" sz="2800" dirty="0">
              <a:solidFill>
                <a:srgbClr val="FFFFFF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59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84FC598C-35AE-4FBE-A4C3-16DCC6E42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71B52-2EF1-4D6B-98D7-7A7C8620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" y="5369748"/>
            <a:ext cx="9139427" cy="87079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The Atrium – The following photo credits: </a:t>
            </a:r>
            <a:r>
              <a:rPr lang="en-US" sz="2800" dirty="0">
                <a:hlinkClick r:id="rId3"/>
              </a:rPr>
              <a:t>https://www.romeartlover.it/Hercula7.html</a:t>
            </a:r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253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64DA5044-AD48-4F01-A52D-0C557BCD0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0" r="373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248572-8051-4AC4-A71D-63DFCE9EC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5288436"/>
            <a:ext cx="8908330" cy="8766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Atrium: fake architectures on one of the long sides</a:t>
            </a:r>
          </a:p>
        </p:txBody>
      </p:sp>
    </p:spTree>
    <p:extLst>
      <p:ext uri="{BB962C8B-B14F-4D97-AF65-F5344CB8AC3E}">
        <p14:creationId xmlns:p14="http://schemas.microsoft.com/office/powerpoint/2010/main" val="1910188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0F9263C1-C1D0-46BE-9C6C-D81A0AC58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" r="16794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E71A9F-E45D-4E4F-A497-374117BE8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514680"/>
            <a:ext cx="7543800" cy="7918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br>
              <a:rPr lang="en-US" sz="1100" b="1" dirty="0">
                <a:solidFill>
                  <a:srgbClr val="FFFFFF"/>
                </a:solidFill>
              </a:rPr>
            </a:br>
            <a:r>
              <a:rPr lang="en-US" sz="3100" b="1" dirty="0">
                <a:solidFill>
                  <a:srgbClr val="FFFFFF"/>
                </a:solidFill>
                <a:latin typeface="Papyrus" panose="03070502060502030205" pitchFamily="66" charset="0"/>
              </a:rPr>
              <a:t>Main triclinium (dining room)</a:t>
            </a:r>
          </a:p>
        </p:txBody>
      </p:sp>
    </p:spTree>
    <p:extLst>
      <p:ext uri="{BB962C8B-B14F-4D97-AF65-F5344CB8AC3E}">
        <p14:creationId xmlns:p14="http://schemas.microsoft.com/office/powerpoint/2010/main" val="2342781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4A70E9F-6917-4EAB-A78A-8708E8A948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9" r="11337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A9086-9F2E-4836-A9AD-81B197D48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910606"/>
            <a:ext cx="7543800" cy="5467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apyrus" panose="03070502060502030205" pitchFamily="66" charset="0"/>
              </a:rPr>
              <a:t>Main triclinium: details of the wall paintings</a:t>
            </a:r>
          </a:p>
        </p:txBody>
      </p:sp>
    </p:spTree>
    <p:extLst>
      <p:ext uri="{BB962C8B-B14F-4D97-AF65-F5344CB8AC3E}">
        <p14:creationId xmlns:p14="http://schemas.microsoft.com/office/powerpoint/2010/main" val="1463579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BEB98AB-185C-46F5-B285-96ACCD99D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3" r="5463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65EA49-7C4A-4361-9D09-1D22A150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778630"/>
            <a:ext cx="7543800" cy="7447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apyrus" panose="03070502060502030205" pitchFamily="66" charset="0"/>
              </a:rPr>
              <a:t>Hall of the Tripod (with a ray of sunshine)</a:t>
            </a:r>
          </a:p>
        </p:txBody>
      </p:sp>
    </p:spTree>
    <p:extLst>
      <p:ext uri="{BB962C8B-B14F-4D97-AF65-F5344CB8AC3E}">
        <p14:creationId xmlns:p14="http://schemas.microsoft.com/office/powerpoint/2010/main" val="2814536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557D388-9BA2-48A9-8BDF-BB809C7FB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4D54B-1E49-47A5-9695-1A977BFB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29" y="5618375"/>
            <a:ext cx="8889475" cy="10275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Papyrus" panose="03070502060502030205" pitchFamily="66" charset="0"/>
              </a:rPr>
              <a:t>Detail of the Hall of the Tripod showing a theatrical mask and a peacock</a:t>
            </a:r>
          </a:p>
        </p:txBody>
      </p:sp>
    </p:spTree>
    <p:extLst>
      <p:ext uri="{BB962C8B-B14F-4D97-AF65-F5344CB8AC3E}">
        <p14:creationId xmlns:p14="http://schemas.microsoft.com/office/powerpoint/2010/main" val="3571677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457B852-1EA8-4F4C-953F-D870DF2B9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818D8-925F-4F84-8806-BA3607402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5" y="4892510"/>
            <a:ext cx="8870623" cy="18099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Papyrus" panose="03070502060502030205" pitchFamily="66" charset="0"/>
              </a:rPr>
              <a:t>Other details of the decoration of the Hall of the Tripod: (left) upper part of the tripod; (right) bronze torch, of a design which is found in coins minted at Alexandria</a:t>
            </a:r>
          </a:p>
        </p:txBody>
      </p:sp>
    </p:spTree>
    <p:extLst>
      <p:ext uri="{BB962C8B-B14F-4D97-AF65-F5344CB8AC3E}">
        <p14:creationId xmlns:p14="http://schemas.microsoft.com/office/powerpoint/2010/main" val="1996820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F92B909-9550-45E0-BCA9-757E75A6C2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8A11D0-C530-400B-A899-BE8FD61D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712643"/>
            <a:ext cx="7543800" cy="7729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Fountain and mosaic floor of the baths</a:t>
            </a:r>
          </a:p>
        </p:txBody>
      </p:sp>
    </p:spTree>
    <p:extLst>
      <p:ext uri="{BB962C8B-B14F-4D97-AF65-F5344CB8AC3E}">
        <p14:creationId xmlns:p14="http://schemas.microsoft.com/office/powerpoint/2010/main" val="47556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9536A83-7A53-4568-AFAB-B1F194B3C0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6" r="3790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27F81-64E0-4637-9786-D1A8731C5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844619"/>
            <a:ext cx="7543800" cy="7541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 err="1">
                <a:solidFill>
                  <a:srgbClr val="FFFFFF"/>
                </a:solidFill>
                <a:latin typeface="Papyrus" panose="03070502060502030205" pitchFamily="66" charset="0"/>
              </a:rPr>
              <a:t>Calidarium</a:t>
            </a:r>
            <a:endParaRPr lang="en-US" sz="2800" b="1" dirty="0">
              <a:solidFill>
                <a:srgbClr val="FFFFFF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71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37992-E33B-422B-A678-8D3CA841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46" y="365126"/>
            <a:ext cx="8874306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Calidarium</a:t>
            </a:r>
            <a:r>
              <a:rPr lang="en-US" sz="1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: details of its wall paintings: (left) Hercules in the Garden of the Hesperides, a very popular subject throughout the whole Roman Empire; (right) other details </a:t>
            </a:r>
            <a:br>
              <a:rPr lang="en-US" sz="1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endParaRPr lang="en-US" sz="1800" b="1" dirty="0">
              <a:latin typeface="Papyrus" panose="03070502060502030205" pitchFamily="66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288F0003-7048-436F-A927-B38C0F751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46" y="1224551"/>
            <a:ext cx="8874307" cy="548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470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B5B18B7F-3081-4412-976C-98588A485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" r="13858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586E8-16DE-4C35-9525-8C3DB09E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3" y="5779362"/>
            <a:ext cx="8913180" cy="7812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400" b="1" dirty="0">
                <a:latin typeface="Papyrus" panose="03070502060502030205" pitchFamily="66" charset="0"/>
              </a:rPr>
              <a:t>Inner peristyle;  detail of its decoration</a:t>
            </a:r>
          </a:p>
        </p:txBody>
      </p:sp>
    </p:spTree>
    <p:extLst>
      <p:ext uri="{BB962C8B-B14F-4D97-AF65-F5344CB8AC3E}">
        <p14:creationId xmlns:p14="http://schemas.microsoft.com/office/powerpoint/2010/main" val="3690857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BAA58098-29AE-4EC6-92DD-26C96BC1A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5" r="840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E3ABBF-E42A-4413-8C3F-16ABAE0A9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5" y="5184742"/>
            <a:ext cx="8908330" cy="14423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Small room between the atrium and the southern peristyle and a detail of its decoration; the roof at the </a:t>
            </a:r>
            <a:r>
              <a:rPr lang="en-US" sz="2800" b="1" dirty="0" err="1">
                <a:solidFill>
                  <a:srgbClr val="FFFFFF"/>
                </a:solidFill>
                <a:latin typeface="Papyrus" panose="03070502060502030205" pitchFamily="66" charset="0"/>
              </a:rPr>
              <a:t>centre</a:t>
            </a:r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 of the fake architecture has a rather Chinese appearance</a:t>
            </a:r>
          </a:p>
        </p:txBody>
      </p:sp>
    </p:spTree>
    <p:extLst>
      <p:ext uri="{BB962C8B-B14F-4D97-AF65-F5344CB8AC3E}">
        <p14:creationId xmlns:p14="http://schemas.microsoft.com/office/powerpoint/2010/main" val="3325443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3638A763-A044-4ABD-A38C-FC66C2A395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486DB9-622B-4DB2-9B06-229960F1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76973"/>
            <a:ext cx="9141712" cy="12820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Papyrus" panose="03070502060502030205" pitchFamily="66" charset="0"/>
              </a:rPr>
              <a:t>(left) Portico leading to the southern peristyle; (right) third style decoration of a "cubiculum" (sleeping room) along the portico</a:t>
            </a:r>
            <a:br>
              <a:rPr lang="en-US" sz="2400" dirty="0">
                <a:solidFill>
                  <a:srgbClr val="FFFFFF"/>
                </a:solidFill>
                <a:latin typeface="Papyrus" panose="03070502060502030205" pitchFamily="66" charset="0"/>
              </a:rPr>
            </a:br>
            <a:endParaRPr lang="en-US" sz="2400" dirty="0">
              <a:solidFill>
                <a:srgbClr val="FFFFFF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998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49C6C8B-7EA0-4D4A-B236-A20EFAB1A9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r="-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9A642-D3CE-4D00-86CB-0576A4C4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82718"/>
            <a:ext cx="9144000" cy="8522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800" dirty="0">
                <a:solidFill>
                  <a:srgbClr val="FFFFFF"/>
                </a:solidFill>
                <a:latin typeface="Papyrus" panose="03070502060502030205" pitchFamily="66" charset="0"/>
              </a:rPr>
              <a:t>Southern peristyle; detail of its fourth style decoration</a:t>
            </a:r>
          </a:p>
        </p:txBody>
      </p:sp>
    </p:spTree>
    <p:extLst>
      <p:ext uri="{BB962C8B-B14F-4D97-AF65-F5344CB8AC3E}">
        <p14:creationId xmlns:p14="http://schemas.microsoft.com/office/powerpoint/2010/main" val="3793211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E614F148-74D8-49D4-948A-522DE3350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8" r="12318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5286E-4E1A-4939-A6A4-EA5C054E6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" y="2545236"/>
            <a:ext cx="9139427" cy="13550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(above) Details of the fourth style decoration of halls between the southern peristyle and the pool area; (below) a detail depicting a garden</a:t>
            </a:r>
          </a:p>
        </p:txBody>
      </p:sp>
    </p:spTree>
    <p:extLst>
      <p:ext uri="{BB962C8B-B14F-4D97-AF65-F5344CB8AC3E}">
        <p14:creationId xmlns:p14="http://schemas.microsoft.com/office/powerpoint/2010/main" val="3512887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D72D8739-A60C-4217-B3AF-86F7EFFEF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2" r="7274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B2221-1AD9-490F-B171-1902FC3C6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505254"/>
            <a:ext cx="7543800" cy="7258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Papyrus" panose="03070502060502030205" pitchFamily="66" charset="0"/>
              </a:rPr>
              <a:t>The Pool</a:t>
            </a:r>
          </a:p>
        </p:txBody>
      </p:sp>
    </p:spTree>
    <p:extLst>
      <p:ext uri="{BB962C8B-B14F-4D97-AF65-F5344CB8AC3E}">
        <p14:creationId xmlns:p14="http://schemas.microsoft.com/office/powerpoint/2010/main" val="2493357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A79AF78B-A4BF-431F-83EC-FC719758C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r="8614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7C8243-7474-42E6-9144-821BB810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" y="325550"/>
            <a:ext cx="9139427" cy="62637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Small gardens (in the foreground and in the background) inside the wing of the villa alongside the pool</a:t>
            </a:r>
            <a:b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</a:br>
            <a:endParaRPr lang="en-US" sz="2800" b="1" dirty="0">
              <a:solidFill>
                <a:srgbClr val="FFFFFF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39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AE59210E-6D1C-412C-B3DE-D920BC8FA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" r="12762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E751D6-C3D8-4F52-8793-80ACFBE06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7" y="5128181"/>
            <a:ext cx="8917757" cy="11689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Second style paintings in the walls surrounding the small gardens </a:t>
            </a:r>
          </a:p>
        </p:txBody>
      </p:sp>
    </p:spTree>
    <p:extLst>
      <p:ext uri="{BB962C8B-B14F-4D97-AF65-F5344CB8AC3E}">
        <p14:creationId xmlns:p14="http://schemas.microsoft.com/office/powerpoint/2010/main" val="3847545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20BED2E4-4B5F-4D70-9A64-EB72D6E01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r="-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2F00F7-490D-459D-B9B0-C5DA3CADD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" y="5071620"/>
            <a:ext cx="8993172" cy="11877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Second style paintings in the walls surrounding the small gardens</a:t>
            </a:r>
          </a:p>
        </p:txBody>
      </p:sp>
    </p:spTree>
    <p:extLst>
      <p:ext uri="{BB962C8B-B14F-4D97-AF65-F5344CB8AC3E}">
        <p14:creationId xmlns:p14="http://schemas.microsoft.com/office/powerpoint/2010/main" val="3665066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CC2EECE1-6C57-433E-8F13-9D8BDBFE32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6" r="13390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6585F4-893B-4575-A0E5-EC184EBE1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09" y="5646656"/>
            <a:ext cx="8766927" cy="7729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Hall in the wing of the villa alongside the pool</a:t>
            </a:r>
          </a:p>
        </p:txBody>
      </p:sp>
    </p:spTree>
    <p:extLst>
      <p:ext uri="{BB962C8B-B14F-4D97-AF65-F5344CB8AC3E}">
        <p14:creationId xmlns:p14="http://schemas.microsoft.com/office/powerpoint/2010/main" val="1356631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574D66AC-050C-4225-A29E-ED45D5677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r="-1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E50AA-9DA7-42E3-81BF-FAC346B87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" y="5542961"/>
            <a:ext cx="8832916" cy="7258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Great Rear Hall</a:t>
            </a:r>
          </a:p>
        </p:txBody>
      </p:sp>
    </p:spTree>
    <p:extLst>
      <p:ext uri="{BB962C8B-B14F-4D97-AF65-F5344CB8AC3E}">
        <p14:creationId xmlns:p14="http://schemas.microsoft.com/office/powerpoint/2010/main" val="4253623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35D2AE59-0054-4B16-9640-70E4DCE3E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" r="15147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61E36-871D-4A4F-B6F5-84E807ED4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505254"/>
            <a:ext cx="7543800" cy="8766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Papyrus" panose="03070502060502030205" pitchFamily="66" charset="0"/>
              </a:rPr>
              <a:t>Portico at the side of the Great Rear Hall</a:t>
            </a:r>
          </a:p>
        </p:txBody>
      </p:sp>
    </p:spTree>
    <p:extLst>
      <p:ext uri="{BB962C8B-B14F-4D97-AF65-F5344CB8AC3E}">
        <p14:creationId xmlns:p14="http://schemas.microsoft.com/office/powerpoint/2010/main" val="1424593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33ECFB14-41DE-42BD-8DA6-84F44CDEB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6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ABCE2-F446-4C69-8720-04EE9D272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" y="325549"/>
            <a:ext cx="8889476" cy="62543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  <a:t>Details of the marble and mosaic floors</a:t>
            </a:r>
            <a:br>
              <a:rPr lang="en-US" sz="2800" b="1" dirty="0">
                <a:solidFill>
                  <a:srgbClr val="FFFFFF"/>
                </a:solidFill>
                <a:latin typeface="Papyrus" panose="03070502060502030205" pitchFamily="66" charset="0"/>
              </a:rPr>
            </a:br>
            <a:endParaRPr lang="en-US" sz="2800" b="1" dirty="0">
              <a:solidFill>
                <a:srgbClr val="FFFFFF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613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441</Words>
  <Application>Microsoft Office PowerPoint</Application>
  <PresentationFormat>On-screen Show (4:3)</PresentationFormat>
  <Paragraphs>26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Papyrus</vt:lpstr>
      <vt:lpstr>Office Theme</vt:lpstr>
      <vt:lpstr>                    Oplontis Villa of Poppaea    </vt:lpstr>
      <vt:lpstr>PowerPoint Presentation</vt:lpstr>
      <vt:lpstr>PowerPoint Presentation</vt:lpstr>
      <vt:lpstr>Plan of the Villa Poppaea: 01-Atrium, 03-Caldarium, 04-Tepidarium, 06-Triclinium, 07-Cubiculum, 10-Peristyle, 12-Oecus, 13-Piscina, 15-Viridarium, 20-Latrine, 21-Peristyle, 22-Lararium, 24-Garden  </vt:lpstr>
      <vt:lpstr>Photo credits: https://www.romeartlover.it/Hercula7.html</vt:lpstr>
      <vt:lpstr>The Atrium – The following photo credits: https://www.romeartlover.it/Hercula7.html </vt:lpstr>
      <vt:lpstr>Atrium: fake architectures on one of the long sides</vt:lpstr>
      <vt:lpstr>                                        Main triclinium (dining room)</vt:lpstr>
      <vt:lpstr>Main triclinium: details of the wall paintings</vt:lpstr>
      <vt:lpstr>Hall of the Tripod (with a ray of sunshine)</vt:lpstr>
      <vt:lpstr>Detail of the Hall of the Tripod showing a theatrical mask and a peacock</vt:lpstr>
      <vt:lpstr>Other details of the decoration of the Hall of the Tripod: (left) upper part of the tripod; (right) bronze torch, of a design which is found in coins minted at Alexandria</vt:lpstr>
      <vt:lpstr>Fountain and mosaic floor of the baths</vt:lpstr>
      <vt:lpstr>Calidarium</vt:lpstr>
      <vt:lpstr>Calidarium: details of its wall paintings: (left) Hercules in the Garden of the Hesperides, a very popular subject throughout the whole Roman Empire; (right) other details   </vt:lpstr>
      <vt:lpstr>Inner peristyle;  detail of its decoration</vt:lpstr>
      <vt:lpstr>Small room between the atrium and the southern peristyle and a detail of its decoration; the roof at the centre of the fake architecture has a rather Chinese appearance</vt:lpstr>
      <vt:lpstr>(left) Portico leading to the southern peristyle; (right) third style decoration of a "cubiculum" (sleeping room) along the portico </vt:lpstr>
      <vt:lpstr>Southern peristyle; detail of its fourth style decoration</vt:lpstr>
      <vt:lpstr>(above) Details of the fourth style decoration of halls between the southern peristyle and the pool area; (below) a detail depicting a garden</vt:lpstr>
      <vt:lpstr>The Pool</vt:lpstr>
      <vt:lpstr>Small gardens (in the foreground and in the background) inside the wing of the villa alongside the pool </vt:lpstr>
      <vt:lpstr>Second style paintings in the walls surrounding the small gardens </vt:lpstr>
      <vt:lpstr>Second style paintings in the walls surrounding the small gardens</vt:lpstr>
      <vt:lpstr>Hall in the wing of the villa alongside the pool</vt:lpstr>
      <vt:lpstr>Great Rear Hall</vt:lpstr>
      <vt:lpstr>Portico at the side of the Great Rear Hall</vt:lpstr>
      <vt:lpstr>Details of the marble and mosaic floors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Oplontis Villa of Poppaea    </dc:title>
  <dc:creator>Amalia Spiliakou</dc:creator>
  <cp:lastModifiedBy>Amalia Spiliakou</cp:lastModifiedBy>
  <cp:revision>1</cp:revision>
  <dcterms:created xsi:type="dcterms:W3CDTF">2020-08-15T18:13:56Z</dcterms:created>
  <dcterms:modified xsi:type="dcterms:W3CDTF">2020-08-15T18:47:23Z</dcterms:modified>
</cp:coreProperties>
</file>