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8" r:id="rId3"/>
    <p:sldId id="286" r:id="rId4"/>
    <p:sldId id="287" r:id="rId5"/>
    <p:sldId id="275" r:id="rId6"/>
    <p:sldId id="289" r:id="rId7"/>
    <p:sldId id="273" r:id="rId8"/>
    <p:sldId id="281" r:id="rId9"/>
    <p:sldId id="278" r:id="rId10"/>
    <p:sldId id="279" r:id="rId11"/>
    <p:sldId id="280" r:id="rId12"/>
    <p:sldId id="28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00E6"/>
    <a:srgbClr val="BE38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1047A-A024-4442-9FD9-DD6E0CB9E016}" v="186" dt="2021-04-06T06:16:52.5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1325"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0A91047A-A024-4442-9FD9-DD6E0CB9E016}"/>
    <pc:docChg chg="undo redo custSel addSld delSld modSld sldOrd">
      <pc:chgData name="Amalia Spiliakou" userId="f4bd6b91a0b5818a" providerId="LiveId" clId="{0A91047A-A024-4442-9FD9-DD6E0CB9E016}" dt="2021-04-06T06:16:52.525" v="998" actId="1076"/>
      <pc:docMkLst>
        <pc:docMk/>
      </pc:docMkLst>
      <pc:sldChg chg="modSp mod setBg">
        <pc:chgData name="Amalia Spiliakou" userId="f4bd6b91a0b5818a" providerId="LiveId" clId="{0A91047A-A024-4442-9FD9-DD6E0CB9E016}" dt="2021-04-04T15:28:06.960" v="967"/>
        <pc:sldMkLst>
          <pc:docMk/>
          <pc:sldMk cId="2486420247" sldId="273"/>
        </pc:sldMkLst>
        <pc:spChg chg="mod">
          <ac:chgData name="Amalia Spiliakou" userId="f4bd6b91a0b5818a" providerId="LiveId" clId="{0A91047A-A024-4442-9FD9-DD6E0CB9E016}" dt="2021-04-04T15:08:26.516" v="823" actId="6549"/>
          <ac:spMkLst>
            <pc:docMk/>
            <pc:sldMk cId="2486420247" sldId="273"/>
            <ac:spMk id="2" creationId="{00000000-0000-0000-0000-000000000000}"/>
          </ac:spMkLst>
        </pc:spChg>
      </pc:sldChg>
      <pc:sldChg chg="addSp delSp modSp mod setBg">
        <pc:chgData name="Amalia Spiliakou" userId="f4bd6b91a0b5818a" providerId="LiveId" clId="{0A91047A-A024-4442-9FD9-DD6E0CB9E016}" dt="2021-04-04T15:28:36.877" v="971"/>
        <pc:sldMkLst>
          <pc:docMk/>
          <pc:sldMk cId="3121983457" sldId="275"/>
        </pc:sldMkLst>
        <pc:spChg chg="mod">
          <ac:chgData name="Amalia Spiliakou" userId="f4bd6b91a0b5818a" providerId="LiveId" clId="{0A91047A-A024-4442-9FD9-DD6E0CB9E016}" dt="2021-04-04T14:53:43.473" v="743" actId="6549"/>
          <ac:spMkLst>
            <pc:docMk/>
            <pc:sldMk cId="3121983457" sldId="275"/>
            <ac:spMk id="2" creationId="{00000000-0000-0000-0000-000000000000}"/>
          </ac:spMkLst>
        </pc:spChg>
        <pc:spChg chg="add del mod">
          <ac:chgData name="Amalia Spiliakou" userId="f4bd6b91a0b5818a" providerId="LiveId" clId="{0A91047A-A024-4442-9FD9-DD6E0CB9E016}" dt="2021-04-04T14:46:12.522" v="391"/>
          <ac:spMkLst>
            <pc:docMk/>
            <pc:sldMk cId="3121983457" sldId="275"/>
            <ac:spMk id="3" creationId="{648D1A44-D87D-4754-A5B1-6B2D57D9A627}"/>
          </ac:spMkLst>
        </pc:spChg>
        <pc:spChg chg="add del mod">
          <ac:chgData name="Amalia Spiliakou" userId="f4bd6b91a0b5818a" providerId="LiveId" clId="{0A91047A-A024-4442-9FD9-DD6E0CB9E016}" dt="2021-04-04T14:46:15.708" v="393" actId="478"/>
          <ac:spMkLst>
            <pc:docMk/>
            <pc:sldMk cId="3121983457" sldId="275"/>
            <ac:spMk id="4" creationId="{536427FD-F031-4762-BB8D-D2D913343CC9}"/>
          </ac:spMkLst>
        </pc:spChg>
        <pc:picChg chg="del">
          <ac:chgData name="Amalia Spiliakou" userId="f4bd6b91a0b5818a" providerId="LiveId" clId="{0A91047A-A024-4442-9FD9-DD6E0CB9E016}" dt="2021-04-04T14:50:50.408" v="644" actId="478"/>
          <ac:picMkLst>
            <pc:docMk/>
            <pc:sldMk cId="3121983457" sldId="275"/>
            <ac:picMk id="2050" creationId="{00000000-0000-0000-0000-000000000000}"/>
          </ac:picMkLst>
        </pc:picChg>
        <pc:picChg chg="del">
          <ac:chgData name="Amalia Spiliakou" userId="f4bd6b91a0b5818a" providerId="LiveId" clId="{0A91047A-A024-4442-9FD9-DD6E0CB9E016}" dt="2021-04-04T14:43:28.275" v="386" actId="478"/>
          <ac:picMkLst>
            <pc:docMk/>
            <pc:sldMk cId="3121983457" sldId="275"/>
            <ac:picMk id="2052" creationId="{00000000-0000-0000-0000-000000000000}"/>
          </ac:picMkLst>
        </pc:picChg>
        <pc:picChg chg="add mod">
          <ac:chgData name="Amalia Spiliakou" userId="f4bd6b91a0b5818a" providerId="LiveId" clId="{0A91047A-A024-4442-9FD9-DD6E0CB9E016}" dt="2021-04-04T14:51:18.210" v="648" actId="1076"/>
          <ac:picMkLst>
            <pc:docMk/>
            <pc:sldMk cId="3121983457" sldId="275"/>
            <ac:picMk id="5122" creationId="{0A70B1C8-94B7-4714-8AB0-813AB14BB521}"/>
          </ac:picMkLst>
        </pc:picChg>
        <pc:picChg chg="add mod">
          <ac:chgData name="Amalia Spiliakou" userId="f4bd6b91a0b5818a" providerId="LiveId" clId="{0A91047A-A024-4442-9FD9-DD6E0CB9E016}" dt="2021-04-04T14:51:09.234" v="647" actId="14100"/>
          <ac:picMkLst>
            <pc:docMk/>
            <pc:sldMk cId="3121983457" sldId="275"/>
            <ac:picMk id="5124" creationId="{A9753FCC-CB23-4997-8099-84E4FD67E8B3}"/>
          </ac:picMkLst>
        </pc:picChg>
      </pc:sldChg>
      <pc:sldChg chg="del">
        <pc:chgData name="Amalia Spiliakou" userId="f4bd6b91a0b5818a" providerId="LiveId" clId="{0A91047A-A024-4442-9FD9-DD6E0CB9E016}" dt="2021-04-04T14:02:12.898" v="148" actId="47"/>
        <pc:sldMkLst>
          <pc:docMk/>
          <pc:sldMk cId="1805500659" sldId="276"/>
        </pc:sldMkLst>
      </pc:sldChg>
      <pc:sldChg chg="del">
        <pc:chgData name="Amalia Spiliakou" userId="f4bd6b91a0b5818a" providerId="LiveId" clId="{0A91047A-A024-4442-9FD9-DD6E0CB9E016}" dt="2021-04-04T14:06:26.749" v="159" actId="47"/>
        <pc:sldMkLst>
          <pc:docMk/>
          <pc:sldMk cId="2026105693" sldId="277"/>
        </pc:sldMkLst>
      </pc:sldChg>
      <pc:sldChg chg="setBg">
        <pc:chgData name="Amalia Spiliakou" userId="f4bd6b91a0b5818a" providerId="LiveId" clId="{0A91047A-A024-4442-9FD9-DD6E0CB9E016}" dt="2021-04-04T15:27:46.306" v="966"/>
        <pc:sldMkLst>
          <pc:docMk/>
          <pc:sldMk cId="3909030430" sldId="278"/>
        </pc:sldMkLst>
      </pc:sldChg>
      <pc:sldChg chg="setBg">
        <pc:chgData name="Amalia Spiliakou" userId="f4bd6b91a0b5818a" providerId="LiveId" clId="{0A91047A-A024-4442-9FD9-DD6E0CB9E016}" dt="2021-04-04T15:27:36.581" v="965"/>
        <pc:sldMkLst>
          <pc:docMk/>
          <pc:sldMk cId="1442728484" sldId="279"/>
        </pc:sldMkLst>
      </pc:sldChg>
      <pc:sldChg chg="modSp setBg">
        <pc:chgData name="Amalia Spiliakou" userId="f4bd6b91a0b5818a" providerId="LiveId" clId="{0A91047A-A024-4442-9FD9-DD6E0CB9E016}" dt="2021-04-04T15:27:29.477" v="964"/>
        <pc:sldMkLst>
          <pc:docMk/>
          <pc:sldMk cId="1355613861" sldId="280"/>
        </pc:sldMkLst>
        <pc:picChg chg="mod">
          <ac:chgData name="Amalia Spiliakou" userId="f4bd6b91a0b5818a" providerId="LiveId" clId="{0A91047A-A024-4442-9FD9-DD6E0CB9E016}" dt="2021-04-04T15:23:44.648" v="934" actId="1076"/>
          <ac:picMkLst>
            <pc:docMk/>
            <pc:sldMk cId="1355613861" sldId="280"/>
            <ac:picMk id="7172" creationId="{00000000-0000-0000-0000-000000000000}"/>
          </ac:picMkLst>
        </pc:picChg>
      </pc:sldChg>
      <pc:sldChg chg="addSp delSp modSp mod ord setBg">
        <pc:chgData name="Amalia Spiliakou" userId="f4bd6b91a0b5818a" providerId="LiveId" clId="{0A91047A-A024-4442-9FD9-DD6E0CB9E016}" dt="2021-04-04T15:20:13.739" v="906" actId="14100"/>
        <pc:sldMkLst>
          <pc:docMk/>
          <pc:sldMk cId="3513884033" sldId="281"/>
        </pc:sldMkLst>
        <pc:spChg chg="mod">
          <ac:chgData name="Amalia Spiliakou" userId="f4bd6b91a0b5818a" providerId="LiveId" clId="{0A91047A-A024-4442-9FD9-DD6E0CB9E016}" dt="2021-04-04T15:20:13.739" v="906" actId="14100"/>
          <ac:spMkLst>
            <pc:docMk/>
            <pc:sldMk cId="3513884033" sldId="281"/>
            <ac:spMk id="2" creationId="{00000000-0000-0000-0000-000000000000}"/>
          </ac:spMkLst>
        </pc:spChg>
        <pc:picChg chg="add del mod">
          <ac:chgData name="Amalia Spiliakou" userId="f4bd6b91a0b5818a" providerId="LiveId" clId="{0A91047A-A024-4442-9FD9-DD6E0CB9E016}" dt="2021-04-04T15:19:26.386" v="898" actId="478"/>
          <ac:picMkLst>
            <pc:docMk/>
            <pc:sldMk cId="3513884033" sldId="281"/>
            <ac:picMk id="7170" creationId="{B42A1A9D-A580-4A99-AABC-7D00C69F4D80}"/>
          </ac:picMkLst>
        </pc:picChg>
        <pc:picChg chg="add mod">
          <ac:chgData name="Amalia Spiliakou" userId="f4bd6b91a0b5818a" providerId="LiveId" clId="{0A91047A-A024-4442-9FD9-DD6E0CB9E016}" dt="2021-04-04T15:19:36.992" v="900" actId="1076"/>
          <ac:picMkLst>
            <pc:docMk/>
            <pc:sldMk cId="3513884033" sldId="281"/>
            <ac:picMk id="7172" creationId="{901516AD-5700-457A-9A2D-1ED918FDBAB9}"/>
          </ac:picMkLst>
        </pc:picChg>
        <pc:picChg chg="mod">
          <ac:chgData name="Amalia Spiliakou" userId="f4bd6b91a0b5818a" providerId="LiveId" clId="{0A91047A-A024-4442-9FD9-DD6E0CB9E016}" dt="2021-04-04T15:20:05.573" v="905" actId="1076"/>
          <ac:picMkLst>
            <pc:docMk/>
            <pc:sldMk cId="3513884033" sldId="281"/>
            <ac:picMk id="8194" creationId="{00000000-0000-0000-0000-000000000000}"/>
          </ac:picMkLst>
        </pc:picChg>
      </pc:sldChg>
      <pc:sldChg chg="setBg">
        <pc:chgData name="Amalia Spiliakou" userId="f4bd6b91a0b5818a" providerId="LiveId" clId="{0A91047A-A024-4442-9FD9-DD6E0CB9E016}" dt="2021-04-04T13:54:30.598" v="16"/>
        <pc:sldMkLst>
          <pc:docMk/>
          <pc:sldMk cId="1810447016" sldId="284"/>
        </pc:sldMkLst>
      </pc:sldChg>
      <pc:sldChg chg="addSp delSp modSp new mod setBg">
        <pc:chgData name="Amalia Spiliakou" userId="f4bd6b91a0b5818a" providerId="LiveId" clId="{0A91047A-A024-4442-9FD9-DD6E0CB9E016}" dt="2021-04-04T15:26:58.518" v="963"/>
        <pc:sldMkLst>
          <pc:docMk/>
          <pc:sldMk cId="2839084272" sldId="285"/>
        </pc:sldMkLst>
        <pc:spChg chg="mod">
          <ac:chgData name="Amalia Spiliakou" userId="f4bd6b91a0b5818a" providerId="LiveId" clId="{0A91047A-A024-4442-9FD9-DD6E0CB9E016}" dt="2021-04-04T15:26:19.053" v="960" actId="207"/>
          <ac:spMkLst>
            <pc:docMk/>
            <pc:sldMk cId="2839084272" sldId="285"/>
            <ac:spMk id="2" creationId="{D360171E-B90B-48B4-A182-80BF5E707C9B}"/>
          </ac:spMkLst>
        </pc:spChg>
        <pc:picChg chg="add del">
          <ac:chgData name="Amalia Spiliakou" userId="f4bd6b91a0b5818a" providerId="LiveId" clId="{0A91047A-A024-4442-9FD9-DD6E0CB9E016}" dt="2021-04-04T13:59:01.781" v="62" actId="478"/>
          <ac:picMkLst>
            <pc:docMk/>
            <pc:sldMk cId="2839084272" sldId="285"/>
            <ac:picMk id="2050" creationId="{EE53D2D0-2E77-4CAE-BB16-48F09182E12C}"/>
          </ac:picMkLst>
        </pc:picChg>
      </pc:sldChg>
      <pc:sldChg chg="addSp delSp modSp new mod setBg">
        <pc:chgData name="Amalia Spiliakou" userId="f4bd6b91a0b5818a" providerId="LiveId" clId="{0A91047A-A024-4442-9FD9-DD6E0CB9E016}" dt="2021-04-04T14:31:14.840" v="377" actId="20577"/>
        <pc:sldMkLst>
          <pc:docMk/>
          <pc:sldMk cId="549173498" sldId="286"/>
        </pc:sldMkLst>
        <pc:spChg chg="mod">
          <ac:chgData name="Amalia Spiliakou" userId="f4bd6b91a0b5818a" providerId="LiveId" clId="{0A91047A-A024-4442-9FD9-DD6E0CB9E016}" dt="2021-04-04T14:31:14.840" v="377" actId="20577"/>
          <ac:spMkLst>
            <pc:docMk/>
            <pc:sldMk cId="549173498" sldId="286"/>
            <ac:spMk id="2" creationId="{D1ADAF71-6BA8-4AEA-8448-97D811C92D43}"/>
          </ac:spMkLst>
        </pc:spChg>
        <pc:picChg chg="add del">
          <ac:chgData name="Amalia Spiliakou" userId="f4bd6b91a0b5818a" providerId="LiveId" clId="{0A91047A-A024-4442-9FD9-DD6E0CB9E016}" dt="2021-04-04T13:52:27.855" v="5" actId="478"/>
          <ac:picMkLst>
            <pc:docMk/>
            <pc:sldMk cId="549173498" sldId="286"/>
            <ac:picMk id="1026" creationId="{BE6CEF59-D96E-4759-9BE3-0642F64F64B2}"/>
          </ac:picMkLst>
        </pc:picChg>
        <pc:picChg chg="add mod">
          <ac:chgData name="Amalia Spiliakou" userId="f4bd6b91a0b5818a" providerId="LiveId" clId="{0A91047A-A024-4442-9FD9-DD6E0CB9E016}" dt="2021-04-04T13:53:28.280" v="8" actId="14100"/>
          <ac:picMkLst>
            <pc:docMk/>
            <pc:sldMk cId="549173498" sldId="286"/>
            <ac:picMk id="1028" creationId="{5D7C226F-704D-4240-8440-EBC78B685DB2}"/>
          </ac:picMkLst>
        </pc:picChg>
        <pc:picChg chg="add mod">
          <ac:chgData name="Amalia Spiliakou" userId="f4bd6b91a0b5818a" providerId="LiveId" clId="{0A91047A-A024-4442-9FD9-DD6E0CB9E016}" dt="2021-04-04T13:56:55.908" v="22" actId="1076"/>
          <ac:picMkLst>
            <pc:docMk/>
            <pc:sldMk cId="549173498" sldId="286"/>
            <ac:picMk id="1030" creationId="{03873B4A-4574-47B6-A751-E9BC8E53A857}"/>
          </ac:picMkLst>
        </pc:picChg>
      </pc:sldChg>
      <pc:sldChg chg="addSp delSp modSp new mod setBg">
        <pc:chgData name="Amalia Spiliakou" userId="f4bd6b91a0b5818a" providerId="LiveId" clId="{0A91047A-A024-4442-9FD9-DD6E0CB9E016}" dt="2021-04-06T06:16:52.525" v="998" actId="1076"/>
        <pc:sldMkLst>
          <pc:docMk/>
          <pc:sldMk cId="1100765182" sldId="287"/>
        </pc:sldMkLst>
        <pc:spChg chg="mod">
          <ac:chgData name="Amalia Spiliakou" userId="f4bd6b91a0b5818a" providerId="LiveId" clId="{0A91047A-A024-4442-9FD9-DD6E0CB9E016}" dt="2021-04-06T06:16:36.616" v="996" actId="20577"/>
          <ac:spMkLst>
            <pc:docMk/>
            <pc:sldMk cId="1100765182" sldId="287"/>
            <ac:spMk id="2" creationId="{A6E0C580-B14E-43AA-ACAE-F7594FCA76CE}"/>
          </ac:spMkLst>
        </pc:spChg>
        <pc:picChg chg="add del mod">
          <ac:chgData name="Amalia Spiliakou" userId="f4bd6b91a0b5818a" providerId="LiveId" clId="{0A91047A-A024-4442-9FD9-DD6E0CB9E016}" dt="2021-04-04T14:25:20.458" v="314" actId="478"/>
          <ac:picMkLst>
            <pc:docMk/>
            <pc:sldMk cId="1100765182" sldId="287"/>
            <ac:picMk id="3074" creationId="{ABA29AAA-5B16-4C72-8E27-4A31F968957B}"/>
          </ac:picMkLst>
        </pc:picChg>
        <pc:picChg chg="add del mod">
          <ac:chgData name="Amalia Spiliakou" userId="f4bd6b91a0b5818a" providerId="LiveId" clId="{0A91047A-A024-4442-9FD9-DD6E0CB9E016}" dt="2021-04-04T14:25:17.628" v="313" actId="478"/>
          <ac:picMkLst>
            <pc:docMk/>
            <pc:sldMk cId="1100765182" sldId="287"/>
            <ac:picMk id="3076" creationId="{AE5074A7-4B0D-4316-95E6-9849E92FA51C}"/>
          </ac:picMkLst>
        </pc:picChg>
        <pc:picChg chg="add mod">
          <ac:chgData name="Amalia Spiliakou" userId="f4bd6b91a0b5818a" providerId="LiveId" clId="{0A91047A-A024-4442-9FD9-DD6E0CB9E016}" dt="2021-04-06T06:16:52.525" v="998" actId="1076"/>
          <ac:picMkLst>
            <pc:docMk/>
            <pc:sldMk cId="1100765182" sldId="287"/>
            <ac:picMk id="3078" creationId="{97B0B48E-99DA-4F59-952B-A5F9BBD04390}"/>
          </ac:picMkLst>
        </pc:picChg>
      </pc:sldChg>
      <pc:sldChg chg="addSp modSp new mod ord setBg">
        <pc:chgData name="Amalia Spiliakou" userId="f4bd6b91a0b5818a" providerId="LiveId" clId="{0A91047A-A024-4442-9FD9-DD6E0CB9E016}" dt="2021-04-04T14:29:04.554" v="361"/>
        <pc:sldMkLst>
          <pc:docMk/>
          <pc:sldMk cId="569932983" sldId="288"/>
        </pc:sldMkLst>
        <pc:spChg chg="mod">
          <ac:chgData name="Amalia Spiliakou" userId="f4bd6b91a0b5818a" providerId="LiveId" clId="{0A91047A-A024-4442-9FD9-DD6E0CB9E016}" dt="2021-04-04T14:27:02.867" v="349" actId="207"/>
          <ac:spMkLst>
            <pc:docMk/>
            <pc:sldMk cId="569932983" sldId="288"/>
            <ac:spMk id="2" creationId="{82DE7BF2-2D9B-4B6F-B2C2-EF957ABA642D}"/>
          </ac:spMkLst>
        </pc:spChg>
        <pc:picChg chg="add mod">
          <ac:chgData name="Amalia Spiliakou" userId="f4bd6b91a0b5818a" providerId="LiveId" clId="{0A91047A-A024-4442-9FD9-DD6E0CB9E016}" dt="2021-04-04T14:26:00.720" v="317" actId="1076"/>
          <ac:picMkLst>
            <pc:docMk/>
            <pc:sldMk cId="569932983" sldId="288"/>
            <ac:picMk id="4098" creationId="{5C22AF2D-9B67-48E6-A5D9-AD60891E7671}"/>
          </ac:picMkLst>
        </pc:picChg>
      </pc:sldChg>
      <pc:sldChg chg="addSp delSp modSp new mod ord setBg">
        <pc:chgData name="Amalia Spiliakou" userId="f4bd6b91a0b5818a" providerId="LiveId" clId="{0A91047A-A024-4442-9FD9-DD6E0CB9E016}" dt="2021-04-04T15:28:30.424" v="970"/>
        <pc:sldMkLst>
          <pc:docMk/>
          <pc:sldMk cId="841590590" sldId="289"/>
        </pc:sldMkLst>
        <pc:spChg chg="mod">
          <ac:chgData name="Amalia Spiliakou" userId="f4bd6b91a0b5818a" providerId="LiveId" clId="{0A91047A-A024-4442-9FD9-DD6E0CB9E016}" dt="2021-04-04T14:56:37.376" v="792" actId="122"/>
          <ac:spMkLst>
            <pc:docMk/>
            <pc:sldMk cId="841590590" sldId="289"/>
            <ac:spMk id="2" creationId="{3F8E5936-C7F8-4375-80FB-5401C23BE33C}"/>
          </ac:spMkLst>
        </pc:spChg>
        <pc:picChg chg="add del mod">
          <ac:chgData name="Amalia Spiliakou" userId="f4bd6b91a0b5818a" providerId="LiveId" clId="{0A91047A-A024-4442-9FD9-DD6E0CB9E016}" dt="2021-04-04T14:57:05.761" v="793" actId="478"/>
          <ac:picMkLst>
            <pc:docMk/>
            <pc:sldMk cId="841590590" sldId="289"/>
            <ac:picMk id="3" creationId="{871C9DBF-0095-4CB7-AD5F-AFA20EBD3C61}"/>
          </ac:picMkLst>
        </pc:picChg>
        <pc:picChg chg="add mod">
          <ac:chgData name="Amalia Spiliakou" userId="f4bd6b91a0b5818a" providerId="LiveId" clId="{0A91047A-A024-4442-9FD9-DD6E0CB9E016}" dt="2021-04-04T14:57:26.265" v="797" actId="14100"/>
          <ac:picMkLst>
            <pc:docMk/>
            <pc:sldMk cId="841590590" sldId="289"/>
            <ac:picMk id="6146" creationId="{0BC12D42-CBA0-451C-9FF3-9AC61C36359E}"/>
          </ac:picMkLst>
        </pc:picChg>
      </pc:sldChg>
      <pc:sldChg chg="modSp new del mod">
        <pc:chgData name="Amalia Spiliakou" userId="f4bd6b91a0b5818a" providerId="LiveId" clId="{0A91047A-A024-4442-9FD9-DD6E0CB9E016}" dt="2021-04-04T15:25:12.263" v="950" actId="47"/>
        <pc:sldMkLst>
          <pc:docMk/>
          <pc:sldMk cId="2348009069" sldId="290"/>
        </pc:sldMkLst>
        <pc:spChg chg="mod">
          <ac:chgData name="Amalia Spiliakou" userId="f4bd6b91a0b5818a" providerId="LiveId" clId="{0A91047A-A024-4442-9FD9-DD6E0CB9E016}" dt="2021-04-04T15:23:21.740" v="932" actId="113"/>
          <ac:spMkLst>
            <pc:docMk/>
            <pc:sldMk cId="2348009069" sldId="290"/>
            <ac:spMk id="2" creationId="{85D1C1A0-42FC-4298-B8C8-1CB7484F85B0}"/>
          </ac:spMkLst>
        </pc:spChg>
      </pc:sldChg>
    </pc:docChg>
  </pc:docChgLst>
  <pc:docChgLst>
    <pc:chgData name="Amalia Spiliakou" userId="f4bd6b91a0b5818a" providerId="LiveId" clId="{A4FCD258-DDCA-486A-9315-071A031B0443}"/>
    <pc:docChg chg="custSel addSld modSld">
      <pc:chgData name="Amalia Spiliakou" userId="f4bd6b91a0b5818a" providerId="LiveId" clId="{A4FCD258-DDCA-486A-9315-071A031B0443}" dt="2018-11-04T13:05:00.445" v="200" actId="14100"/>
      <pc:docMkLst>
        <pc:docMk/>
      </pc:docMkLst>
      <pc:sldChg chg="addSp modSp setBg">
        <pc:chgData name="Amalia Spiliakou" userId="f4bd6b91a0b5818a" providerId="LiveId" clId="{A4FCD258-DDCA-486A-9315-071A031B0443}" dt="2018-11-04T12:46:48.986" v="10" actId="255"/>
        <pc:sldMkLst>
          <pc:docMk/>
          <pc:sldMk cId="2912963433" sldId="258"/>
        </pc:sldMkLst>
        <pc:spChg chg="mod">
          <ac:chgData name="Amalia Spiliakou" userId="f4bd6b91a0b5818a" providerId="LiveId" clId="{A4FCD258-DDCA-486A-9315-071A031B0443}" dt="2018-11-04T12:46:48.986" v="10" actId="255"/>
          <ac:spMkLst>
            <pc:docMk/>
            <pc:sldMk cId="2912963433" sldId="258"/>
            <ac:spMk id="2" creationId="{00000000-0000-0000-0000-000000000000}"/>
          </ac:spMkLst>
        </pc:spChg>
        <pc:picChg chg="add mod">
          <ac:chgData name="Amalia Spiliakou" userId="f4bd6b91a0b5818a" providerId="LiveId" clId="{A4FCD258-DDCA-486A-9315-071A031B0443}" dt="2018-11-04T12:46:37.436" v="9" actId="1076"/>
          <ac:picMkLst>
            <pc:docMk/>
            <pc:sldMk cId="2912963433" sldId="258"/>
            <ac:picMk id="3" creationId="{16CF8196-402F-4854-84AE-50F3309094FF}"/>
          </ac:picMkLst>
        </pc:picChg>
      </pc:sldChg>
      <pc:sldChg chg="modSp setBg">
        <pc:chgData name="Amalia Spiliakou" userId="f4bd6b91a0b5818a" providerId="LiveId" clId="{A4FCD258-DDCA-486A-9315-071A031B0443}" dt="2018-11-04T12:58:03.136" v="94" actId="20577"/>
        <pc:sldMkLst>
          <pc:docMk/>
          <pc:sldMk cId="336841254" sldId="259"/>
        </pc:sldMkLst>
        <pc:spChg chg="mod">
          <ac:chgData name="Amalia Spiliakou" userId="f4bd6b91a0b5818a" providerId="LiveId" clId="{A4FCD258-DDCA-486A-9315-071A031B0443}" dt="2018-11-04T12:58:03.136" v="94" actId="20577"/>
          <ac:spMkLst>
            <pc:docMk/>
            <pc:sldMk cId="336841254" sldId="259"/>
            <ac:spMk id="2" creationId="{00000000-0000-0000-0000-000000000000}"/>
          </ac:spMkLst>
        </pc:spChg>
      </pc:sldChg>
      <pc:sldChg chg="modSp setBg">
        <pc:chgData name="Amalia Spiliakou" userId="f4bd6b91a0b5818a" providerId="LiveId" clId="{A4FCD258-DDCA-486A-9315-071A031B0443}" dt="2018-11-04T12:47:08.283" v="14" actId="207"/>
        <pc:sldMkLst>
          <pc:docMk/>
          <pc:sldMk cId="396153944" sldId="260"/>
        </pc:sldMkLst>
        <pc:spChg chg="mod">
          <ac:chgData name="Amalia Spiliakou" userId="f4bd6b91a0b5818a" providerId="LiveId" clId="{A4FCD258-DDCA-486A-9315-071A031B0443}" dt="2018-11-04T12:47:08.283" v="14" actId="207"/>
          <ac:spMkLst>
            <pc:docMk/>
            <pc:sldMk cId="396153944" sldId="260"/>
            <ac:spMk id="2" creationId="{00000000-0000-0000-0000-000000000000}"/>
          </ac:spMkLst>
        </pc:spChg>
      </pc:sldChg>
      <pc:sldChg chg="modSp setBg">
        <pc:chgData name="Amalia Spiliakou" userId="f4bd6b91a0b5818a" providerId="LiveId" clId="{A4FCD258-DDCA-486A-9315-071A031B0443}" dt="2018-11-04T12:57:40.090" v="79" actId="27636"/>
        <pc:sldMkLst>
          <pc:docMk/>
          <pc:sldMk cId="3505660543" sldId="261"/>
        </pc:sldMkLst>
        <pc:spChg chg="mod">
          <ac:chgData name="Amalia Spiliakou" userId="f4bd6b91a0b5818a" providerId="LiveId" clId="{A4FCD258-DDCA-486A-9315-071A031B0443}" dt="2018-11-04T12:57:40.090" v="79" actId="27636"/>
          <ac:spMkLst>
            <pc:docMk/>
            <pc:sldMk cId="3505660543" sldId="261"/>
            <ac:spMk id="2" creationId="{00000000-0000-0000-0000-000000000000}"/>
          </ac:spMkLst>
        </pc:spChg>
      </pc:sldChg>
      <pc:sldChg chg="modSp setBg">
        <pc:chgData name="Amalia Spiliakou" userId="f4bd6b91a0b5818a" providerId="LiveId" clId="{A4FCD258-DDCA-486A-9315-071A031B0443}" dt="2018-11-04T12:49:46.088" v="47" actId="2711"/>
        <pc:sldMkLst>
          <pc:docMk/>
          <pc:sldMk cId="4131367699" sldId="262"/>
        </pc:sldMkLst>
        <pc:spChg chg="mod">
          <ac:chgData name="Amalia Spiliakou" userId="f4bd6b91a0b5818a" providerId="LiveId" clId="{A4FCD258-DDCA-486A-9315-071A031B0443}" dt="2018-11-04T12:49:46.088" v="47" actId="2711"/>
          <ac:spMkLst>
            <pc:docMk/>
            <pc:sldMk cId="4131367699" sldId="262"/>
            <ac:spMk id="2" creationId="{00000000-0000-0000-0000-000000000000}"/>
          </ac:spMkLst>
        </pc:spChg>
      </pc:sldChg>
      <pc:sldChg chg="modSp setBg">
        <pc:chgData name="Amalia Spiliakou" userId="f4bd6b91a0b5818a" providerId="LiveId" clId="{A4FCD258-DDCA-486A-9315-071A031B0443}" dt="2018-11-04T12:56:27.356" v="59" actId="20577"/>
        <pc:sldMkLst>
          <pc:docMk/>
          <pc:sldMk cId="1864015147" sldId="263"/>
        </pc:sldMkLst>
        <pc:spChg chg="mod">
          <ac:chgData name="Amalia Spiliakou" userId="f4bd6b91a0b5818a" providerId="LiveId" clId="{A4FCD258-DDCA-486A-9315-071A031B0443}" dt="2018-11-04T12:56:27.356" v="59" actId="20577"/>
          <ac:spMkLst>
            <pc:docMk/>
            <pc:sldMk cId="1864015147" sldId="263"/>
            <ac:spMk id="2" creationId="{00000000-0000-0000-0000-000000000000}"/>
          </ac:spMkLst>
        </pc:spChg>
        <pc:picChg chg="mod">
          <ac:chgData name="Amalia Spiliakou" userId="f4bd6b91a0b5818a" providerId="LiveId" clId="{A4FCD258-DDCA-486A-9315-071A031B0443}" dt="2018-11-04T12:50:10.734" v="52" actId="1076"/>
          <ac:picMkLst>
            <pc:docMk/>
            <pc:sldMk cId="1864015147" sldId="263"/>
            <ac:picMk id="6146" creationId="{00000000-0000-0000-0000-000000000000}"/>
          </ac:picMkLst>
        </pc:picChg>
        <pc:picChg chg="mod">
          <ac:chgData name="Amalia Spiliakou" userId="f4bd6b91a0b5818a" providerId="LiveId" clId="{A4FCD258-DDCA-486A-9315-071A031B0443}" dt="2018-11-04T12:50:44.984" v="57" actId="1076"/>
          <ac:picMkLst>
            <pc:docMk/>
            <pc:sldMk cId="1864015147" sldId="263"/>
            <ac:picMk id="6148" creationId="{00000000-0000-0000-0000-000000000000}"/>
          </ac:picMkLst>
        </pc:picChg>
      </pc:sldChg>
      <pc:sldChg chg="modSp setBg">
        <pc:chgData name="Amalia Spiliakou" userId="f4bd6b91a0b5818a" providerId="LiveId" clId="{A4FCD258-DDCA-486A-9315-071A031B0443}" dt="2018-11-04T12:47:31.490" v="18" actId="2711"/>
        <pc:sldMkLst>
          <pc:docMk/>
          <pc:sldMk cId="3529887388" sldId="264"/>
        </pc:sldMkLst>
        <pc:spChg chg="mod">
          <ac:chgData name="Amalia Spiliakou" userId="f4bd6b91a0b5818a" providerId="LiveId" clId="{A4FCD258-DDCA-486A-9315-071A031B0443}" dt="2018-11-04T12:47:31.490" v="18" actId="2711"/>
          <ac:spMkLst>
            <pc:docMk/>
            <pc:sldMk cId="3529887388" sldId="264"/>
            <ac:spMk id="2" creationId="{00000000-0000-0000-0000-000000000000}"/>
          </ac:spMkLst>
        </pc:spChg>
      </pc:sldChg>
      <pc:sldChg chg="modSp setBg">
        <pc:chgData name="Amalia Spiliakou" userId="f4bd6b91a0b5818a" providerId="LiveId" clId="{A4FCD258-DDCA-486A-9315-071A031B0443}" dt="2018-11-04T12:47:54.579" v="33" actId="20577"/>
        <pc:sldMkLst>
          <pc:docMk/>
          <pc:sldMk cId="3772648261" sldId="265"/>
        </pc:sldMkLst>
        <pc:spChg chg="mod">
          <ac:chgData name="Amalia Spiliakou" userId="f4bd6b91a0b5818a" providerId="LiveId" clId="{A4FCD258-DDCA-486A-9315-071A031B0443}" dt="2018-11-04T12:47:54.579" v="33" actId="20577"/>
          <ac:spMkLst>
            <pc:docMk/>
            <pc:sldMk cId="3772648261" sldId="265"/>
            <ac:spMk id="2" creationId="{00000000-0000-0000-0000-000000000000}"/>
          </ac:spMkLst>
        </pc:spChg>
      </pc:sldChg>
      <pc:sldChg chg="modSp setBg">
        <pc:chgData name="Amalia Spiliakou" userId="f4bd6b91a0b5818a" providerId="LiveId" clId="{A4FCD258-DDCA-486A-9315-071A031B0443}" dt="2018-11-04T12:56:51.815" v="66" actId="20577"/>
        <pc:sldMkLst>
          <pc:docMk/>
          <pc:sldMk cId="1926902442" sldId="266"/>
        </pc:sldMkLst>
        <pc:spChg chg="mod">
          <ac:chgData name="Amalia Spiliakou" userId="f4bd6b91a0b5818a" providerId="LiveId" clId="{A4FCD258-DDCA-486A-9315-071A031B0443}" dt="2018-11-04T12:56:51.815" v="66" actId="20577"/>
          <ac:spMkLst>
            <pc:docMk/>
            <pc:sldMk cId="1926902442" sldId="266"/>
            <ac:spMk id="2" creationId="{00000000-0000-0000-0000-000000000000}"/>
          </ac:spMkLst>
        </pc:spChg>
      </pc:sldChg>
      <pc:sldChg chg="modSp setBg">
        <pc:chgData name="Amalia Spiliakou" userId="f4bd6b91a0b5818a" providerId="LiveId" clId="{A4FCD258-DDCA-486A-9315-071A031B0443}" dt="2018-11-04T12:57:21.632" v="75" actId="255"/>
        <pc:sldMkLst>
          <pc:docMk/>
          <pc:sldMk cId="3363260016" sldId="267"/>
        </pc:sldMkLst>
        <pc:spChg chg="mod">
          <ac:chgData name="Amalia Spiliakou" userId="f4bd6b91a0b5818a" providerId="LiveId" clId="{A4FCD258-DDCA-486A-9315-071A031B0443}" dt="2018-11-04T12:57:21.632" v="75" actId="255"/>
          <ac:spMkLst>
            <pc:docMk/>
            <pc:sldMk cId="3363260016" sldId="267"/>
            <ac:spMk id="2" creationId="{00000000-0000-0000-0000-000000000000}"/>
          </ac:spMkLst>
        </pc:spChg>
      </pc:sldChg>
      <pc:sldChg chg="modSp setBg">
        <pc:chgData name="Amalia Spiliakou" userId="f4bd6b91a0b5818a" providerId="LiveId" clId="{A4FCD258-DDCA-486A-9315-071A031B0443}" dt="2018-11-04T12:49:25.086" v="42" actId="255"/>
        <pc:sldMkLst>
          <pc:docMk/>
          <pc:sldMk cId="81978871" sldId="268"/>
        </pc:sldMkLst>
        <pc:spChg chg="mod">
          <ac:chgData name="Amalia Spiliakou" userId="f4bd6b91a0b5818a" providerId="LiveId" clId="{A4FCD258-DDCA-486A-9315-071A031B0443}" dt="2018-11-04T12:49:25.086" v="42" actId="255"/>
          <ac:spMkLst>
            <pc:docMk/>
            <pc:sldMk cId="81978871" sldId="268"/>
            <ac:spMk id="2" creationId="{00000000-0000-0000-0000-000000000000}"/>
          </ac:spMkLst>
        </pc:spChg>
      </pc:sldChg>
      <pc:sldChg chg="setBg">
        <pc:chgData name="Amalia Spiliakou" userId="f4bd6b91a0b5818a" providerId="LiveId" clId="{A4FCD258-DDCA-486A-9315-071A031B0443}" dt="2018-11-04T12:02:11.889" v="0"/>
        <pc:sldMkLst>
          <pc:docMk/>
          <pc:sldMk cId="2155919638" sldId="269"/>
        </pc:sldMkLst>
      </pc:sldChg>
      <pc:sldChg chg="modSp setBg">
        <pc:chgData name="Amalia Spiliakou" userId="f4bd6b91a0b5818a" providerId="LiveId" clId="{A4FCD258-DDCA-486A-9315-071A031B0443}" dt="2018-11-04T12:58:43.126" v="102" actId="1076"/>
        <pc:sldMkLst>
          <pc:docMk/>
          <pc:sldMk cId="802696642" sldId="270"/>
        </pc:sldMkLst>
        <pc:spChg chg="mod">
          <ac:chgData name="Amalia Spiliakou" userId="f4bd6b91a0b5818a" providerId="LiveId" clId="{A4FCD258-DDCA-486A-9315-071A031B0443}" dt="2018-11-04T12:58:35.652" v="100" actId="14100"/>
          <ac:spMkLst>
            <pc:docMk/>
            <pc:sldMk cId="802696642" sldId="270"/>
            <ac:spMk id="2" creationId="{00000000-0000-0000-0000-000000000000}"/>
          </ac:spMkLst>
        </pc:spChg>
        <pc:picChg chg="mod">
          <ac:chgData name="Amalia Spiliakou" userId="f4bd6b91a0b5818a" providerId="LiveId" clId="{A4FCD258-DDCA-486A-9315-071A031B0443}" dt="2018-11-04T12:58:43.126" v="102" actId="1076"/>
          <ac:picMkLst>
            <pc:docMk/>
            <pc:sldMk cId="802696642" sldId="270"/>
            <ac:picMk id="13314" creationId="{00000000-0000-0000-0000-000000000000}"/>
          </ac:picMkLst>
        </pc:picChg>
      </pc:sldChg>
      <pc:sldChg chg="modSp setBg">
        <pc:chgData name="Amalia Spiliakou" userId="f4bd6b91a0b5818a" providerId="LiveId" clId="{A4FCD258-DDCA-486A-9315-071A031B0443}" dt="2018-11-04T12:59:17.289" v="109" actId="20577"/>
        <pc:sldMkLst>
          <pc:docMk/>
          <pc:sldMk cId="2642361490" sldId="271"/>
        </pc:sldMkLst>
        <pc:spChg chg="mod">
          <ac:chgData name="Amalia Spiliakou" userId="f4bd6b91a0b5818a" providerId="LiveId" clId="{A4FCD258-DDCA-486A-9315-071A031B0443}" dt="2018-11-04T12:59:17.289" v="109" actId="20577"/>
          <ac:spMkLst>
            <pc:docMk/>
            <pc:sldMk cId="2642361490" sldId="271"/>
            <ac:spMk id="2" creationId="{00000000-0000-0000-0000-000000000000}"/>
          </ac:spMkLst>
        </pc:spChg>
      </pc:sldChg>
      <pc:sldChg chg="modSp setBg">
        <pc:chgData name="Amalia Spiliakou" userId="f4bd6b91a0b5818a" providerId="LiveId" clId="{A4FCD258-DDCA-486A-9315-071A031B0443}" dt="2018-11-04T13:03:42.879" v="174" actId="6549"/>
        <pc:sldMkLst>
          <pc:docMk/>
          <pc:sldMk cId="2486420247" sldId="273"/>
        </pc:sldMkLst>
        <pc:spChg chg="mod">
          <ac:chgData name="Amalia Spiliakou" userId="f4bd6b91a0b5818a" providerId="LiveId" clId="{A4FCD258-DDCA-486A-9315-071A031B0443}" dt="2018-11-04T13:03:42.879" v="174" actId="6549"/>
          <ac:spMkLst>
            <pc:docMk/>
            <pc:sldMk cId="2486420247" sldId="273"/>
            <ac:spMk id="2" creationId="{00000000-0000-0000-0000-000000000000}"/>
          </ac:spMkLst>
        </pc:spChg>
      </pc:sldChg>
      <pc:sldChg chg="modSp setBg">
        <pc:chgData name="Amalia Spiliakou" userId="f4bd6b91a0b5818a" providerId="LiveId" clId="{A4FCD258-DDCA-486A-9315-071A031B0443}" dt="2018-11-04T12:59:41.789" v="113" actId="113"/>
        <pc:sldMkLst>
          <pc:docMk/>
          <pc:sldMk cId="714316058" sldId="274"/>
        </pc:sldMkLst>
        <pc:spChg chg="mod">
          <ac:chgData name="Amalia Spiliakou" userId="f4bd6b91a0b5818a" providerId="LiveId" clId="{A4FCD258-DDCA-486A-9315-071A031B0443}" dt="2018-11-04T12:59:41.789" v="113" actId="113"/>
          <ac:spMkLst>
            <pc:docMk/>
            <pc:sldMk cId="714316058" sldId="274"/>
            <ac:spMk id="2" creationId="{00000000-0000-0000-0000-000000000000}"/>
          </ac:spMkLst>
        </pc:spChg>
      </pc:sldChg>
      <pc:sldChg chg="modSp setBg">
        <pc:chgData name="Amalia Spiliakou" userId="f4bd6b91a0b5818a" providerId="LiveId" clId="{A4FCD258-DDCA-486A-9315-071A031B0443}" dt="2018-11-04T13:03:07.251" v="170" actId="20577"/>
        <pc:sldMkLst>
          <pc:docMk/>
          <pc:sldMk cId="3121983457" sldId="275"/>
        </pc:sldMkLst>
        <pc:spChg chg="mod">
          <ac:chgData name="Amalia Spiliakou" userId="f4bd6b91a0b5818a" providerId="LiveId" clId="{A4FCD258-DDCA-486A-9315-071A031B0443}" dt="2018-11-04T13:03:07.251" v="170" actId="20577"/>
          <ac:spMkLst>
            <pc:docMk/>
            <pc:sldMk cId="3121983457" sldId="275"/>
            <ac:spMk id="2" creationId="{00000000-0000-0000-0000-000000000000}"/>
          </ac:spMkLst>
        </pc:spChg>
      </pc:sldChg>
      <pc:sldChg chg="modSp setBg">
        <pc:chgData name="Amalia Spiliakou" userId="f4bd6b91a0b5818a" providerId="LiveId" clId="{A4FCD258-DDCA-486A-9315-071A031B0443}" dt="2018-11-04T13:02:13.150" v="153" actId="14100"/>
        <pc:sldMkLst>
          <pc:docMk/>
          <pc:sldMk cId="1805500659" sldId="276"/>
        </pc:sldMkLst>
        <pc:spChg chg="mod">
          <ac:chgData name="Amalia Spiliakou" userId="f4bd6b91a0b5818a" providerId="LiveId" clId="{A4FCD258-DDCA-486A-9315-071A031B0443}" dt="2018-11-04T13:02:13.150" v="153" actId="14100"/>
          <ac:spMkLst>
            <pc:docMk/>
            <pc:sldMk cId="1805500659" sldId="276"/>
            <ac:spMk id="2" creationId="{00000000-0000-0000-0000-000000000000}"/>
          </ac:spMkLst>
        </pc:spChg>
      </pc:sldChg>
      <pc:sldChg chg="modSp setBg">
        <pc:chgData name="Amalia Spiliakou" userId="f4bd6b91a0b5818a" providerId="LiveId" clId="{A4FCD258-DDCA-486A-9315-071A031B0443}" dt="2018-11-04T13:02:40.722" v="160" actId="255"/>
        <pc:sldMkLst>
          <pc:docMk/>
          <pc:sldMk cId="2026105693" sldId="277"/>
        </pc:sldMkLst>
        <pc:spChg chg="mod">
          <ac:chgData name="Amalia Spiliakou" userId="f4bd6b91a0b5818a" providerId="LiveId" clId="{A4FCD258-DDCA-486A-9315-071A031B0443}" dt="2018-11-04T13:02:40.722" v="160" actId="255"/>
          <ac:spMkLst>
            <pc:docMk/>
            <pc:sldMk cId="2026105693" sldId="277"/>
            <ac:spMk id="2" creationId="{00000000-0000-0000-0000-000000000000}"/>
          </ac:spMkLst>
        </pc:spChg>
      </pc:sldChg>
      <pc:sldChg chg="modSp setBg">
        <pc:chgData name="Amalia Spiliakou" userId="f4bd6b91a0b5818a" providerId="LiveId" clId="{A4FCD258-DDCA-486A-9315-071A031B0443}" dt="2018-11-04T13:04:08.154" v="184" actId="20577"/>
        <pc:sldMkLst>
          <pc:docMk/>
          <pc:sldMk cId="3909030430" sldId="278"/>
        </pc:sldMkLst>
        <pc:spChg chg="mod">
          <ac:chgData name="Amalia Spiliakou" userId="f4bd6b91a0b5818a" providerId="LiveId" clId="{A4FCD258-DDCA-486A-9315-071A031B0443}" dt="2018-11-04T13:04:08.154" v="184" actId="20577"/>
          <ac:spMkLst>
            <pc:docMk/>
            <pc:sldMk cId="3909030430" sldId="278"/>
            <ac:spMk id="2" creationId="{00000000-0000-0000-0000-000000000000}"/>
          </ac:spMkLst>
        </pc:spChg>
      </pc:sldChg>
      <pc:sldChg chg="modSp setBg">
        <pc:chgData name="Amalia Spiliakou" userId="f4bd6b91a0b5818a" providerId="LiveId" clId="{A4FCD258-DDCA-486A-9315-071A031B0443}" dt="2018-11-04T13:05:00.445" v="200" actId="14100"/>
        <pc:sldMkLst>
          <pc:docMk/>
          <pc:sldMk cId="1442728484" sldId="279"/>
        </pc:sldMkLst>
        <pc:spChg chg="mod">
          <ac:chgData name="Amalia Spiliakou" userId="f4bd6b91a0b5818a" providerId="LiveId" clId="{A4FCD258-DDCA-486A-9315-071A031B0443}" dt="2018-11-04T13:05:00.445" v="200" actId="14100"/>
          <ac:spMkLst>
            <pc:docMk/>
            <pc:sldMk cId="1442728484" sldId="279"/>
            <ac:spMk id="2" creationId="{00000000-0000-0000-0000-000000000000}"/>
          </ac:spMkLst>
        </pc:spChg>
      </pc:sldChg>
      <pc:sldChg chg="setBg">
        <pc:chgData name="Amalia Spiliakou" userId="f4bd6b91a0b5818a" providerId="LiveId" clId="{A4FCD258-DDCA-486A-9315-071A031B0443}" dt="2018-11-04T12:02:11.889" v="0"/>
        <pc:sldMkLst>
          <pc:docMk/>
          <pc:sldMk cId="1355613861" sldId="280"/>
        </pc:sldMkLst>
      </pc:sldChg>
      <pc:sldChg chg="modSp setBg">
        <pc:chgData name="Amalia Spiliakou" userId="f4bd6b91a0b5818a" providerId="LiveId" clId="{A4FCD258-DDCA-486A-9315-071A031B0443}" dt="2018-11-04T13:04:37.988" v="196" actId="255"/>
        <pc:sldMkLst>
          <pc:docMk/>
          <pc:sldMk cId="3513884033" sldId="281"/>
        </pc:sldMkLst>
        <pc:spChg chg="mod">
          <ac:chgData name="Amalia Spiliakou" userId="f4bd6b91a0b5818a" providerId="LiveId" clId="{A4FCD258-DDCA-486A-9315-071A031B0443}" dt="2018-11-04T13:04:37.988" v="196" actId="255"/>
          <ac:spMkLst>
            <pc:docMk/>
            <pc:sldMk cId="3513884033" sldId="281"/>
            <ac:spMk id="2" creationId="{00000000-0000-0000-0000-000000000000}"/>
          </ac:spMkLst>
        </pc:spChg>
      </pc:sldChg>
      <pc:sldChg chg="modSp add setBg">
        <pc:chgData name="Amalia Spiliakou" userId="f4bd6b91a0b5818a" providerId="LiveId" clId="{A4FCD258-DDCA-486A-9315-071A031B0443}" dt="2018-11-04T13:01:19.388" v="147" actId="20577"/>
        <pc:sldMkLst>
          <pc:docMk/>
          <pc:sldMk cId="1810447016" sldId="284"/>
        </pc:sldMkLst>
        <pc:spChg chg="mod">
          <ac:chgData name="Amalia Spiliakou" userId="f4bd6b91a0b5818a" providerId="LiveId" clId="{A4FCD258-DDCA-486A-9315-071A031B0443}" dt="2018-11-04T13:01:19.388" v="147" actId="20577"/>
          <ac:spMkLst>
            <pc:docMk/>
            <pc:sldMk cId="1810447016" sldId="284"/>
            <ac:spMk id="3" creationId="{8601E359-4AE1-4A60-95A9-5EAFD81A5159}"/>
          </ac:spMkLst>
        </pc:spChg>
      </pc:sldChg>
    </pc:docChg>
  </pc:docChgLst>
  <pc:docChgLst>
    <pc:chgData name="Amalia Spiliakou" userId="f4bd6b91a0b5818a" providerId="LiveId" clId="{0E3CA5C2-DFDD-4700-9D16-5F08EBF5B27B}"/>
    <pc:docChg chg="delSld modSld">
      <pc:chgData name="Amalia Spiliakou" userId="f4bd6b91a0b5818a" providerId="LiveId" clId="{0E3CA5C2-DFDD-4700-9D16-5F08EBF5B27B}" dt="2021-04-04T06:02:31.436" v="19" actId="47"/>
      <pc:docMkLst>
        <pc:docMk/>
      </pc:docMkLst>
      <pc:sldChg chg="del">
        <pc:chgData name="Amalia Spiliakou" userId="f4bd6b91a0b5818a" providerId="LiveId" clId="{0E3CA5C2-DFDD-4700-9D16-5F08EBF5B27B}" dt="2021-04-04T06:00:48.882" v="2" actId="47"/>
        <pc:sldMkLst>
          <pc:docMk/>
          <pc:sldMk cId="2912963433" sldId="258"/>
        </pc:sldMkLst>
      </pc:sldChg>
      <pc:sldChg chg="del">
        <pc:chgData name="Amalia Spiliakou" userId="f4bd6b91a0b5818a" providerId="LiveId" clId="{0E3CA5C2-DFDD-4700-9D16-5F08EBF5B27B}" dt="2021-04-04T06:00:56.049" v="13" actId="47"/>
        <pc:sldMkLst>
          <pc:docMk/>
          <pc:sldMk cId="336841254" sldId="259"/>
        </pc:sldMkLst>
      </pc:sldChg>
      <pc:sldChg chg="del">
        <pc:chgData name="Amalia Spiliakou" userId="f4bd6b91a0b5818a" providerId="LiveId" clId="{0E3CA5C2-DFDD-4700-9D16-5F08EBF5B27B}" dt="2021-04-04T06:00:49.580" v="3" actId="47"/>
        <pc:sldMkLst>
          <pc:docMk/>
          <pc:sldMk cId="396153944" sldId="260"/>
        </pc:sldMkLst>
      </pc:sldChg>
      <pc:sldChg chg="del">
        <pc:chgData name="Amalia Spiliakou" userId="f4bd6b91a0b5818a" providerId="LiveId" clId="{0E3CA5C2-DFDD-4700-9D16-5F08EBF5B27B}" dt="2021-04-04T06:00:55.647" v="12" actId="47"/>
        <pc:sldMkLst>
          <pc:docMk/>
          <pc:sldMk cId="3505660543" sldId="261"/>
        </pc:sldMkLst>
      </pc:sldChg>
      <pc:sldChg chg="del">
        <pc:chgData name="Amalia Spiliakou" userId="f4bd6b91a0b5818a" providerId="LiveId" clId="{0E3CA5C2-DFDD-4700-9D16-5F08EBF5B27B}" dt="2021-04-04T06:00:53.313" v="8" actId="47"/>
        <pc:sldMkLst>
          <pc:docMk/>
          <pc:sldMk cId="4131367699" sldId="262"/>
        </pc:sldMkLst>
      </pc:sldChg>
      <pc:sldChg chg="del">
        <pc:chgData name="Amalia Spiliakou" userId="f4bd6b91a0b5818a" providerId="LiveId" clId="{0E3CA5C2-DFDD-4700-9D16-5F08EBF5B27B}" dt="2021-04-04T06:00:53.820" v="9" actId="47"/>
        <pc:sldMkLst>
          <pc:docMk/>
          <pc:sldMk cId="1864015147" sldId="263"/>
        </pc:sldMkLst>
      </pc:sldChg>
      <pc:sldChg chg="del">
        <pc:chgData name="Amalia Spiliakou" userId="f4bd6b91a0b5818a" providerId="LiveId" clId="{0E3CA5C2-DFDD-4700-9D16-5F08EBF5B27B}" dt="2021-04-04T06:00:50.187" v="4" actId="47"/>
        <pc:sldMkLst>
          <pc:docMk/>
          <pc:sldMk cId="3529887388" sldId="264"/>
        </pc:sldMkLst>
      </pc:sldChg>
      <pc:sldChg chg="del">
        <pc:chgData name="Amalia Spiliakou" userId="f4bd6b91a0b5818a" providerId="LiveId" clId="{0E3CA5C2-DFDD-4700-9D16-5F08EBF5B27B}" dt="2021-04-04T06:00:50.892" v="5" actId="47"/>
        <pc:sldMkLst>
          <pc:docMk/>
          <pc:sldMk cId="3772648261" sldId="265"/>
        </pc:sldMkLst>
      </pc:sldChg>
      <pc:sldChg chg="del">
        <pc:chgData name="Amalia Spiliakou" userId="f4bd6b91a0b5818a" providerId="LiveId" clId="{0E3CA5C2-DFDD-4700-9D16-5F08EBF5B27B}" dt="2021-04-04T06:00:54.325" v="10" actId="47"/>
        <pc:sldMkLst>
          <pc:docMk/>
          <pc:sldMk cId="1926902442" sldId="266"/>
        </pc:sldMkLst>
      </pc:sldChg>
      <pc:sldChg chg="del">
        <pc:chgData name="Amalia Spiliakou" userId="f4bd6b91a0b5818a" providerId="LiveId" clId="{0E3CA5C2-DFDD-4700-9D16-5F08EBF5B27B}" dt="2021-04-04T06:00:55.104" v="11" actId="47"/>
        <pc:sldMkLst>
          <pc:docMk/>
          <pc:sldMk cId="3363260016" sldId="267"/>
        </pc:sldMkLst>
      </pc:sldChg>
      <pc:sldChg chg="del">
        <pc:chgData name="Amalia Spiliakou" userId="f4bd6b91a0b5818a" providerId="LiveId" clId="{0E3CA5C2-DFDD-4700-9D16-5F08EBF5B27B}" dt="2021-04-04T06:00:52.665" v="7" actId="47"/>
        <pc:sldMkLst>
          <pc:docMk/>
          <pc:sldMk cId="81978871" sldId="268"/>
        </pc:sldMkLst>
      </pc:sldChg>
      <pc:sldChg chg="del">
        <pc:chgData name="Amalia Spiliakou" userId="f4bd6b91a0b5818a" providerId="LiveId" clId="{0E3CA5C2-DFDD-4700-9D16-5F08EBF5B27B}" dt="2021-04-04T06:00:51.525" v="6" actId="47"/>
        <pc:sldMkLst>
          <pc:docMk/>
          <pc:sldMk cId="2155919638" sldId="269"/>
        </pc:sldMkLst>
      </pc:sldChg>
      <pc:sldChg chg="del">
        <pc:chgData name="Amalia Spiliakou" userId="f4bd6b91a0b5818a" providerId="LiveId" clId="{0E3CA5C2-DFDD-4700-9D16-5F08EBF5B27B}" dt="2021-04-04T06:00:56.449" v="14" actId="47"/>
        <pc:sldMkLst>
          <pc:docMk/>
          <pc:sldMk cId="802696642" sldId="270"/>
        </pc:sldMkLst>
      </pc:sldChg>
      <pc:sldChg chg="del">
        <pc:chgData name="Amalia Spiliakou" userId="f4bd6b91a0b5818a" providerId="LiveId" clId="{0E3CA5C2-DFDD-4700-9D16-5F08EBF5B27B}" dt="2021-04-04T06:00:56.803" v="15" actId="47"/>
        <pc:sldMkLst>
          <pc:docMk/>
          <pc:sldMk cId="2642361490" sldId="271"/>
        </pc:sldMkLst>
      </pc:sldChg>
      <pc:sldChg chg="del">
        <pc:chgData name="Amalia Spiliakou" userId="f4bd6b91a0b5818a" providerId="LiveId" clId="{0E3CA5C2-DFDD-4700-9D16-5F08EBF5B27B}" dt="2021-04-04T06:02:31.436" v="19" actId="47"/>
        <pc:sldMkLst>
          <pc:docMk/>
          <pc:sldMk cId="714316058" sldId="274"/>
        </pc:sldMkLst>
      </pc:sldChg>
      <pc:sldChg chg="del">
        <pc:chgData name="Amalia Spiliakou" userId="f4bd6b91a0b5818a" providerId="LiveId" clId="{0E3CA5C2-DFDD-4700-9D16-5F08EBF5B27B}" dt="2021-04-04T06:00:46.753" v="0" actId="47"/>
        <pc:sldMkLst>
          <pc:docMk/>
          <pc:sldMk cId="308545649" sldId="282"/>
        </pc:sldMkLst>
      </pc:sldChg>
      <pc:sldChg chg="del">
        <pc:chgData name="Amalia Spiliakou" userId="f4bd6b91a0b5818a" providerId="LiveId" clId="{0E3CA5C2-DFDD-4700-9D16-5F08EBF5B27B}" dt="2021-04-04T06:00:48.090" v="1" actId="47"/>
        <pc:sldMkLst>
          <pc:docMk/>
          <pc:sldMk cId="2891051754" sldId="283"/>
        </pc:sldMkLst>
      </pc:sldChg>
      <pc:sldChg chg="modSp mod">
        <pc:chgData name="Amalia Spiliakou" userId="f4bd6b91a0b5818a" providerId="LiveId" clId="{0E3CA5C2-DFDD-4700-9D16-5F08EBF5B27B}" dt="2021-04-04T06:01:33.426" v="18" actId="1036"/>
        <pc:sldMkLst>
          <pc:docMk/>
          <pc:sldMk cId="1810447016" sldId="284"/>
        </pc:sldMkLst>
        <pc:spChg chg="mod">
          <ac:chgData name="Amalia Spiliakou" userId="f4bd6b91a0b5818a" providerId="LiveId" clId="{0E3CA5C2-DFDD-4700-9D16-5F08EBF5B27B}" dt="2021-04-04T06:01:33.426" v="18" actId="1036"/>
          <ac:spMkLst>
            <pc:docMk/>
            <pc:sldMk cId="1810447016" sldId="284"/>
            <ac:spMk id="3" creationId="{8601E359-4AE1-4A60-95A9-5EAFD81A515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537268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130795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84050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370958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7310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1373232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223918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831681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3125609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2445261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A9EAB3-1908-424E-8079-6213A842FEBD}" type="datetimeFigureOut">
              <a:rPr lang="en-GB" smtClean="0"/>
              <a:t>06/04/2021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0E341F-FEFB-4BE1-AF6A-0958575EE5F6}" type="slidenum">
              <a:rPr lang="en-GB" smtClean="0"/>
              <a:t>‹#›</a:t>
            </a:fld>
            <a:endParaRPr lang="en-GB" dirty="0"/>
          </a:p>
        </p:txBody>
      </p:sp>
    </p:spTree>
    <p:extLst>
      <p:ext uri="{BB962C8B-B14F-4D97-AF65-F5344CB8AC3E}">
        <p14:creationId xmlns:p14="http://schemas.microsoft.com/office/powerpoint/2010/main" val="105733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9EAB3-1908-424E-8079-6213A842FEBD}" type="datetimeFigureOut">
              <a:rPr lang="en-GB" smtClean="0"/>
              <a:t>06/04/2021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0E341F-FEFB-4BE1-AF6A-0958575EE5F6}" type="slidenum">
              <a:rPr lang="en-GB" smtClean="0"/>
              <a:t>‹#›</a:t>
            </a:fld>
            <a:endParaRPr lang="en-GB" dirty="0"/>
          </a:p>
        </p:txBody>
      </p:sp>
    </p:spTree>
    <p:extLst>
      <p:ext uri="{BB962C8B-B14F-4D97-AF65-F5344CB8AC3E}">
        <p14:creationId xmlns:p14="http://schemas.microsoft.com/office/powerpoint/2010/main" val="1518893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hyperlink" Target="https://art.thewalters.org/detail/19035/pandora/" TargetMode="External"/><Relationship Id="rId13" Type="http://schemas.openxmlformats.org/officeDocument/2006/relationships/hyperlink" Target="https://www.nga.gov/collection/art-object-page.46531.html" TargetMode="External"/><Relationship Id="rId3" Type="http://schemas.openxmlformats.org/officeDocument/2006/relationships/hyperlink" Target="https://www.worldhistory.biz/ancient-history/70903-changing-representations-of-pandora.html" TargetMode="External"/><Relationship Id="rId7" Type="http://schemas.openxmlformats.org/officeDocument/2006/relationships/hyperlink" Target="https://commons.wikimedia.org/wiki/File:Dante_Gabriel_Rossetti_-_Pandora.jpg" TargetMode="External"/><Relationship Id="rId12" Type="http://schemas.openxmlformats.org/officeDocument/2006/relationships/hyperlink" Target="https://commons.wikimedia.org/wiki/File:1914_Odilon_Redon_Pandora_anagoria.JPG" TargetMode="External"/><Relationship Id="rId2" Type="http://schemas.openxmlformats.org/officeDocument/2006/relationships/hyperlink" Target="https://www.britishmuseum.org/collection/object/G_1881-0528-1" TargetMode="External"/><Relationship Id="rId1" Type="http://schemas.openxmlformats.org/officeDocument/2006/relationships/slideLayout" Target="../slideLayouts/slideLayout6.xml"/><Relationship Id="rId6" Type="http://schemas.openxmlformats.org/officeDocument/2006/relationships/hyperlink" Target="https://androom.home.xs4all.nl/biography/a000649.htm" TargetMode="External"/><Relationship Id="rId11" Type="http://schemas.openxmlformats.org/officeDocument/2006/relationships/hyperlink" Target="http://www.hellenicaworld.com/Greece/Mythology/Sculpture/en/PandoraPierreLoison.html" TargetMode="External"/><Relationship Id="rId5" Type="http://schemas.openxmlformats.org/officeDocument/2006/relationships/hyperlink" Target="https://www.britishmuseum.org/collection/object/G_1856-1213-1" TargetMode="External"/><Relationship Id="rId10" Type="http://schemas.openxmlformats.org/officeDocument/2006/relationships/hyperlink" Target="https://commons.wikimedia.org/wiki/File:Pandora_Lefebvre.jpg" TargetMode="External"/><Relationship Id="rId4" Type="http://schemas.openxmlformats.org/officeDocument/2006/relationships/hyperlink" Target="https://quatr.us/greeks/hesiod-greek-literature.htm" TargetMode="External"/><Relationship Id="rId9" Type="http://schemas.openxmlformats.org/officeDocument/2006/relationships/hyperlink" Target="https://commons.wikimedia.org/wiki/File:Pandora_-_John_William_Waterhouse.jpg" TargetMode="External"/><Relationship Id="rId14" Type="http://schemas.openxmlformats.org/officeDocument/2006/relationships/hyperlink" Target="https://commons.wikimedia.org/wiki/File:Opened_up_a_Pandora%27s_box.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Wave 2">
            <a:extLst>
              <a:ext uri="{FF2B5EF4-FFF2-40B4-BE49-F238E27FC236}">
                <a16:creationId xmlns:a16="http://schemas.microsoft.com/office/drawing/2014/main" id="{8601E359-4AE1-4A60-95A9-5EAFD81A5159}"/>
              </a:ext>
            </a:extLst>
          </p:cNvPr>
          <p:cNvSpPr/>
          <p:nvPr/>
        </p:nvSpPr>
        <p:spPr>
          <a:xfrm>
            <a:off x="379535" y="359839"/>
            <a:ext cx="11430000" cy="6163406"/>
          </a:xfrm>
          <a:prstGeom prst="wav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endParaRPr lang="en-US" sz="800" b="1" dirty="0">
              <a:solidFill>
                <a:srgbClr val="BA00E6"/>
              </a:solidFill>
              <a:latin typeface="Gigi" panose="04040504061007020D02" pitchFamily="82" charset="0"/>
            </a:endParaRPr>
          </a:p>
          <a:p>
            <a:pPr algn="ctr"/>
            <a:r>
              <a:rPr lang="en-US" sz="12000" b="1" dirty="0">
                <a:solidFill>
                  <a:srgbClr val="BA00E6"/>
                </a:solidFill>
                <a:latin typeface="Gigi" panose="04040504061007020D02" pitchFamily="82" charset="0"/>
              </a:rPr>
              <a:t>Pandora</a:t>
            </a:r>
          </a:p>
          <a:p>
            <a:pPr algn="ctr"/>
            <a:endParaRPr lang="en-US" sz="9600" b="1" dirty="0">
              <a:solidFill>
                <a:srgbClr val="BA00E6"/>
              </a:solidFill>
              <a:latin typeface="Gigi" panose="04040504061007020D02" pitchFamily="82" charset="0"/>
            </a:endParaRPr>
          </a:p>
          <a:p>
            <a:pPr algn="ctr"/>
            <a:br>
              <a:rPr lang="en-GB" sz="2400" dirty="0"/>
            </a:br>
            <a:endParaRPr lang="en-US" sz="2400" b="1" dirty="0">
              <a:solidFill>
                <a:srgbClr val="BA00E6"/>
              </a:solidFill>
              <a:latin typeface="Gigi" panose="04040504061007020D02" pitchFamily="82" charset="0"/>
            </a:endParaRPr>
          </a:p>
        </p:txBody>
      </p:sp>
    </p:spTree>
    <p:extLst>
      <p:ext uri="{BB962C8B-B14F-4D97-AF65-F5344CB8AC3E}">
        <p14:creationId xmlns:p14="http://schemas.microsoft.com/office/powerpoint/2010/main" val="1810447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7BF2-2D9B-4B6F-B2C2-EF957ABA642D}"/>
              </a:ext>
            </a:extLst>
          </p:cNvPr>
          <p:cNvSpPr>
            <a:spLocks noGrp="1"/>
          </p:cNvSpPr>
          <p:nvPr>
            <p:ph type="title"/>
          </p:nvPr>
        </p:nvSpPr>
        <p:spPr>
          <a:xfrm>
            <a:off x="390525" y="365125"/>
            <a:ext cx="3781425" cy="1325563"/>
          </a:xfrm>
        </p:spPr>
        <p:txBody>
          <a:bodyPr>
            <a:normAutofit fontScale="90000"/>
          </a:bodyPr>
          <a:lstStyle/>
          <a:p>
            <a:pPr algn="ct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br>
              <a:rPr lang="en-US" sz="2400" b="1" dirty="0">
                <a:latin typeface="Harrington" panose="04040505050A02020702" pitchFamily="82" charset="0"/>
                <a:cs typeface="Times New Roman" panose="02020603050405020304" pitchFamily="18" charset="0"/>
              </a:rPr>
            </a:br>
            <a:r>
              <a:rPr lang="en-US" sz="2400" b="1" dirty="0">
                <a:solidFill>
                  <a:schemeClr val="accent4">
                    <a:lumMod val="20000"/>
                    <a:lumOff val="80000"/>
                  </a:schemeClr>
                </a:solidFill>
                <a:latin typeface="Harrington" panose="04040505050A02020702" pitchFamily="82" charset="0"/>
                <a:cs typeface="Times New Roman" panose="02020603050405020304" pitchFamily="18" charset="0"/>
              </a:rPr>
              <a:t>Attributed to: </a:t>
            </a:r>
            <a:br>
              <a:rPr lang="en-US" sz="2400" b="1" dirty="0">
                <a:solidFill>
                  <a:schemeClr val="accent4">
                    <a:lumMod val="20000"/>
                    <a:lumOff val="80000"/>
                  </a:schemeClr>
                </a:solidFill>
                <a:latin typeface="Harrington" panose="04040505050A02020702" pitchFamily="82" charset="0"/>
                <a:cs typeface="Times New Roman" panose="02020603050405020304" pitchFamily="18" charset="0"/>
              </a:rPr>
            </a:br>
            <a:r>
              <a:rPr lang="en-US" sz="2400" b="1" dirty="0">
                <a:solidFill>
                  <a:schemeClr val="accent4">
                    <a:lumMod val="20000"/>
                    <a:lumOff val="80000"/>
                  </a:schemeClr>
                </a:solidFill>
                <a:latin typeface="Harrington" panose="04040505050A02020702" pitchFamily="82" charset="0"/>
                <a:cs typeface="Times New Roman" panose="02020603050405020304" pitchFamily="18" charset="0"/>
              </a:rPr>
              <a:t>The Tarquinia Painter</a:t>
            </a:r>
            <a:br>
              <a:rPr lang="en-US" sz="2400" b="1" dirty="0">
                <a:solidFill>
                  <a:schemeClr val="accent4">
                    <a:lumMod val="20000"/>
                    <a:lumOff val="80000"/>
                  </a:schemeClr>
                </a:solidFill>
                <a:latin typeface="Harrington" panose="04040505050A02020702" pitchFamily="82" charset="0"/>
                <a:cs typeface="Times New Roman" panose="02020603050405020304" pitchFamily="18" charset="0"/>
              </a:rPr>
            </a:br>
            <a:r>
              <a:rPr lang="en-US" sz="2400" b="1" dirty="0">
                <a:solidFill>
                  <a:schemeClr val="accent4">
                    <a:lumMod val="20000"/>
                    <a:lumOff val="80000"/>
                  </a:schemeClr>
                </a:solidFill>
                <a:latin typeface="Harrington" panose="04040505050A02020702" pitchFamily="82" charset="0"/>
                <a:cs typeface="Times New Roman" panose="02020603050405020304" pitchFamily="18" charset="0"/>
              </a:rPr>
              <a:t>The making of Pandora, </a:t>
            </a:r>
            <a:r>
              <a:rPr lang="en-US" sz="2400" dirty="0">
                <a:solidFill>
                  <a:schemeClr val="accent4">
                    <a:lumMod val="20000"/>
                    <a:lumOff val="80000"/>
                  </a:schemeClr>
                </a:solidFill>
                <a:latin typeface="Harrington" panose="04040505050A02020702" pitchFamily="82" charset="0"/>
                <a:cs typeface="Times New Roman" panose="02020603050405020304" pitchFamily="18" charset="0"/>
              </a:rPr>
              <a:t>c. 470-460 BC, Red-Figured Cup with white ground, British Museum</a:t>
            </a:r>
          </a:p>
        </p:txBody>
      </p:sp>
      <p:pic>
        <p:nvPicPr>
          <p:cNvPr id="4098" name="Picture 2">
            <a:extLst>
              <a:ext uri="{FF2B5EF4-FFF2-40B4-BE49-F238E27FC236}">
                <a16:creationId xmlns:a16="http://schemas.microsoft.com/office/drawing/2014/main" id="{5C22AF2D-9B67-48E6-A5D9-AD60891E76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3675"/>
            <a:ext cx="12192000" cy="647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932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AF71-6BA8-4AEA-8448-97D811C92D43}"/>
              </a:ext>
            </a:extLst>
          </p:cNvPr>
          <p:cNvSpPr>
            <a:spLocks noGrp="1"/>
          </p:cNvSpPr>
          <p:nvPr>
            <p:ph type="title"/>
          </p:nvPr>
        </p:nvSpPr>
        <p:spPr>
          <a:xfrm>
            <a:off x="5343524" y="365125"/>
            <a:ext cx="6753227" cy="1325563"/>
          </a:xfrm>
        </p:spPr>
        <p:txBody>
          <a:bodyPr>
            <a:noAutofit/>
          </a:bodyPr>
          <a:lstStyle/>
          <a:p>
            <a:pPr algn="ctr"/>
            <a:r>
              <a:rPr lang="en-GB" sz="2400" b="1" dirty="0">
                <a:solidFill>
                  <a:schemeClr val="accent4">
                    <a:lumMod val="20000"/>
                    <a:lumOff val="80000"/>
                  </a:schemeClr>
                </a:solidFill>
                <a:latin typeface="Harrington" panose="04040505050A02020702" pitchFamily="82" charset="0"/>
              </a:rPr>
              <a:t>The Creation of Pandora, </a:t>
            </a:r>
            <a:r>
              <a:rPr lang="en-GB" sz="2400" dirty="0">
                <a:solidFill>
                  <a:schemeClr val="accent4">
                    <a:lumMod val="20000"/>
                    <a:lumOff val="80000"/>
                  </a:schemeClr>
                </a:solidFill>
                <a:latin typeface="Harrington" panose="04040505050A02020702" pitchFamily="82" charset="0"/>
              </a:rPr>
              <a:t>475 - 425 BC, Attic Red Figure Volute Krater, attributed to Recalls Kensington Class, ca Ashmolean Museum, Oxford, United Kingdom</a:t>
            </a:r>
            <a:endParaRPr lang="en-US" sz="2400" dirty="0">
              <a:latin typeface="Times New Roman" panose="02020603050405020304" pitchFamily="18" charset="0"/>
              <a:cs typeface="Times New Roman" panose="02020603050405020304" pitchFamily="18" charset="0"/>
            </a:endParaRPr>
          </a:p>
        </p:txBody>
      </p:sp>
      <p:pic>
        <p:nvPicPr>
          <p:cNvPr id="1028" name="Picture 4" descr="Pandora: Core Reading – Making Myths New">
            <a:extLst>
              <a:ext uri="{FF2B5EF4-FFF2-40B4-BE49-F238E27FC236}">
                <a16:creationId xmlns:a16="http://schemas.microsoft.com/office/drawing/2014/main" id="{5D7C226F-704D-4240-8440-EBC78B685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9" y="85725"/>
            <a:ext cx="5121413" cy="6667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o was Hesiod? Greek literature - Quatr.us Study Guides">
            <a:extLst>
              <a:ext uri="{FF2B5EF4-FFF2-40B4-BE49-F238E27FC236}">
                <a16:creationId xmlns:a16="http://schemas.microsoft.com/office/drawing/2014/main" id="{03873B4A-4574-47B6-A751-E9BC8E53A8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4856" y="2680570"/>
            <a:ext cx="3294128" cy="381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17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C580-B14E-43AA-ACAE-F7594FCA76CE}"/>
              </a:ext>
            </a:extLst>
          </p:cNvPr>
          <p:cNvSpPr>
            <a:spLocks noGrp="1"/>
          </p:cNvSpPr>
          <p:nvPr>
            <p:ph type="title"/>
          </p:nvPr>
        </p:nvSpPr>
        <p:spPr>
          <a:xfrm>
            <a:off x="6096000" y="365125"/>
            <a:ext cx="5828778" cy="1325563"/>
          </a:xfrm>
        </p:spPr>
        <p:txBody>
          <a:bodyPr>
            <a:normAutofit fontScale="90000"/>
          </a:bodyPr>
          <a:lstStyle/>
          <a:p>
            <a:pPr algn="ct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r>
              <a:rPr lang="en-US" sz="2700" b="1" dirty="0">
                <a:solidFill>
                  <a:schemeClr val="accent4">
                    <a:lumMod val="20000"/>
                    <a:lumOff val="80000"/>
                  </a:schemeClr>
                </a:solidFill>
                <a:latin typeface="Harrington" panose="04040505050A02020702" pitchFamily="82" charset="0"/>
              </a:rPr>
              <a:t>Painted by: The Niobid Painter</a:t>
            </a:r>
            <a:br>
              <a:rPr lang="en-GB" sz="2700" b="1" dirty="0">
                <a:solidFill>
                  <a:schemeClr val="accent4">
                    <a:lumMod val="20000"/>
                    <a:lumOff val="80000"/>
                  </a:schemeClr>
                </a:solidFill>
                <a:latin typeface="Harrington" panose="04040505050A02020702" pitchFamily="82" charset="0"/>
              </a:rPr>
            </a:br>
            <a:r>
              <a:rPr lang="en-GB" sz="2700" b="1" dirty="0">
                <a:solidFill>
                  <a:schemeClr val="accent4">
                    <a:lumMod val="20000"/>
                    <a:lumOff val="80000"/>
                  </a:schemeClr>
                </a:solidFill>
                <a:latin typeface="Harrington" panose="04040505050A02020702" pitchFamily="82" charset="0"/>
              </a:rPr>
              <a:t>The Creation of Pandora, </a:t>
            </a:r>
            <a:r>
              <a:rPr lang="en-GB" sz="2700" dirty="0">
                <a:solidFill>
                  <a:schemeClr val="accent4">
                    <a:lumMod val="20000"/>
                    <a:lumOff val="80000"/>
                  </a:schemeClr>
                </a:solidFill>
                <a:latin typeface="Harrington" panose="04040505050A02020702" pitchFamily="82" charset="0"/>
              </a:rPr>
              <a:t>460BC-450 BC, Attic Red Figure Calyx krater, attributed to the Niobid Painter, Archaic period, British Museum</a:t>
            </a:r>
            <a:br>
              <a:rPr lang="en-GB" sz="2400" dirty="0">
                <a:solidFill>
                  <a:schemeClr val="accent4">
                    <a:lumMod val="20000"/>
                    <a:lumOff val="80000"/>
                  </a:schemeClr>
                </a:solidFill>
                <a:latin typeface="Harrington" panose="04040505050A02020702" pitchFamily="82" charset="0"/>
              </a:rPr>
            </a:br>
            <a:endParaRPr lang="en-US" sz="2400" dirty="0">
              <a:latin typeface="Times New Roman" panose="02020603050405020304" pitchFamily="18" charset="0"/>
              <a:cs typeface="Times New Roman" panose="02020603050405020304" pitchFamily="18" charset="0"/>
            </a:endParaRPr>
          </a:p>
        </p:txBody>
      </p:sp>
      <p:pic>
        <p:nvPicPr>
          <p:cNvPr id="3078" name="Picture 6">
            <a:extLst>
              <a:ext uri="{FF2B5EF4-FFF2-40B4-BE49-F238E27FC236}">
                <a16:creationId xmlns:a16="http://schemas.microsoft.com/office/drawing/2014/main" id="{97B0B48E-99DA-4F59-952B-A5F9BBD043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139" y="193675"/>
            <a:ext cx="11703339" cy="647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765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466" y="159656"/>
            <a:ext cx="3307425" cy="1325563"/>
          </a:xfrm>
        </p:spPr>
        <p:txBody>
          <a:bodyPr>
            <a:normAutofit fontScale="90000"/>
          </a:bodyPr>
          <a:lstStyle/>
          <a:p>
            <a:pPr algn="ct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br>
              <a:rPr lang="en-GB" sz="2000" b="1" dirty="0"/>
            </a:br>
            <a:r>
              <a:rPr lang="it-IT" sz="2700" b="1" dirty="0">
                <a:solidFill>
                  <a:schemeClr val="accent4">
                    <a:lumMod val="20000"/>
                    <a:lumOff val="80000"/>
                  </a:schemeClr>
                </a:solidFill>
                <a:latin typeface="Harrington" panose="04040505050A02020702" pitchFamily="82" charset="0"/>
              </a:rPr>
              <a:t>Dante Gabriel Rossetti, </a:t>
            </a:r>
            <a:r>
              <a:rPr lang="it-IT" sz="2700" dirty="0">
                <a:solidFill>
                  <a:schemeClr val="accent4">
                    <a:lumMod val="20000"/>
                    <a:lumOff val="80000"/>
                  </a:schemeClr>
                </a:solidFill>
                <a:latin typeface="Harrington" panose="04040505050A02020702" pitchFamily="82" charset="0"/>
              </a:rPr>
              <a:t>1828-1882</a:t>
            </a:r>
            <a:br>
              <a:rPr lang="it-IT" sz="2700" dirty="0">
                <a:solidFill>
                  <a:schemeClr val="accent4">
                    <a:lumMod val="20000"/>
                    <a:lumOff val="80000"/>
                  </a:schemeClr>
                </a:solidFill>
                <a:latin typeface="Harrington" panose="04040505050A02020702" pitchFamily="82" charset="0"/>
              </a:rPr>
            </a:br>
            <a:r>
              <a:rPr lang="it-IT" sz="2700" b="1" dirty="0">
                <a:solidFill>
                  <a:schemeClr val="accent4">
                    <a:lumMod val="20000"/>
                    <a:lumOff val="80000"/>
                  </a:schemeClr>
                </a:solidFill>
                <a:latin typeface="Harrington" panose="04040505050A02020702" pitchFamily="82" charset="0"/>
              </a:rPr>
              <a:t>Pandora, </a:t>
            </a:r>
            <a:r>
              <a:rPr lang="it-IT" sz="2700" dirty="0">
                <a:solidFill>
                  <a:schemeClr val="accent4">
                    <a:lumMod val="20000"/>
                    <a:lumOff val="80000"/>
                  </a:schemeClr>
                </a:solidFill>
                <a:latin typeface="Harrington" panose="04040505050A02020702" pitchFamily="82" charset="0"/>
              </a:rPr>
              <a:t>1878, colouled chalks, Lady Lever Art Gallery, Liverpool</a:t>
            </a:r>
            <a:br>
              <a:rPr lang="it-IT" sz="2700" dirty="0">
                <a:solidFill>
                  <a:schemeClr val="accent4">
                    <a:lumMod val="20000"/>
                    <a:lumOff val="80000"/>
                  </a:schemeClr>
                </a:solidFill>
                <a:latin typeface="Harrington" panose="04040505050A02020702" pitchFamily="82" charset="0"/>
              </a:rPr>
            </a:br>
            <a:br>
              <a:rPr lang="it-IT" sz="2700" dirty="0">
                <a:solidFill>
                  <a:schemeClr val="accent4">
                    <a:lumMod val="20000"/>
                    <a:lumOff val="80000"/>
                  </a:schemeClr>
                </a:solidFill>
                <a:latin typeface="Harrington" panose="04040505050A02020702" pitchFamily="82" charset="0"/>
              </a:rPr>
            </a:br>
            <a:r>
              <a:rPr lang="it-IT" sz="2700" b="1" dirty="0">
                <a:solidFill>
                  <a:schemeClr val="accent4">
                    <a:lumMod val="20000"/>
                    <a:lumOff val="80000"/>
                  </a:schemeClr>
                </a:solidFill>
                <a:latin typeface="Harrington" panose="04040505050A02020702" pitchFamily="82" charset="0"/>
              </a:rPr>
              <a:t>Dante Gabriel Rossetti, </a:t>
            </a:r>
            <a:r>
              <a:rPr lang="it-IT" sz="2700" dirty="0">
                <a:solidFill>
                  <a:schemeClr val="accent4">
                    <a:lumMod val="20000"/>
                    <a:lumOff val="80000"/>
                  </a:schemeClr>
                </a:solidFill>
                <a:latin typeface="Harrington" panose="04040505050A02020702" pitchFamily="82" charset="0"/>
              </a:rPr>
              <a:t>1828-1882</a:t>
            </a:r>
            <a:br>
              <a:rPr lang="it-IT" sz="2700" dirty="0">
                <a:solidFill>
                  <a:schemeClr val="accent4">
                    <a:lumMod val="20000"/>
                    <a:lumOff val="80000"/>
                  </a:schemeClr>
                </a:solidFill>
                <a:latin typeface="Harrington" panose="04040505050A02020702" pitchFamily="82" charset="0"/>
              </a:rPr>
            </a:br>
            <a:r>
              <a:rPr lang="it-IT" sz="2700" b="1" dirty="0">
                <a:solidFill>
                  <a:schemeClr val="accent4">
                    <a:lumMod val="20000"/>
                    <a:lumOff val="80000"/>
                  </a:schemeClr>
                </a:solidFill>
                <a:latin typeface="Harrington" panose="04040505050A02020702" pitchFamily="82" charset="0"/>
              </a:rPr>
              <a:t>Pandora, </a:t>
            </a:r>
            <a:r>
              <a:rPr lang="it-IT" sz="2700" dirty="0">
                <a:solidFill>
                  <a:schemeClr val="accent4">
                    <a:lumMod val="20000"/>
                    <a:lumOff val="80000"/>
                  </a:schemeClr>
                </a:solidFill>
                <a:latin typeface="Harrington" panose="04040505050A02020702" pitchFamily="82" charset="0"/>
              </a:rPr>
              <a:t>1871, oil on canvas, </a:t>
            </a:r>
            <a:r>
              <a:rPr lang="de-DE" sz="2700" dirty="0">
                <a:solidFill>
                  <a:schemeClr val="accent4">
                    <a:lumMod val="20000"/>
                    <a:lumOff val="80000"/>
                  </a:schemeClr>
                </a:solidFill>
                <a:latin typeface="Harrington" panose="04040505050A02020702" pitchFamily="82" charset="0"/>
              </a:rPr>
              <a:t>131 x 79 cm, Private Collection</a:t>
            </a:r>
            <a:br>
              <a:rPr lang="it-IT" sz="2700" dirty="0">
                <a:solidFill>
                  <a:schemeClr val="accent4">
                    <a:lumMod val="20000"/>
                    <a:lumOff val="80000"/>
                  </a:schemeClr>
                </a:solidFill>
                <a:latin typeface="Harrington" panose="04040505050A02020702" pitchFamily="82" charset="0"/>
              </a:rPr>
            </a:br>
            <a:br>
              <a:rPr lang="en-GB" sz="2200" b="1" dirty="0">
                <a:solidFill>
                  <a:schemeClr val="accent4">
                    <a:lumMod val="20000"/>
                    <a:lumOff val="80000"/>
                  </a:schemeClr>
                </a:solidFill>
                <a:latin typeface="Harrington" panose="04040505050A02020702" pitchFamily="82" charset="0"/>
              </a:rPr>
            </a:br>
            <a:endParaRPr lang="en-GB" sz="2200" dirty="0">
              <a:solidFill>
                <a:schemeClr val="accent4">
                  <a:lumMod val="20000"/>
                  <a:lumOff val="80000"/>
                </a:schemeClr>
              </a:solidFill>
              <a:latin typeface="Harrington" panose="04040505050A02020702" pitchFamily="82" charset="0"/>
            </a:endParaRPr>
          </a:p>
        </p:txBody>
      </p:sp>
      <p:pic>
        <p:nvPicPr>
          <p:cNvPr id="5122" name="Picture 2" descr="Rossetti, Dante Gabriel">
            <a:extLst>
              <a:ext uri="{FF2B5EF4-FFF2-40B4-BE49-F238E27FC236}">
                <a16:creationId xmlns:a16="http://schemas.microsoft.com/office/drawing/2014/main" id="{0A70B1C8-94B7-4714-8AB0-813AB14BB5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5153" y="159656"/>
            <a:ext cx="4251007" cy="65314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A9753FCC-CB23-4997-8099-84E4FD67E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5422" y="159656"/>
            <a:ext cx="3958112" cy="6531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983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E5936-C7F8-4375-80FB-5401C23BE33C}"/>
              </a:ext>
            </a:extLst>
          </p:cNvPr>
          <p:cNvSpPr>
            <a:spLocks noGrp="1"/>
          </p:cNvSpPr>
          <p:nvPr>
            <p:ph type="title"/>
          </p:nvPr>
        </p:nvSpPr>
        <p:spPr>
          <a:xfrm>
            <a:off x="145142" y="365125"/>
            <a:ext cx="7112908" cy="1325563"/>
          </a:xfrm>
        </p:spPr>
        <p:txBody>
          <a:bodyPr>
            <a:noAutofit/>
          </a:bodyPr>
          <a:lstStyle/>
          <a:p>
            <a:pPr algn="ctr"/>
            <a:r>
              <a:rPr lang="en-GB" sz="2400" b="1" dirty="0">
                <a:solidFill>
                  <a:schemeClr val="accent4">
                    <a:lumMod val="20000"/>
                    <a:lumOff val="80000"/>
                  </a:schemeClr>
                </a:solidFill>
                <a:latin typeface="Harrington" panose="04040505050A02020702" pitchFamily="82" charset="0"/>
              </a:rPr>
              <a:t>Alexandre </a:t>
            </a:r>
            <a:r>
              <a:rPr lang="en-GB" sz="2400" b="1" dirty="0" err="1">
                <a:solidFill>
                  <a:schemeClr val="accent4">
                    <a:lumMod val="20000"/>
                    <a:lumOff val="80000"/>
                  </a:schemeClr>
                </a:solidFill>
                <a:latin typeface="Harrington" panose="04040505050A02020702" pitchFamily="82" charset="0"/>
              </a:rPr>
              <a:t>Cabanel</a:t>
            </a:r>
            <a:r>
              <a:rPr lang="en-GB" sz="2400" dirty="0">
                <a:solidFill>
                  <a:schemeClr val="accent4">
                    <a:lumMod val="20000"/>
                    <a:lumOff val="80000"/>
                  </a:schemeClr>
                </a:solidFill>
                <a:latin typeface="Harrington" panose="04040505050A02020702" pitchFamily="82" charset="0"/>
              </a:rPr>
              <a:t>, 1823–1889</a:t>
            </a:r>
            <a:br>
              <a:rPr lang="en-GB" sz="2400" dirty="0">
                <a:solidFill>
                  <a:schemeClr val="accent4">
                    <a:lumMod val="20000"/>
                    <a:lumOff val="80000"/>
                  </a:schemeClr>
                </a:solidFill>
                <a:latin typeface="Harrington" panose="04040505050A02020702" pitchFamily="82" charset="0"/>
              </a:rPr>
            </a:br>
            <a:r>
              <a:rPr lang="en-GB" sz="2400" b="1" dirty="0">
                <a:solidFill>
                  <a:schemeClr val="accent4">
                    <a:lumMod val="20000"/>
                    <a:lumOff val="80000"/>
                  </a:schemeClr>
                </a:solidFill>
                <a:latin typeface="Harrington" panose="04040505050A02020702" pitchFamily="82" charset="0"/>
              </a:rPr>
              <a:t>Swedish soprano Christine Nilsson as Pandora</a:t>
            </a:r>
            <a:r>
              <a:rPr lang="en-GB" sz="2400" dirty="0">
                <a:solidFill>
                  <a:schemeClr val="accent4">
                    <a:lumMod val="20000"/>
                    <a:lumOff val="80000"/>
                  </a:schemeClr>
                </a:solidFill>
                <a:latin typeface="Harrington" panose="04040505050A02020702" pitchFamily="82" charset="0"/>
              </a:rPr>
              <a:t>, 1873, oil on canvas, 70.2 x 49.2 cm, Walters Art Museum, Baltimore, MD</a:t>
            </a:r>
            <a:endParaRPr lang="en-US" sz="2400" dirty="0">
              <a:latin typeface="Harrington" panose="04040505050A02020702" pitchFamily="82" charset="0"/>
            </a:endParaRPr>
          </a:p>
        </p:txBody>
      </p:sp>
      <p:pic>
        <p:nvPicPr>
          <p:cNvPr id="6146" name="Picture 2" descr="Pandora">
            <a:extLst>
              <a:ext uri="{FF2B5EF4-FFF2-40B4-BE49-F238E27FC236}">
                <a16:creationId xmlns:a16="http://schemas.microsoft.com/office/drawing/2014/main" id="{0BC12D42-CBA0-451C-9FF3-9AC61C363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3432" y="162967"/>
            <a:ext cx="4693426" cy="6561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59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252456"/>
            <a:ext cx="1509486" cy="1325563"/>
          </a:xfrm>
        </p:spPr>
        <p:txBody>
          <a:bodyPr>
            <a:normAutofit fontScale="90000"/>
          </a:bodyPr>
          <a:lstStyle/>
          <a:p>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r>
              <a:rPr lang="en-GB" sz="2000" b="1" dirty="0">
                <a:solidFill>
                  <a:schemeClr val="accent4">
                    <a:lumMod val="20000"/>
                    <a:lumOff val="80000"/>
                  </a:schemeClr>
                </a:solidFill>
                <a:latin typeface="Harrington" panose="04040505050A02020702" pitchFamily="82" charset="0"/>
              </a:rPr>
              <a:t>John William Waterhouse,</a:t>
            </a:r>
            <a:br>
              <a:rPr lang="en-GB" sz="2000" b="1" dirty="0">
                <a:solidFill>
                  <a:schemeClr val="accent4">
                    <a:lumMod val="20000"/>
                    <a:lumOff val="80000"/>
                  </a:schemeClr>
                </a:solidFill>
                <a:latin typeface="Harrington" panose="04040505050A02020702" pitchFamily="82" charset="0"/>
              </a:rPr>
            </a:br>
            <a:r>
              <a:rPr lang="en-GB" sz="2000" dirty="0">
                <a:solidFill>
                  <a:schemeClr val="accent4">
                    <a:lumMod val="20000"/>
                    <a:lumOff val="80000"/>
                  </a:schemeClr>
                </a:solidFill>
                <a:latin typeface="Harrington" panose="04040505050A02020702" pitchFamily="82" charset="0"/>
              </a:rPr>
              <a:t>1849-1917</a:t>
            </a:r>
            <a:br>
              <a:rPr lang="en-GB" sz="2000" b="1" dirty="0">
                <a:solidFill>
                  <a:schemeClr val="accent4">
                    <a:lumMod val="20000"/>
                    <a:lumOff val="80000"/>
                  </a:schemeClr>
                </a:solidFill>
                <a:latin typeface="Harrington" panose="04040505050A02020702" pitchFamily="82" charset="0"/>
              </a:rPr>
            </a:br>
            <a:r>
              <a:rPr lang="en-GB" sz="2000" b="1" dirty="0">
                <a:solidFill>
                  <a:schemeClr val="accent4">
                    <a:lumMod val="20000"/>
                    <a:lumOff val="80000"/>
                  </a:schemeClr>
                </a:solidFill>
                <a:latin typeface="Harrington" panose="04040505050A02020702" pitchFamily="82" charset="0"/>
              </a:rPr>
              <a:t>Pandora, </a:t>
            </a:r>
            <a:r>
              <a:rPr lang="en-GB" sz="2000" dirty="0">
                <a:solidFill>
                  <a:schemeClr val="accent4">
                    <a:lumMod val="20000"/>
                    <a:lumOff val="80000"/>
                  </a:schemeClr>
                </a:solidFill>
                <a:latin typeface="Harrington" panose="04040505050A02020702" pitchFamily="82" charset="0"/>
              </a:rPr>
              <a:t>1896, oil on canvas, Private Collection</a:t>
            </a:r>
            <a:br>
              <a:rPr lang="en-GB" sz="2000" dirty="0">
                <a:solidFill>
                  <a:schemeClr val="accent4">
                    <a:lumMod val="20000"/>
                    <a:lumOff val="80000"/>
                  </a:schemeClr>
                </a:solidFill>
                <a:latin typeface="Harrington" panose="04040505050A02020702" pitchFamily="82" charset="0"/>
              </a:rPr>
            </a:br>
            <a:r>
              <a:rPr lang="en-GB" sz="2000" b="1" dirty="0">
                <a:solidFill>
                  <a:schemeClr val="accent4">
                    <a:lumMod val="20000"/>
                    <a:lumOff val="80000"/>
                  </a:schemeClr>
                </a:solidFill>
                <a:latin typeface="Harrington" panose="04040505050A02020702" pitchFamily="82" charset="0"/>
              </a:rPr>
              <a:t>Jules Joseph Lefebvre, </a:t>
            </a:r>
            <a:r>
              <a:rPr lang="en-GB" sz="2000" dirty="0">
                <a:solidFill>
                  <a:schemeClr val="accent4">
                    <a:lumMod val="20000"/>
                    <a:lumOff val="80000"/>
                  </a:schemeClr>
                </a:solidFill>
                <a:latin typeface="Harrington" panose="04040505050A02020702" pitchFamily="82" charset="0"/>
              </a:rPr>
              <a:t>1836–1911</a:t>
            </a:r>
            <a:br>
              <a:rPr lang="en-GB" sz="2000" dirty="0">
                <a:solidFill>
                  <a:schemeClr val="accent4">
                    <a:lumMod val="20000"/>
                    <a:lumOff val="80000"/>
                  </a:schemeClr>
                </a:solidFill>
                <a:latin typeface="Harrington" panose="04040505050A02020702" pitchFamily="82" charset="0"/>
              </a:rPr>
            </a:br>
            <a:r>
              <a:rPr lang="en-GB" sz="2000" b="1" dirty="0">
                <a:solidFill>
                  <a:schemeClr val="accent4">
                    <a:lumMod val="20000"/>
                    <a:lumOff val="80000"/>
                  </a:schemeClr>
                </a:solidFill>
                <a:latin typeface="Harrington" panose="04040505050A02020702" pitchFamily="82" charset="0"/>
              </a:rPr>
              <a:t>Pandora,</a:t>
            </a:r>
            <a:r>
              <a:rPr lang="en-GB" sz="2000" dirty="0">
                <a:solidFill>
                  <a:schemeClr val="accent4">
                    <a:lumMod val="20000"/>
                    <a:lumOff val="80000"/>
                  </a:schemeClr>
                </a:solidFill>
                <a:latin typeface="Harrington" panose="04040505050A02020702" pitchFamily="82" charset="0"/>
              </a:rPr>
              <a:t> 1882, oil on canvas, Private Collection</a:t>
            </a:r>
            <a:br>
              <a:rPr lang="en-GB" sz="2000" dirty="0">
                <a:solidFill>
                  <a:schemeClr val="accent4">
                    <a:lumMod val="20000"/>
                    <a:lumOff val="80000"/>
                  </a:schemeClr>
                </a:solidFill>
                <a:latin typeface="Harrington" panose="04040505050A02020702" pitchFamily="82" charset="0"/>
              </a:rPr>
            </a:br>
            <a:r>
              <a:rPr lang="pl-PL" sz="2000" b="1" dirty="0">
                <a:solidFill>
                  <a:schemeClr val="accent4">
                    <a:lumMod val="20000"/>
                    <a:lumOff val="80000"/>
                  </a:schemeClr>
                </a:solidFill>
                <a:latin typeface="Harrington" panose="04040505050A02020702" pitchFamily="82" charset="0"/>
              </a:rPr>
              <a:t>Pierre Loison</a:t>
            </a:r>
            <a:r>
              <a:rPr lang="en-US" sz="2000" b="1" dirty="0">
                <a:solidFill>
                  <a:schemeClr val="accent4">
                    <a:lumMod val="20000"/>
                    <a:lumOff val="80000"/>
                  </a:schemeClr>
                </a:solidFill>
                <a:latin typeface="Harrington" panose="04040505050A02020702" pitchFamily="82" charset="0"/>
              </a:rPr>
              <a:t>,</a:t>
            </a:r>
            <a:br>
              <a:rPr lang="en-US" sz="2000" b="1" dirty="0">
                <a:solidFill>
                  <a:schemeClr val="accent4">
                    <a:lumMod val="20000"/>
                    <a:lumOff val="80000"/>
                  </a:schemeClr>
                </a:solidFill>
                <a:latin typeface="Harrington" panose="04040505050A02020702" pitchFamily="82" charset="0"/>
              </a:rPr>
            </a:br>
            <a:r>
              <a:rPr lang="pl-PL" sz="2000" dirty="0">
                <a:solidFill>
                  <a:schemeClr val="accent4">
                    <a:lumMod val="20000"/>
                    <a:lumOff val="80000"/>
                  </a:schemeClr>
                </a:solidFill>
                <a:latin typeface="Harrington" panose="04040505050A02020702" pitchFamily="82" charset="0"/>
              </a:rPr>
              <a:t>1816–1886</a:t>
            </a:r>
            <a:br>
              <a:rPr lang="en-US" sz="2000" dirty="0">
                <a:solidFill>
                  <a:schemeClr val="accent4">
                    <a:lumMod val="20000"/>
                    <a:lumOff val="80000"/>
                  </a:schemeClr>
                </a:solidFill>
                <a:latin typeface="Harrington" panose="04040505050A02020702" pitchFamily="82" charset="0"/>
              </a:rPr>
            </a:br>
            <a:r>
              <a:rPr lang="pl-PL" sz="2000" b="1" dirty="0">
                <a:solidFill>
                  <a:schemeClr val="accent4">
                    <a:lumMod val="20000"/>
                    <a:lumOff val="80000"/>
                  </a:schemeClr>
                </a:solidFill>
                <a:latin typeface="Harrington" panose="04040505050A02020702" pitchFamily="82" charset="0"/>
              </a:rPr>
              <a:t>Pandora</a:t>
            </a:r>
            <a:r>
              <a:rPr lang="en-US" sz="2000" b="1" dirty="0">
                <a:solidFill>
                  <a:schemeClr val="accent4">
                    <a:lumMod val="20000"/>
                    <a:lumOff val="80000"/>
                  </a:schemeClr>
                </a:solidFill>
                <a:latin typeface="Harrington" panose="04040505050A02020702" pitchFamily="82" charset="0"/>
              </a:rPr>
              <a:t>, </a:t>
            </a:r>
            <a:r>
              <a:rPr lang="pl-PL" sz="2000" dirty="0">
                <a:solidFill>
                  <a:schemeClr val="accent4">
                    <a:lumMod val="20000"/>
                    <a:lumOff val="80000"/>
                  </a:schemeClr>
                </a:solidFill>
                <a:latin typeface="Harrington" panose="04040505050A02020702" pitchFamily="82" charset="0"/>
              </a:rPr>
              <a:t>1861,</a:t>
            </a:r>
            <a:r>
              <a:rPr lang="en-US" sz="2000" dirty="0">
                <a:solidFill>
                  <a:schemeClr val="accent4">
                    <a:lumMod val="20000"/>
                    <a:lumOff val="80000"/>
                  </a:schemeClr>
                </a:solidFill>
                <a:latin typeface="Harrington" panose="04040505050A02020702" pitchFamily="82" charset="0"/>
              </a:rPr>
              <a:t> </a:t>
            </a:r>
            <a:r>
              <a:rPr lang="en-GB" sz="2000" dirty="0">
                <a:solidFill>
                  <a:schemeClr val="accent4">
                    <a:lumMod val="20000"/>
                    <a:lumOff val="80000"/>
                  </a:schemeClr>
                </a:solidFill>
                <a:latin typeface="Harrington" panose="04040505050A02020702" pitchFamily="82" charset="0"/>
              </a:rPr>
              <a:t>East façade of the Cour Carrée in the Louvre Palace, Paris</a:t>
            </a:r>
            <a:br>
              <a:rPr lang="en-GB" sz="2000" dirty="0">
                <a:solidFill>
                  <a:schemeClr val="accent4">
                    <a:lumMod val="20000"/>
                    <a:lumOff val="80000"/>
                  </a:schemeClr>
                </a:solidFill>
                <a:latin typeface="Harrington" panose="04040505050A02020702" pitchFamily="82" charset="0"/>
              </a:rPr>
            </a:br>
            <a:br>
              <a:rPr lang="en-US" sz="2000" dirty="0">
                <a:solidFill>
                  <a:schemeClr val="accent4">
                    <a:lumMod val="20000"/>
                    <a:lumOff val="80000"/>
                  </a:schemeClr>
                </a:solidFill>
                <a:latin typeface="Harrington" panose="04040505050A02020702" pitchFamily="82" charset="0"/>
              </a:rPr>
            </a:br>
            <a:endParaRPr lang="en-GB" sz="2000" dirty="0">
              <a:solidFill>
                <a:schemeClr val="accent4">
                  <a:lumMod val="20000"/>
                  <a:lumOff val="80000"/>
                </a:schemeClr>
              </a:solidFill>
              <a:latin typeface="Harrington" panose="04040505050A02020702" pitchFamily="82" charset="0"/>
            </a:endParaRPr>
          </a:p>
        </p:txBody>
      </p:sp>
      <p:pic>
        <p:nvPicPr>
          <p:cNvPr id="1026" name="Picture 2" descr="http://upload.wikimedia.org/wikipedia/commons/thumb/c/c6/Pandora_Loison_cour_Carree_Louvre.jpg/320px-Pandora_Loison_cour_Carree_Louv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3026" y="252457"/>
            <a:ext cx="2884259" cy="64084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thumb/9/94/Pandora.jpg/220px-Pando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2619" y="252456"/>
            <a:ext cx="3800167" cy="64084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thumb/d/df/Pandora_-_John_William_Waterhouse.jpg/640px-Pandora_-_John_William_Waterhous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9486" y="281553"/>
            <a:ext cx="3625929" cy="6379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420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2800" y="365125"/>
            <a:ext cx="5496832" cy="1325563"/>
          </a:xfrm>
        </p:spPr>
        <p:txBody>
          <a:bodyPr>
            <a:normAutofit fontScale="90000"/>
          </a:bodyPr>
          <a:lstStyle/>
          <a:p>
            <a:pPr algn="ct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br>
              <a:rPr lang="en-GB" sz="2700" b="1" dirty="0">
                <a:solidFill>
                  <a:schemeClr val="accent4">
                    <a:lumMod val="20000"/>
                    <a:lumOff val="80000"/>
                  </a:schemeClr>
                </a:solidFill>
                <a:latin typeface="Harrington" panose="04040505050A02020702" pitchFamily="82" charset="0"/>
              </a:rPr>
            </a:br>
            <a:r>
              <a:rPr lang="en-GB" sz="2700" b="1" dirty="0" err="1">
                <a:solidFill>
                  <a:schemeClr val="accent4">
                    <a:lumMod val="20000"/>
                    <a:lumOff val="80000"/>
                  </a:schemeClr>
                </a:solidFill>
                <a:latin typeface="Harrington" panose="04040505050A02020702" pitchFamily="82" charset="0"/>
              </a:rPr>
              <a:t>Odilon</a:t>
            </a:r>
            <a:r>
              <a:rPr lang="en-GB" sz="2700" b="1" dirty="0">
                <a:solidFill>
                  <a:schemeClr val="accent4">
                    <a:lumMod val="20000"/>
                    <a:lumOff val="80000"/>
                  </a:schemeClr>
                </a:solidFill>
                <a:latin typeface="Harrington" panose="04040505050A02020702" pitchFamily="82" charset="0"/>
              </a:rPr>
              <a:t> Redon, </a:t>
            </a:r>
            <a:r>
              <a:rPr lang="en-GB" sz="2700" dirty="0">
                <a:solidFill>
                  <a:schemeClr val="accent4">
                    <a:lumMod val="20000"/>
                    <a:lumOff val="80000"/>
                  </a:schemeClr>
                </a:solidFill>
                <a:latin typeface="Harrington" panose="04040505050A02020702" pitchFamily="82" charset="0"/>
              </a:rPr>
              <a:t>1840–1916</a:t>
            </a:r>
            <a:br>
              <a:rPr lang="en-GB" sz="2700" dirty="0">
                <a:solidFill>
                  <a:schemeClr val="accent4">
                    <a:lumMod val="20000"/>
                    <a:lumOff val="80000"/>
                  </a:schemeClr>
                </a:solidFill>
                <a:latin typeface="Harrington" panose="04040505050A02020702" pitchFamily="82" charset="0"/>
              </a:rPr>
            </a:br>
            <a:r>
              <a:rPr lang="en-GB" sz="2700" b="1" dirty="0">
                <a:solidFill>
                  <a:schemeClr val="accent4">
                    <a:lumMod val="20000"/>
                    <a:lumOff val="80000"/>
                  </a:schemeClr>
                </a:solidFill>
                <a:latin typeface="Harrington" panose="04040505050A02020702" pitchFamily="82" charset="0"/>
              </a:rPr>
              <a:t>Pandora</a:t>
            </a:r>
            <a:r>
              <a:rPr lang="en-GB" sz="2700" dirty="0">
                <a:solidFill>
                  <a:schemeClr val="accent4">
                    <a:lumMod val="20000"/>
                    <a:lumOff val="80000"/>
                  </a:schemeClr>
                </a:solidFill>
                <a:latin typeface="Harrington" panose="04040505050A02020702" pitchFamily="82" charset="0"/>
              </a:rPr>
              <a:t>, 1910/1912, oil on canvas, </a:t>
            </a:r>
            <a:br>
              <a:rPr lang="en-GB" sz="2700" dirty="0">
                <a:solidFill>
                  <a:schemeClr val="accent4">
                    <a:lumMod val="20000"/>
                    <a:lumOff val="80000"/>
                  </a:schemeClr>
                </a:solidFill>
                <a:latin typeface="Harrington" panose="04040505050A02020702" pitchFamily="82" charset="0"/>
              </a:rPr>
            </a:br>
            <a:r>
              <a:rPr lang="en-GB" sz="2700" dirty="0">
                <a:solidFill>
                  <a:schemeClr val="accent4">
                    <a:lumMod val="20000"/>
                    <a:lumOff val="80000"/>
                  </a:schemeClr>
                </a:solidFill>
                <a:latin typeface="Harrington" panose="04040505050A02020702" pitchFamily="82" charset="0"/>
              </a:rPr>
              <a:t>143.5 x 62.9 cm, National Gallery of Art, Chester Dale Collection, Washington, DC</a:t>
            </a:r>
            <a:br>
              <a:rPr lang="en-GB" sz="2700" dirty="0">
                <a:solidFill>
                  <a:schemeClr val="accent4">
                    <a:lumMod val="20000"/>
                    <a:lumOff val="80000"/>
                  </a:schemeClr>
                </a:solidFill>
                <a:latin typeface="Harrington" panose="04040505050A02020702" pitchFamily="82" charset="0"/>
              </a:rPr>
            </a:br>
            <a:br>
              <a:rPr lang="en-GB" sz="2700" dirty="0">
                <a:solidFill>
                  <a:schemeClr val="accent4">
                    <a:lumMod val="20000"/>
                    <a:lumOff val="80000"/>
                  </a:schemeClr>
                </a:solidFill>
                <a:latin typeface="Harrington" panose="04040505050A02020702" pitchFamily="82" charset="0"/>
              </a:rPr>
            </a:br>
            <a:r>
              <a:rPr lang="en-GB" sz="2700" b="1" dirty="0" err="1">
                <a:solidFill>
                  <a:schemeClr val="accent4">
                    <a:lumMod val="20000"/>
                    <a:lumOff val="80000"/>
                  </a:schemeClr>
                </a:solidFill>
                <a:latin typeface="Harrington" panose="04040505050A02020702" pitchFamily="82" charset="0"/>
              </a:rPr>
              <a:t>Odilon</a:t>
            </a:r>
            <a:r>
              <a:rPr lang="en-GB" sz="2700" b="1" dirty="0">
                <a:solidFill>
                  <a:schemeClr val="accent4">
                    <a:lumMod val="20000"/>
                    <a:lumOff val="80000"/>
                  </a:schemeClr>
                </a:solidFill>
                <a:latin typeface="Harrington" panose="04040505050A02020702" pitchFamily="82" charset="0"/>
              </a:rPr>
              <a:t> Redon, </a:t>
            </a:r>
            <a:r>
              <a:rPr lang="en-GB" sz="2700" dirty="0">
                <a:solidFill>
                  <a:schemeClr val="accent4">
                    <a:lumMod val="20000"/>
                    <a:lumOff val="80000"/>
                  </a:schemeClr>
                </a:solidFill>
                <a:latin typeface="Harrington" panose="04040505050A02020702" pitchFamily="82" charset="0"/>
              </a:rPr>
              <a:t>1840–1916</a:t>
            </a:r>
            <a:br>
              <a:rPr lang="en-GB" sz="2700" dirty="0">
                <a:solidFill>
                  <a:schemeClr val="accent4">
                    <a:lumMod val="20000"/>
                    <a:lumOff val="80000"/>
                  </a:schemeClr>
                </a:solidFill>
                <a:latin typeface="Harrington" panose="04040505050A02020702" pitchFamily="82" charset="0"/>
              </a:rPr>
            </a:br>
            <a:r>
              <a:rPr lang="en-GB" sz="2700" b="1" dirty="0">
                <a:solidFill>
                  <a:schemeClr val="accent4">
                    <a:lumMod val="20000"/>
                    <a:lumOff val="80000"/>
                  </a:schemeClr>
                </a:solidFill>
                <a:latin typeface="Harrington" panose="04040505050A02020702" pitchFamily="82" charset="0"/>
              </a:rPr>
              <a:t>Pandora, </a:t>
            </a:r>
            <a:r>
              <a:rPr lang="en-GB" sz="2700" dirty="0">
                <a:solidFill>
                  <a:schemeClr val="accent4">
                    <a:lumMod val="20000"/>
                    <a:lumOff val="80000"/>
                  </a:schemeClr>
                </a:solidFill>
                <a:latin typeface="Harrington" panose="04040505050A02020702" pitchFamily="82" charset="0"/>
              </a:rPr>
              <a:t>1914, oil on canvas, 143.5 x 62.2 cm, the MET, NY</a:t>
            </a:r>
          </a:p>
        </p:txBody>
      </p:sp>
      <p:pic>
        <p:nvPicPr>
          <p:cNvPr id="8194" name="Picture 2" descr="redon-pand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49" y="0"/>
            <a:ext cx="294467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901516AD-5700-457A-9A2D-1ED918FDB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26" y="0"/>
            <a:ext cx="2968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884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9657" y="365125"/>
            <a:ext cx="7765143" cy="1325563"/>
          </a:xfrm>
        </p:spPr>
        <p:txBody>
          <a:bodyPr>
            <a:noAutofit/>
          </a:bodyPr>
          <a:lstStyle/>
          <a:p>
            <a:pPr algn="ct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br>
              <a:rPr lang="en-GB" sz="2400" b="1" dirty="0">
                <a:solidFill>
                  <a:schemeClr val="accent4">
                    <a:lumMod val="20000"/>
                    <a:lumOff val="80000"/>
                  </a:schemeClr>
                </a:solidFill>
                <a:latin typeface="Harrington" panose="04040505050A02020702" pitchFamily="82" charset="0"/>
              </a:rPr>
            </a:br>
            <a:r>
              <a:rPr lang="en-GB" sz="2400" b="1" dirty="0">
                <a:solidFill>
                  <a:schemeClr val="accent4">
                    <a:lumMod val="20000"/>
                    <a:lumOff val="80000"/>
                  </a:schemeClr>
                </a:solidFill>
                <a:latin typeface="Harrington" panose="04040505050A02020702" pitchFamily="82" charset="0"/>
              </a:rPr>
              <a:t>F.S. Church, </a:t>
            </a:r>
            <a:r>
              <a:rPr lang="en-GB" sz="2400" dirty="0">
                <a:solidFill>
                  <a:schemeClr val="accent4">
                    <a:lumMod val="20000"/>
                    <a:lumOff val="80000"/>
                  </a:schemeClr>
                </a:solidFill>
                <a:latin typeface="Harrington" panose="04040505050A02020702" pitchFamily="82" charset="0"/>
              </a:rPr>
              <a:t>1842–1924</a:t>
            </a:r>
            <a:br>
              <a:rPr lang="en-GB" sz="2400" dirty="0">
                <a:solidFill>
                  <a:schemeClr val="accent4">
                    <a:lumMod val="20000"/>
                    <a:lumOff val="80000"/>
                  </a:schemeClr>
                </a:solidFill>
                <a:latin typeface="Harrington" panose="04040505050A02020702" pitchFamily="82" charset="0"/>
              </a:rPr>
            </a:br>
            <a:r>
              <a:rPr lang="en-GB" sz="2400" b="1" dirty="0">
                <a:solidFill>
                  <a:schemeClr val="accent4">
                    <a:lumMod val="20000"/>
                    <a:lumOff val="80000"/>
                  </a:schemeClr>
                </a:solidFill>
                <a:latin typeface="Harrington" panose="04040505050A02020702" pitchFamily="82" charset="0"/>
              </a:rPr>
              <a:t>Pandora</a:t>
            </a:r>
            <a:r>
              <a:rPr lang="en-GB" sz="2400" dirty="0">
                <a:solidFill>
                  <a:schemeClr val="accent4">
                    <a:lumMod val="20000"/>
                    <a:lumOff val="80000"/>
                  </a:schemeClr>
                </a:solidFill>
                <a:latin typeface="Harrington" panose="04040505050A02020702" pitchFamily="82" charset="0"/>
              </a:rPr>
              <a:t> trying to close the box she has opened out of curiosity. At left, the evils of the world taunt her as they escape. (19</a:t>
            </a:r>
            <a:r>
              <a:rPr lang="en-GB" sz="2400" baseline="30000" dirty="0">
                <a:solidFill>
                  <a:schemeClr val="accent4">
                    <a:lumMod val="20000"/>
                    <a:lumOff val="80000"/>
                  </a:schemeClr>
                </a:solidFill>
                <a:latin typeface="Harrington" panose="04040505050A02020702" pitchFamily="82" charset="0"/>
              </a:rPr>
              <a:t>th</a:t>
            </a:r>
            <a:r>
              <a:rPr lang="en-GB" sz="2400" dirty="0">
                <a:solidFill>
                  <a:schemeClr val="accent4">
                    <a:lumMod val="20000"/>
                    <a:lumOff val="80000"/>
                  </a:schemeClr>
                </a:solidFill>
                <a:latin typeface="Harrington" panose="04040505050A02020702" pitchFamily="82" charset="0"/>
              </a:rPr>
              <a:t> century engraving)</a:t>
            </a:r>
          </a:p>
        </p:txBody>
      </p:sp>
      <p:pic>
        <p:nvPicPr>
          <p:cNvPr id="5122" name="Picture 2" descr="File:Opened up a Pandora's b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1538" y="240166"/>
            <a:ext cx="3780155" cy="637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030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547" y="365125"/>
            <a:ext cx="3740350" cy="1325563"/>
          </a:xfrm>
        </p:spPr>
        <p:txBody>
          <a:bodyPr>
            <a:normAutofit/>
          </a:bodyPr>
          <a:lstStyle/>
          <a:p>
            <a:pPr algn="ctr"/>
            <a:r>
              <a:rPr lang="en-US" sz="4000" b="1" dirty="0">
                <a:solidFill>
                  <a:schemeClr val="accent4">
                    <a:lumMod val="20000"/>
                    <a:lumOff val="80000"/>
                  </a:schemeClr>
                </a:solidFill>
                <a:latin typeface="Harrington" panose="04040505050A02020702" pitchFamily="82" charset="0"/>
              </a:rPr>
              <a:t>Pandora’s Box</a:t>
            </a:r>
            <a:endParaRPr lang="en-GB" sz="4000" b="1" dirty="0">
              <a:solidFill>
                <a:schemeClr val="accent4">
                  <a:lumMod val="20000"/>
                  <a:lumOff val="80000"/>
                </a:schemeClr>
              </a:solidFill>
              <a:latin typeface="Harrington" panose="04040505050A02020702" pitchFamily="82" charset="0"/>
            </a:endParaRPr>
          </a:p>
        </p:txBody>
      </p:sp>
      <p:pic>
        <p:nvPicPr>
          <p:cNvPr id="6146" name="Picture 2" descr="http://4.bp.blogspot.com/_iKCQrF_CmS0/S7XFJeZvVpI/AAAAAAAAA3s/9_d0Qx3xmB0/s1600/pan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46" y="2004558"/>
            <a:ext cx="6317797" cy="473834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m1.behance.net/rendition/modules/70219903/hd/8cc0e93d156ff8500b2282cae1a7f7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514" y="3460686"/>
            <a:ext cx="5457372" cy="328222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mandywebb43.com/images/art/400/mandy-webb-Bed-Pandoras-Box!-18305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513" y="147976"/>
            <a:ext cx="4267201" cy="32004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Pandora's Box - Space by ssnapey2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6554" y="147977"/>
            <a:ext cx="2258131" cy="249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728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7172" name="Picture 4" descr="http://myths.e2bn.org/library/1270209350/pandora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0942" y="112485"/>
            <a:ext cx="6550115" cy="6633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613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171E-B90B-48B4-A182-80BF5E707C9B}"/>
              </a:ext>
            </a:extLst>
          </p:cNvPr>
          <p:cNvSpPr>
            <a:spLocks noGrp="1"/>
          </p:cNvSpPr>
          <p:nvPr>
            <p:ph type="title"/>
          </p:nvPr>
        </p:nvSpPr>
        <p:spPr>
          <a:xfrm>
            <a:off x="162838" y="365125"/>
            <a:ext cx="11824570" cy="1325563"/>
          </a:xfrm>
        </p:spPr>
        <p:txBody>
          <a:bodyPr>
            <a:normAutofit fontScale="90000"/>
          </a:bodyPr>
          <a:lstStyle/>
          <a:p>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r>
              <a:rPr lang="en-US" sz="2700" b="1" dirty="0">
                <a:solidFill>
                  <a:schemeClr val="accent4">
                    <a:lumMod val="20000"/>
                    <a:lumOff val="80000"/>
                  </a:schemeClr>
                </a:solidFill>
                <a:latin typeface="Times New Roman" panose="02020603050405020304" pitchFamily="18" charset="0"/>
                <a:cs typeface="Times New Roman" panose="02020603050405020304" pitchFamily="18" charset="0"/>
              </a:rPr>
              <a:t>Photo Credits</a:t>
            </a:r>
            <a:br>
              <a:rPr lang="en-US" sz="16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1</a:t>
            </a:r>
            <a:b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solidFill>
                  <a:schemeClr val="accent4">
                    <a:lumMod val="20000"/>
                    <a:lumOff val="80000"/>
                  </a:schemeClr>
                </a:solidFill>
                <a:latin typeface="Times New Roman" panose="02020603050405020304" pitchFamily="18" charset="0"/>
                <a:cs typeface="Times New Roman" panose="02020603050405020304" pitchFamily="18" charset="0"/>
              </a:rPr>
              <a:t>Pandora – Title</a:t>
            </a:r>
            <a:b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2</a:t>
            </a:r>
            <a:b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2"/>
              </a:rPr>
              <a:t>https://www.britishmuseum.org/collection/object/G_1881-0528-1</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3</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3"/>
              </a:rPr>
              <a:t>https://www.worldhistory.biz/ancient-history/70903-changing-representations-of-pandora.html</a:t>
            </a:r>
            <a:r>
              <a:rPr lang="en-US" sz="1800" dirty="0">
                <a:latin typeface="Times New Roman" panose="02020603050405020304" pitchFamily="18" charset="0"/>
                <a:cs typeface="Times New Roman" panose="02020603050405020304" pitchFamily="18" charset="0"/>
              </a:rPr>
              <a:t>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4"/>
              </a:rPr>
              <a:t>https://quatr.us/greeks/hesiod-greek-literature.htm</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4</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5"/>
              </a:rPr>
              <a:t>https://www.britishmuseum.org/collection/object/G_1856-1213-1</a:t>
            </a:r>
            <a:br>
              <a:rPr lang="en-US" sz="1800"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5</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6"/>
              </a:rPr>
              <a:t>https://androom.home.xs4all.nl/biography/a000649.htm</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5</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6"/>
              </a:rPr>
              <a:t>https://androom.home.xs4all.nl/biography/a000649.htm</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7"/>
              </a:rPr>
              <a:t>https://commons.wikimedia.org/wiki/File:Dante_Gabriel_Rossetti_-_Pandora.jpg</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6</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8"/>
              </a:rPr>
              <a:t>https://art.thewalters.org/detail/19035/pandora/</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7</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9"/>
              </a:rPr>
              <a:t>https://commons.wikimedia.org/wiki/File:Pandora_-_John_William_Waterhouse.jpg</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10"/>
              </a:rPr>
              <a:t>https://commons.wikimedia.org/wiki/File:Pandora_Lefebvre.jpg</a:t>
            </a:r>
            <a:r>
              <a:rPr lang="en-US" sz="1800" dirty="0">
                <a:latin typeface="Times New Roman" panose="02020603050405020304" pitchFamily="18" charset="0"/>
                <a:cs typeface="Times New Roman" panose="02020603050405020304" pitchFamily="18" charset="0"/>
              </a:rPr>
              <a:t>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11"/>
              </a:rPr>
              <a:t>http://www.hellenicaworld.com/Greece/Mythology/Sculpture/en/PandoraPierreLoison.html</a:t>
            </a:r>
            <a:r>
              <a:rPr lang="en-US" sz="1800" dirty="0">
                <a:latin typeface="Times New Roman" panose="02020603050405020304" pitchFamily="18" charset="0"/>
                <a:cs typeface="Times New Roman" panose="02020603050405020304" pitchFamily="18" charset="0"/>
              </a:rPr>
              <a:t> </a:t>
            </a:r>
            <a:br>
              <a:rPr lang="en-US" sz="1800"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8</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12"/>
              </a:rPr>
              <a:t>https://commons.wikimedia.org/wiki/File:1914_Odilon_Redon_Pandora_anagoria.JPG</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13"/>
              </a:rPr>
              <a:t>https://www.nga.gov/collection/art-object-page.46531.html</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r>
              <a:rPr lang="en-US" sz="1800" b="1" dirty="0">
                <a:solidFill>
                  <a:schemeClr val="accent4">
                    <a:lumMod val="20000"/>
                    <a:lumOff val="80000"/>
                  </a:schemeClr>
                </a:solidFill>
                <a:latin typeface="Times New Roman" panose="02020603050405020304" pitchFamily="18" charset="0"/>
                <a:cs typeface="Times New Roman" panose="02020603050405020304" pitchFamily="18" charset="0"/>
              </a:rPr>
              <a:t>Slide 9</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hlinkClick r:id="rId14"/>
              </a:rPr>
              <a:t>https://commons.wikimedia.org/wiki/File:Opened_up_a_Pandora%27s_box.jpg</a:t>
            </a:r>
            <a:r>
              <a:rPr lang="en-US" sz="1800" dirty="0">
                <a:latin typeface="Times New Roman" panose="02020603050405020304" pitchFamily="18" charset="0"/>
                <a:cs typeface="Times New Roman" panose="02020603050405020304" pitchFamily="18" charset="0"/>
              </a:rPr>
              <a:t> </a:t>
            </a: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2000" b="1" dirty="0">
                <a:latin typeface="Times New Roman" panose="02020603050405020304" pitchFamily="18" charset="0"/>
                <a:cs typeface="Times New Roman" panose="02020603050405020304" pitchFamily="18" charset="0"/>
              </a:rPr>
            </a:br>
            <a:br>
              <a:rPr lang="en-US" sz="2000" b="1" dirty="0">
                <a:latin typeface="Times New Roman" panose="02020603050405020304" pitchFamily="18" charset="0"/>
                <a:cs typeface="Times New Roman" panose="02020603050405020304" pitchFamily="18" charset="0"/>
              </a:rPr>
            </a:br>
            <a:br>
              <a:rPr lang="en-US" sz="2000" b="1" dirty="0">
                <a:latin typeface="Times New Roman" panose="02020603050405020304" pitchFamily="18" charset="0"/>
                <a:cs typeface="Times New Roman" panose="02020603050405020304" pitchFamily="18" charset="0"/>
              </a:rPr>
            </a:br>
            <a:br>
              <a:rPr lang="en-US" sz="2000" b="1" dirty="0">
                <a:latin typeface="Times New Roman" panose="02020603050405020304" pitchFamily="18" charset="0"/>
                <a:cs typeface="Times New Roman" panose="02020603050405020304" pitchFamily="18" charset="0"/>
              </a:rPr>
            </a:br>
            <a:br>
              <a:rPr lang="en-US" sz="2000" b="1" dirty="0">
                <a:latin typeface="Times New Roman" panose="02020603050405020304" pitchFamily="18"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084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779</Words>
  <Application>Microsoft Office PowerPoint</Application>
  <PresentationFormat>Widescreen</PresentationFormat>
  <Paragraphs>23</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Gigi</vt:lpstr>
      <vt:lpstr>Harrington</vt:lpstr>
      <vt:lpstr>Times New Roman</vt:lpstr>
      <vt:lpstr>Office Theme</vt:lpstr>
      <vt:lpstr>PowerPoint Presentation</vt:lpstr>
      <vt:lpstr>                         Attributed to:  The Tarquinia Painter The making of Pandora, c. 470-460 BC, Red-Figured Cup with white ground, British Museum</vt:lpstr>
      <vt:lpstr>The Creation of Pandora, 475 - 425 BC, Attic Red Figure Volute Krater, attributed to Recalls Kensington Class, ca Ashmolean Museum, Oxford, United Kingdom</vt:lpstr>
      <vt:lpstr>                        Painted by: The Niobid Painter The Creation of Pandora, 460BC-450 BC, Attic Red Figure Calyx krater, attributed to the Niobid Painter, Archaic period, British Museum </vt:lpstr>
      <vt:lpstr>                             Dante Gabriel Rossetti, 1828-1882 Pandora, 1878, colouled chalks, Lady Lever Art Gallery, Liverpool  Dante Gabriel Rossetti, 1828-1882 Pandora, 1871, oil on canvas, 131 x 79 cm, Private Collection  </vt:lpstr>
      <vt:lpstr>Alexandre Cabanel, 1823–1889 Swedish soprano Christine Nilsson as Pandora, 1873, oil on canvas, 70.2 x 49.2 cm, Walters Art Museum, Baltimore, MD</vt:lpstr>
      <vt:lpstr>                      John William Waterhouse, 1849-1917 Pandora, 1896, oil on canvas, Private Collection Jules Joseph Lefebvre, 1836–1911 Pandora, 1882, oil on canvas, Private Collection Pierre Loison, 1816–1886 Pandora, 1861, East façade of the Cour Carrée in the Louvre Palace, Paris  </vt:lpstr>
      <vt:lpstr>                     Odilon Redon, 1840–1916 Pandora, 1910/1912, oil on canvas,  143.5 x 62.9 cm, National Gallery of Art, Chester Dale Collection, Washington, DC  Odilon Redon, 1840–1916 Pandora, 1914, oil on canvas, 143.5 x 62.2 cm, the MET, NY</vt:lpstr>
      <vt:lpstr>      F.S. Church, 1842–1924 Pandora trying to close the box she has opened out of curiosity. At left, the evils of the world taunt her as they escape. (19th century engraving)</vt:lpstr>
      <vt:lpstr>Pandora’s Box</vt:lpstr>
      <vt:lpstr>PowerPoint Presentation</vt:lpstr>
      <vt:lpstr>                                  Photo Credits Slide 1 Pandora – Title Slide 2 https://www.britishmuseum.org/collection/object/G_1881-0528-1  Slide 3 https://www.worldhistory.biz/ancient-history/70903-changing-representations-of-pandora.html  https://quatr.us/greeks/hesiod-greek-literature.htm Slide 4 https://www.britishmuseum.org/collection/object/G_1856-1213-1 Slide 5 https://androom.home.xs4all.nl/biography/a000649.htm  Slide 5 https://androom.home.xs4all.nl/biography/a000649.htm https://commons.wikimedia.org/wiki/File:Dante_Gabriel_Rossetti_-_Pandora.jpg  Slide 6 https://art.thewalters.org/detail/19035/pandora/   Slide 7 https://commons.wikimedia.org/wiki/File:Pandora_-_John_William_Waterhouse.jpg https://commons.wikimedia.org/wiki/File:Pandora_Lefebvre.jpg  http://www.hellenicaworld.com/Greece/Mythology/Sculpture/en/PandoraPierreLoison.html  Slide 8 https://commons.wikimedia.org/wiki/File:1914_Odilon_Redon_Pandora_anagoria.JPG  https://www.nga.gov/collection/art-object-page.46531.html  Slide 9 https://commons.wikimedia.org/wiki/File:Opened_up_a_Pandora%27s_box.jpg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Grade 3+4 Unit 1-How the world was created</dc:title>
  <dc:creator>Amalia Spiliakou</dc:creator>
  <cp:lastModifiedBy>Amalia Spiliakou</cp:lastModifiedBy>
  <cp:revision>23</cp:revision>
  <dcterms:created xsi:type="dcterms:W3CDTF">2014-09-30T15:06:14Z</dcterms:created>
  <dcterms:modified xsi:type="dcterms:W3CDTF">2021-04-06T06:16:54Z</dcterms:modified>
</cp:coreProperties>
</file>