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67" r:id="rId5"/>
    <p:sldId id="258" r:id="rId6"/>
    <p:sldId id="259" r:id="rId7"/>
    <p:sldId id="257" r:id="rId8"/>
    <p:sldId id="270" r:id="rId9"/>
    <p:sldId id="260" r:id="rId10"/>
    <p:sldId id="261" r:id="rId11"/>
    <p:sldId id="262" r:id="rId12"/>
    <p:sldId id="263" r:id="rId13"/>
    <p:sldId id="264" r:id="rId14"/>
    <p:sldId id="271" r:id="rId15"/>
    <p:sldId id="266" r:id="rId16"/>
    <p:sldId id="265"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D5"/>
    <a:srgbClr val="FFF7E1"/>
    <a:srgbClr val="099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79237B-3F31-43D3-9E86-678CEB76AFF4}" v="302" dt="2021-04-09T11:40:40.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5679237B-3F31-43D3-9E86-678CEB76AFF4}"/>
    <pc:docChg chg="undo redo custSel addSld delSld modSld sldOrd">
      <pc:chgData name="Amalia Spiliakou" userId="f4bd6b91a0b5818a" providerId="LiveId" clId="{5679237B-3F31-43D3-9E86-678CEB76AFF4}" dt="2021-04-09T11:40:40.053" v="1363"/>
      <pc:docMkLst>
        <pc:docMk/>
      </pc:docMkLst>
      <pc:sldChg chg="modSp mod">
        <pc:chgData name="Amalia Spiliakou" userId="f4bd6b91a0b5818a" providerId="LiveId" clId="{5679237B-3F31-43D3-9E86-678CEB76AFF4}" dt="2021-04-09T06:13:33.430" v="367"/>
        <pc:sldMkLst>
          <pc:docMk/>
          <pc:sldMk cId="150146692" sldId="256"/>
        </pc:sldMkLst>
        <pc:spChg chg="mod">
          <ac:chgData name="Amalia Spiliakou" userId="f4bd6b91a0b5818a" providerId="LiveId" clId="{5679237B-3F31-43D3-9E86-678CEB76AFF4}" dt="2021-04-09T06:13:33.430" v="367"/>
          <ac:spMkLst>
            <pc:docMk/>
            <pc:sldMk cId="150146692" sldId="256"/>
            <ac:spMk id="4" creationId="{02A58FF5-89EF-4EF6-B071-09D66B156E41}"/>
          </ac:spMkLst>
        </pc:spChg>
      </pc:sldChg>
      <pc:sldChg chg="addSp delSp modSp new mod ord setBg">
        <pc:chgData name="Amalia Spiliakou" userId="f4bd6b91a0b5818a" providerId="LiveId" clId="{5679237B-3F31-43D3-9E86-678CEB76AFF4}" dt="2021-04-09T11:28:21.054" v="1212" actId="6549"/>
        <pc:sldMkLst>
          <pc:docMk/>
          <pc:sldMk cId="153214193" sldId="257"/>
        </pc:sldMkLst>
        <pc:spChg chg="add del mod">
          <ac:chgData name="Amalia Spiliakou" userId="f4bd6b91a0b5818a" providerId="LiveId" clId="{5679237B-3F31-43D3-9E86-678CEB76AFF4}" dt="2021-04-09T06:02:56.666" v="11" actId="478"/>
          <ac:spMkLst>
            <pc:docMk/>
            <pc:sldMk cId="153214193" sldId="257"/>
            <ac:spMk id="2" creationId="{E55BFF20-6BC8-47E7-9EFA-122D267B1C3C}"/>
          </ac:spMkLst>
        </pc:spChg>
        <pc:spChg chg="add mod">
          <ac:chgData name="Amalia Spiliakou" userId="f4bd6b91a0b5818a" providerId="LiveId" clId="{5679237B-3F31-43D3-9E86-678CEB76AFF4}" dt="2021-04-09T11:28:21.054" v="1212" actId="6549"/>
          <ac:spMkLst>
            <pc:docMk/>
            <pc:sldMk cId="153214193" sldId="257"/>
            <ac:spMk id="3" creationId="{7EB9C0AC-174E-4227-9B8D-009EDC3212B4}"/>
          </ac:spMkLst>
        </pc:spChg>
        <pc:picChg chg="add mod">
          <ac:chgData name="Amalia Spiliakou" userId="f4bd6b91a0b5818a" providerId="LiveId" clId="{5679237B-3F31-43D3-9E86-678CEB76AFF4}" dt="2021-04-09T06:55:01.622" v="418" actId="14100"/>
          <ac:picMkLst>
            <pc:docMk/>
            <pc:sldMk cId="153214193" sldId="257"/>
            <ac:picMk id="5122" creationId="{52C204EC-D682-4E3F-8BFD-D6BBBE8514BC}"/>
          </ac:picMkLst>
        </pc:picChg>
      </pc:sldChg>
      <pc:sldChg chg="addSp delSp modSp new mod setBg">
        <pc:chgData name="Amalia Spiliakou" userId="f4bd6b91a0b5818a" providerId="LiveId" clId="{5679237B-3F31-43D3-9E86-678CEB76AFF4}" dt="2021-04-09T11:27:37.323" v="1175" actId="20577"/>
        <pc:sldMkLst>
          <pc:docMk/>
          <pc:sldMk cId="363220874" sldId="258"/>
        </pc:sldMkLst>
        <pc:spChg chg="mod">
          <ac:chgData name="Amalia Spiliakou" userId="f4bd6b91a0b5818a" providerId="LiveId" clId="{5679237B-3F31-43D3-9E86-678CEB76AFF4}" dt="2021-04-09T11:27:37.323" v="1175" actId="20577"/>
          <ac:spMkLst>
            <pc:docMk/>
            <pc:sldMk cId="363220874" sldId="258"/>
            <ac:spMk id="2" creationId="{17BB000C-0BA2-4743-9B67-71DCE374913D}"/>
          </ac:spMkLst>
        </pc:spChg>
        <pc:picChg chg="add mod">
          <ac:chgData name="Amalia Spiliakou" userId="f4bd6b91a0b5818a" providerId="LiveId" clId="{5679237B-3F31-43D3-9E86-678CEB76AFF4}" dt="2021-04-09T06:20:31.731" v="369" actId="1076"/>
          <ac:picMkLst>
            <pc:docMk/>
            <pc:sldMk cId="363220874" sldId="258"/>
            <ac:picMk id="1026" creationId="{CEA65295-6127-4DF2-9826-E7DA45E06012}"/>
          </ac:picMkLst>
        </pc:picChg>
        <pc:picChg chg="add del mod">
          <ac:chgData name="Amalia Spiliakou" userId="f4bd6b91a0b5818a" providerId="LiveId" clId="{5679237B-3F31-43D3-9E86-678CEB76AFF4}" dt="2021-04-09T06:35:33.749" v="414" actId="478"/>
          <ac:picMkLst>
            <pc:docMk/>
            <pc:sldMk cId="363220874" sldId="258"/>
            <ac:picMk id="1028" creationId="{27ABDC84-F440-4579-AA3D-45AACBD3A44A}"/>
          </ac:picMkLst>
        </pc:picChg>
      </pc:sldChg>
      <pc:sldChg chg="addSp delSp modSp new mod setBg">
        <pc:chgData name="Amalia Spiliakou" userId="f4bd6b91a0b5818a" providerId="LiveId" clId="{5679237B-3F31-43D3-9E86-678CEB76AFF4}" dt="2021-04-09T06:23:19.945" v="386" actId="26606"/>
        <pc:sldMkLst>
          <pc:docMk/>
          <pc:sldMk cId="403970163" sldId="259"/>
        </pc:sldMkLst>
        <pc:spChg chg="del">
          <ac:chgData name="Amalia Spiliakou" userId="f4bd6b91a0b5818a" providerId="LiveId" clId="{5679237B-3F31-43D3-9E86-678CEB76AFF4}" dt="2021-04-09T06:23:14.803" v="384" actId="478"/>
          <ac:spMkLst>
            <pc:docMk/>
            <pc:sldMk cId="403970163" sldId="259"/>
            <ac:spMk id="2" creationId="{9B2CEF54-7975-4F0F-9C78-22404FA2DC15}"/>
          </ac:spMkLst>
        </pc:spChg>
        <pc:spChg chg="add">
          <ac:chgData name="Amalia Spiliakou" userId="f4bd6b91a0b5818a" providerId="LiveId" clId="{5679237B-3F31-43D3-9E86-678CEB76AFF4}" dt="2021-04-09T06:23:19.945" v="386" actId="26606"/>
          <ac:spMkLst>
            <pc:docMk/>
            <pc:sldMk cId="403970163" sldId="259"/>
            <ac:spMk id="71" creationId="{42A4FC2C-047E-45A5-965D-8E1E3BF09BC6}"/>
          </ac:spMkLst>
        </pc:spChg>
        <pc:picChg chg="add mod">
          <ac:chgData name="Amalia Spiliakou" userId="f4bd6b91a0b5818a" providerId="LiveId" clId="{5679237B-3F31-43D3-9E86-678CEB76AFF4}" dt="2021-04-09T06:23:19.945" v="386" actId="26606"/>
          <ac:picMkLst>
            <pc:docMk/>
            <pc:sldMk cId="403970163" sldId="259"/>
            <ac:picMk id="2050" creationId="{1774838D-A2CA-4BB5-898A-40FB47B8BD33}"/>
          </ac:picMkLst>
        </pc:picChg>
      </pc:sldChg>
      <pc:sldChg chg="addSp delSp modSp new mod setBg">
        <pc:chgData name="Amalia Spiliakou" userId="f4bd6b91a0b5818a" providerId="LiveId" clId="{5679237B-3F31-43D3-9E86-678CEB76AFF4}" dt="2021-04-09T11:32:23.079" v="1301" actId="20577"/>
        <pc:sldMkLst>
          <pc:docMk/>
          <pc:sldMk cId="317571461" sldId="260"/>
        </pc:sldMkLst>
        <pc:spChg chg="mod">
          <ac:chgData name="Amalia Spiliakou" userId="f4bd6b91a0b5818a" providerId="LiveId" clId="{5679237B-3F31-43D3-9E86-678CEB76AFF4}" dt="2021-04-09T11:32:23.079" v="1301" actId="20577"/>
          <ac:spMkLst>
            <pc:docMk/>
            <pc:sldMk cId="317571461" sldId="260"/>
            <ac:spMk id="2" creationId="{83F5451E-661B-4E9B-A04D-90C3EDD6A0CF}"/>
          </ac:spMkLst>
        </pc:spChg>
        <pc:picChg chg="add del mod">
          <ac:chgData name="Amalia Spiliakou" userId="f4bd6b91a0b5818a" providerId="LiveId" clId="{5679237B-3F31-43D3-9E86-678CEB76AFF4}" dt="2021-04-09T07:13:39.400" v="523" actId="478"/>
          <ac:picMkLst>
            <pc:docMk/>
            <pc:sldMk cId="317571461" sldId="260"/>
            <ac:picMk id="5" creationId="{8053D362-2057-4478-A243-3A16C7BB20C3}"/>
          </ac:picMkLst>
        </pc:picChg>
        <pc:picChg chg="add del mod">
          <ac:chgData name="Amalia Spiliakou" userId="f4bd6b91a0b5818a" providerId="LiveId" clId="{5679237B-3F31-43D3-9E86-678CEB76AFF4}" dt="2021-04-09T06:30:07.747" v="395" actId="478"/>
          <ac:picMkLst>
            <pc:docMk/>
            <pc:sldMk cId="317571461" sldId="260"/>
            <ac:picMk id="3074" creationId="{B761110E-DF43-400E-8CC7-6B8BBCB2EFF5}"/>
          </ac:picMkLst>
        </pc:picChg>
        <pc:picChg chg="add del mod">
          <ac:chgData name="Amalia Spiliakou" userId="f4bd6b91a0b5818a" providerId="LiveId" clId="{5679237B-3F31-43D3-9E86-678CEB76AFF4}" dt="2021-04-09T07:13:33.239" v="521" actId="21"/>
          <ac:picMkLst>
            <pc:docMk/>
            <pc:sldMk cId="317571461" sldId="260"/>
            <ac:picMk id="3076" creationId="{C31B5A4D-E7E0-40B7-947C-EE27EBA55499}"/>
          </ac:picMkLst>
        </pc:picChg>
        <pc:picChg chg="add mod">
          <ac:chgData name="Amalia Spiliakou" userId="f4bd6b91a0b5818a" providerId="LiveId" clId="{5679237B-3F31-43D3-9E86-678CEB76AFF4}" dt="2021-04-09T11:31:03.489" v="1254" actId="1076"/>
          <ac:picMkLst>
            <pc:docMk/>
            <pc:sldMk cId="317571461" sldId="260"/>
            <ac:picMk id="3078" creationId="{B7AAB11B-05EA-4EE0-B064-A766FE93937E}"/>
          </ac:picMkLst>
        </pc:picChg>
      </pc:sldChg>
      <pc:sldChg chg="addSp delSp modSp new mod setBg">
        <pc:chgData name="Amalia Spiliakou" userId="f4bd6b91a0b5818a" providerId="LiveId" clId="{5679237B-3F31-43D3-9E86-678CEB76AFF4}" dt="2021-04-09T06:35:05.350" v="403" actId="26606"/>
        <pc:sldMkLst>
          <pc:docMk/>
          <pc:sldMk cId="1253621571" sldId="261"/>
        </pc:sldMkLst>
        <pc:spChg chg="del">
          <ac:chgData name="Amalia Spiliakou" userId="f4bd6b91a0b5818a" providerId="LiveId" clId="{5679237B-3F31-43D3-9E86-678CEB76AFF4}" dt="2021-04-09T06:35:02.555" v="402" actId="478"/>
          <ac:spMkLst>
            <pc:docMk/>
            <pc:sldMk cId="1253621571" sldId="261"/>
            <ac:spMk id="2" creationId="{9E6C2443-FAC9-4E3D-A411-C543E6D72061}"/>
          </ac:spMkLst>
        </pc:spChg>
        <pc:spChg chg="add">
          <ac:chgData name="Amalia Spiliakou" userId="f4bd6b91a0b5818a" providerId="LiveId" clId="{5679237B-3F31-43D3-9E86-678CEB76AFF4}" dt="2021-04-09T06:35:05.350" v="403" actId="26606"/>
          <ac:spMkLst>
            <pc:docMk/>
            <pc:sldMk cId="1253621571" sldId="261"/>
            <ac:spMk id="71" creationId="{42A4FC2C-047E-45A5-965D-8E1E3BF09BC6}"/>
          </ac:spMkLst>
        </pc:spChg>
        <pc:picChg chg="add mod">
          <ac:chgData name="Amalia Spiliakou" userId="f4bd6b91a0b5818a" providerId="LiveId" clId="{5679237B-3F31-43D3-9E86-678CEB76AFF4}" dt="2021-04-09T06:35:05.350" v="403" actId="26606"/>
          <ac:picMkLst>
            <pc:docMk/>
            <pc:sldMk cId="1253621571" sldId="261"/>
            <ac:picMk id="4098" creationId="{B33E6FC4-3B1B-4563-9631-B669B8C74C34}"/>
          </ac:picMkLst>
        </pc:picChg>
      </pc:sldChg>
      <pc:sldChg chg="addSp modSp new mod setBg">
        <pc:chgData name="Amalia Spiliakou" userId="f4bd6b91a0b5818a" providerId="LiveId" clId="{5679237B-3F31-43D3-9E86-678CEB76AFF4}" dt="2021-04-09T11:34:09.025" v="1304" actId="20577"/>
        <pc:sldMkLst>
          <pc:docMk/>
          <pc:sldMk cId="2149708394" sldId="262"/>
        </pc:sldMkLst>
        <pc:spChg chg="mod">
          <ac:chgData name="Amalia Spiliakou" userId="f4bd6b91a0b5818a" providerId="LiveId" clId="{5679237B-3F31-43D3-9E86-678CEB76AFF4}" dt="2021-04-09T11:34:09.025" v="1304" actId="20577"/>
          <ac:spMkLst>
            <pc:docMk/>
            <pc:sldMk cId="2149708394" sldId="262"/>
            <ac:spMk id="2" creationId="{3F20A7D6-135F-4BCF-985D-93EF8E7ED693}"/>
          </ac:spMkLst>
        </pc:spChg>
        <pc:picChg chg="add mod">
          <ac:chgData name="Amalia Spiliakou" userId="f4bd6b91a0b5818a" providerId="LiveId" clId="{5679237B-3F31-43D3-9E86-678CEB76AFF4}" dt="2021-04-09T07:19:36.803" v="527" actId="1076"/>
          <ac:picMkLst>
            <pc:docMk/>
            <pc:sldMk cId="2149708394" sldId="262"/>
            <ac:picMk id="7170" creationId="{C64C0E1B-E96B-4272-AD7E-6BA767C4AA21}"/>
          </ac:picMkLst>
        </pc:picChg>
        <pc:picChg chg="add mod">
          <ac:chgData name="Amalia Spiliakou" userId="f4bd6b91a0b5818a" providerId="LiveId" clId="{5679237B-3F31-43D3-9E86-678CEB76AFF4}" dt="2021-04-09T09:40:32.655" v="682" actId="14100"/>
          <ac:picMkLst>
            <pc:docMk/>
            <pc:sldMk cId="2149708394" sldId="262"/>
            <ac:picMk id="7172" creationId="{2AC82E75-2F88-43D7-9805-633B54B7F3BA}"/>
          </ac:picMkLst>
        </pc:picChg>
      </pc:sldChg>
      <pc:sldChg chg="addSp modSp new mod setBg">
        <pc:chgData name="Amalia Spiliakou" userId="f4bd6b91a0b5818a" providerId="LiveId" clId="{5679237B-3F31-43D3-9E86-678CEB76AFF4}" dt="2021-04-09T09:37:25.772" v="677"/>
        <pc:sldMkLst>
          <pc:docMk/>
          <pc:sldMk cId="2770170324" sldId="263"/>
        </pc:sldMkLst>
        <pc:spChg chg="mod">
          <ac:chgData name="Amalia Spiliakou" userId="f4bd6b91a0b5818a" providerId="LiveId" clId="{5679237B-3F31-43D3-9E86-678CEB76AFF4}" dt="2021-04-09T09:37:12.292" v="676" actId="207"/>
          <ac:spMkLst>
            <pc:docMk/>
            <pc:sldMk cId="2770170324" sldId="263"/>
            <ac:spMk id="2" creationId="{384F405B-5675-4425-A8B8-A5368B124CCA}"/>
          </ac:spMkLst>
        </pc:spChg>
        <pc:picChg chg="add mod">
          <ac:chgData name="Amalia Spiliakou" userId="f4bd6b91a0b5818a" providerId="LiveId" clId="{5679237B-3F31-43D3-9E86-678CEB76AFF4}" dt="2021-04-09T09:35:15.483" v="673" actId="1076"/>
          <ac:picMkLst>
            <pc:docMk/>
            <pc:sldMk cId="2770170324" sldId="263"/>
            <ac:picMk id="8194" creationId="{77CF679B-43C3-4F91-A0A4-FB7426DF792A}"/>
          </ac:picMkLst>
        </pc:picChg>
        <pc:picChg chg="add mod">
          <ac:chgData name="Amalia Spiliakou" userId="f4bd6b91a0b5818a" providerId="LiveId" clId="{5679237B-3F31-43D3-9E86-678CEB76AFF4}" dt="2021-04-09T09:35:30.380" v="675" actId="1076"/>
          <ac:picMkLst>
            <pc:docMk/>
            <pc:sldMk cId="2770170324" sldId="263"/>
            <ac:picMk id="8196" creationId="{C98E36F6-2352-48AD-B627-82995A9FAFB7}"/>
          </ac:picMkLst>
        </pc:picChg>
      </pc:sldChg>
      <pc:sldChg chg="addSp modSp new mod setBg">
        <pc:chgData name="Amalia Spiliakou" userId="f4bd6b91a0b5818a" providerId="LiveId" clId="{5679237B-3F31-43D3-9E86-678CEB76AFF4}" dt="2021-04-09T11:35:50.782" v="1306" actId="20577"/>
        <pc:sldMkLst>
          <pc:docMk/>
          <pc:sldMk cId="44065350" sldId="264"/>
        </pc:sldMkLst>
        <pc:spChg chg="mod">
          <ac:chgData name="Amalia Spiliakou" userId="f4bd6b91a0b5818a" providerId="LiveId" clId="{5679237B-3F31-43D3-9E86-678CEB76AFF4}" dt="2021-04-09T11:35:50.782" v="1306" actId="20577"/>
          <ac:spMkLst>
            <pc:docMk/>
            <pc:sldMk cId="44065350" sldId="264"/>
            <ac:spMk id="2" creationId="{D9AF1D3E-DC1E-4324-B8BA-89B9DF8B7E56}"/>
          </ac:spMkLst>
        </pc:spChg>
        <pc:picChg chg="add mod">
          <ac:chgData name="Amalia Spiliakou" userId="f4bd6b91a0b5818a" providerId="LiveId" clId="{5679237B-3F31-43D3-9E86-678CEB76AFF4}" dt="2021-04-09T09:47:54.478" v="705" actId="14100"/>
          <ac:picMkLst>
            <pc:docMk/>
            <pc:sldMk cId="44065350" sldId="264"/>
            <ac:picMk id="12290" creationId="{5EFFEC82-06EA-48F1-B7DF-C62B4585986E}"/>
          </ac:picMkLst>
        </pc:picChg>
        <pc:picChg chg="add mod">
          <ac:chgData name="Amalia Spiliakou" userId="f4bd6b91a0b5818a" providerId="LiveId" clId="{5679237B-3F31-43D3-9E86-678CEB76AFF4}" dt="2021-04-09T09:51:45.055" v="741" actId="1076"/>
          <ac:picMkLst>
            <pc:docMk/>
            <pc:sldMk cId="44065350" sldId="264"/>
            <ac:picMk id="12292" creationId="{C5334C48-F9ED-4756-BF47-2B92867CBFD8}"/>
          </ac:picMkLst>
        </pc:picChg>
      </pc:sldChg>
      <pc:sldChg chg="modSp new mod setBg">
        <pc:chgData name="Amalia Spiliakou" userId="f4bd6b91a0b5818a" providerId="LiveId" clId="{5679237B-3F31-43D3-9E86-678CEB76AFF4}" dt="2021-04-09T11:40:04.233" v="1359"/>
        <pc:sldMkLst>
          <pc:docMk/>
          <pc:sldMk cId="1025923149" sldId="265"/>
        </pc:sldMkLst>
        <pc:spChg chg="mod">
          <ac:chgData name="Amalia Spiliakou" userId="f4bd6b91a0b5818a" providerId="LiveId" clId="{5679237B-3F31-43D3-9E86-678CEB76AFF4}" dt="2021-04-09T11:26:28.194" v="1134" actId="20577"/>
          <ac:spMkLst>
            <pc:docMk/>
            <pc:sldMk cId="1025923149" sldId="265"/>
            <ac:spMk id="2" creationId="{8293691A-DC8D-4617-985A-5578089751E6}"/>
          </ac:spMkLst>
        </pc:spChg>
      </pc:sldChg>
      <pc:sldChg chg="addSp modSp new mod ord setBg">
        <pc:chgData name="Amalia Spiliakou" userId="f4bd6b91a0b5818a" providerId="LiveId" clId="{5679237B-3F31-43D3-9E86-678CEB76AFF4}" dt="2021-04-09T11:39:12.549" v="1358" actId="20577"/>
        <pc:sldMkLst>
          <pc:docMk/>
          <pc:sldMk cId="2656125068" sldId="266"/>
        </pc:sldMkLst>
        <pc:spChg chg="mod">
          <ac:chgData name="Amalia Spiliakou" userId="f4bd6b91a0b5818a" providerId="LiveId" clId="{5679237B-3F31-43D3-9E86-678CEB76AFF4}" dt="2021-04-09T11:39:12.549" v="1358" actId="20577"/>
          <ac:spMkLst>
            <pc:docMk/>
            <pc:sldMk cId="2656125068" sldId="266"/>
            <ac:spMk id="2" creationId="{2F63CF28-7AC2-4331-9A19-DF4F2E01CF84}"/>
          </ac:spMkLst>
        </pc:spChg>
        <pc:picChg chg="add mod">
          <ac:chgData name="Amalia Spiliakou" userId="f4bd6b91a0b5818a" providerId="LiveId" clId="{5679237B-3F31-43D3-9E86-678CEB76AFF4}" dt="2021-04-09T06:04:58.717" v="27" actId="1076"/>
          <ac:picMkLst>
            <pc:docMk/>
            <pc:sldMk cId="2656125068" sldId="266"/>
            <ac:picMk id="4" creationId="{323CA3A4-B41E-4B06-B5E3-167BA4E10449}"/>
          </ac:picMkLst>
        </pc:picChg>
        <pc:picChg chg="add mod">
          <ac:chgData name="Amalia Spiliakou" userId="f4bd6b91a0b5818a" providerId="LiveId" clId="{5679237B-3F31-43D3-9E86-678CEB76AFF4}" dt="2021-04-09T06:07:10.562" v="218" actId="1076"/>
          <ac:picMkLst>
            <pc:docMk/>
            <pc:sldMk cId="2656125068" sldId="266"/>
            <ac:picMk id="6" creationId="{70E1A1D8-5094-4BC8-A00B-D5B1916A3A9A}"/>
          </ac:picMkLst>
        </pc:picChg>
        <pc:picChg chg="add mod">
          <ac:chgData name="Amalia Spiliakou" userId="f4bd6b91a0b5818a" providerId="LiveId" clId="{5679237B-3F31-43D3-9E86-678CEB76AFF4}" dt="2021-04-09T06:10:15.692" v="297" actId="1076"/>
          <ac:picMkLst>
            <pc:docMk/>
            <pc:sldMk cId="2656125068" sldId="266"/>
            <ac:picMk id="8" creationId="{0632CB4B-9AA9-4697-A886-E287435440C9}"/>
          </ac:picMkLst>
        </pc:picChg>
      </pc:sldChg>
      <pc:sldChg chg="addSp modSp new mod ord setBg">
        <pc:chgData name="Amalia Spiliakou" userId="f4bd6b91a0b5818a" providerId="LiveId" clId="{5679237B-3F31-43D3-9E86-678CEB76AFF4}" dt="2021-04-09T11:24:25.052" v="1131" actId="1076"/>
        <pc:sldMkLst>
          <pc:docMk/>
          <pc:sldMk cId="1082983416" sldId="267"/>
        </pc:sldMkLst>
        <pc:spChg chg="mod">
          <ac:chgData name="Amalia Spiliakou" userId="f4bd6b91a0b5818a" providerId="LiveId" clId="{5679237B-3F31-43D3-9E86-678CEB76AFF4}" dt="2021-04-09T11:24:19.505" v="1130" actId="20577"/>
          <ac:spMkLst>
            <pc:docMk/>
            <pc:sldMk cId="1082983416" sldId="267"/>
            <ac:spMk id="2" creationId="{AFA3B361-F504-4997-8607-431645A27CA7}"/>
          </ac:spMkLst>
        </pc:spChg>
        <pc:picChg chg="add mod">
          <ac:chgData name="Amalia Spiliakou" userId="f4bd6b91a0b5818a" providerId="LiveId" clId="{5679237B-3F31-43D3-9E86-678CEB76AFF4}" dt="2021-04-09T07:05:51.795" v="498" actId="14100"/>
          <ac:picMkLst>
            <pc:docMk/>
            <pc:sldMk cId="1082983416" sldId="267"/>
            <ac:picMk id="6146" creationId="{A870187C-1B18-4A56-8323-A3625F692BCC}"/>
          </ac:picMkLst>
        </pc:picChg>
        <pc:picChg chg="add mod">
          <ac:chgData name="Amalia Spiliakou" userId="f4bd6b91a0b5818a" providerId="LiveId" clId="{5679237B-3F31-43D3-9E86-678CEB76AFF4}" dt="2021-04-09T11:24:25.052" v="1131" actId="1076"/>
          <ac:picMkLst>
            <pc:docMk/>
            <pc:sldMk cId="1082983416" sldId="267"/>
            <ac:picMk id="6148" creationId="{A62DCB02-6FBC-45F2-99B2-DD9FD82D7078}"/>
          </ac:picMkLst>
        </pc:picChg>
      </pc:sldChg>
      <pc:sldChg chg="new del">
        <pc:chgData name="Amalia Spiliakou" userId="f4bd6b91a0b5818a" providerId="LiveId" clId="{5679237B-3F31-43D3-9E86-678CEB76AFF4}" dt="2021-04-09T06:59:09.282" v="424" actId="47"/>
        <pc:sldMkLst>
          <pc:docMk/>
          <pc:sldMk cId="4009368015" sldId="267"/>
        </pc:sldMkLst>
      </pc:sldChg>
      <pc:sldChg chg="addSp modSp new mod setBg">
        <pc:chgData name="Amalia Spiliakou" userId="f4bd6b91a0b5818a" providerId="LiveId" clId="{5679237B-3F31-43D3-9E86-678CEB76AFF4}" dt="2021-04-09T11:22:21.080" v="1116" actId="6549"/>
        <pc:sldMkLst>
          <pc:docMk/>
          <pc:sldMk cId="3399268542" sldId="268"/>
        </pc:sldMkLst>
        <pc:spChg chg="add mod">
          <ac:chgData name="Amalia Spiliakou" userId="f4bd6b91a0b5818a" providerId="LiveId" clId="{5679237B-3F31-43D3-9E86-678CEB76AFF4}" dt="2021-04-09T11:22:21.080" v="1116" actId="6549"/>
          <ac:spMkLst>
            <pc:docMk/>
            <pc:sldMk cId="3399268542" sldId="268"/>
            <ac:spMk id="2" creationId="{A211BFEB-777F-4D90-9E80-FC74CA0648D4}"/>
          </ac:spMkLst>
        </pc:spChg>
        <pc:picChg chg="add mod">
          <ac:chgData name="Amalia Spiliakou" userId="f4bd6b91a0b5818a" providerId="LiveId" clId="{5679237B-3F31-43D3-9E86-678CEB76AFF4}" dt="2021-04-09T09:07:44.597" v="625" actId="1076"/>
          <ac:picMkLst>
            <pc:docMk/>
            <pc:sldMk cId="3399268542" sldId="268"/>
            <ac:picMk id="9218" creationId="{4359ABA5-EA82-4724-B66D-26BCA5A3C726}"/>
          </ac:picMkLst>
        </pc:picChg>
      </pc:sldChg>
      <pc:sldChg chg="addSp modSp new mod setBg">
        <pc:chgData name="Amalia Spiliakou" userId="f4bd6b91a0b5818a" providerId="LiveId" clId="{5679237B-3F31-43D3-9E86-678CEB76AFF4}" dt="2021-04-09T11:20:31.847" v="1061" actId="20577"/>
        <pc:sldMkLst>
          <pc:docMk/>
          <pc:sldMk cId="2950450425" sldId="269"/>
        </pc:sldMkLst>
        <pc:spChg chg="add mod">
          <ac:chgData name="Amalia Spiliakou" userId="f4bd6b91a0b5818a" providerId="LiveId" clId="{5679237B-3F31-43D3-9E86-678CEB76AFF4}" dt="2021-04-09T11:20:31.847" v="1061" actId="20577"/>
          <ac:spMkLst>
            <pc:docMk/>
            <pc:sldMk cId="2950450425" sldId="269"/>
            <ac:spMk id="2" creationId="{6F39509F-4CD7-4E55-8981-DF2FE9AFF2C9}"/>
          </ac:spMkLst>
        </pc:spChg>
        <pc:picChg chg="add mod">
          <ac:chgData name="Amalia Spiliakou" userId="f4bd6b91a0b5818a" providerId="LiveId" clId="{5679237B-3F31-43D3-9E86-678CEB76AFF4}" dt="2021-04-09T09:08:42.735" v="630" actId="1076"/>
          <ac:picMkLst>
            <pc:docMk/>
            <pc:sldMk cId="2950450425" sldId="269"/>
            <ac:picMk id="10242" creationId="{DCF8DE13-AD06-4419-9A82-A65B2935018A}"/>
          </ac:picMkLst>
        </pc:picChg>
      </pc:sldChg>
      <pc:sldChg chg="addSp modSp new mod setBg">
        <pc:chgData name="Amalia Spiliakou" userId="f4bd6b91a0b5818a" providerId="LiveId" clId="{5679237B-3F31-43D3-9E86-678CEB76AFF4}" dt="2021-04-09T11:30:06.727" v="1252" actId="20577"/>
        <pc:sldMkLst>
          <pc:docMk/>
          <pc:sldMk cId="3570482902" sldId="270"/>
        </pc:sldMkLst>
        <pc:spChg chg="mod">
          <ac:chgData name="Amalia Spiliakou" userId="f4bd6b91a0b5818a" providerId="LiveId" clId="{5679237B-3F31-43D3-9E86-678CEB76AFF4}" dt="2021-04-09T11:30:06.727" v="1252" actId="20577"/>
          <ac:spMkLst>
            <pc:docMk/>
            <pc:sldMk cId="3570482902" sldId="270"/>
            <ac:spMk id="2" creationId="{317B43C6-4549-4CC5-946A-1E84D378FD5F}"/>
          </ac:spMkLst>
        </pc:spChg>
        <pc:picChg chg="add mod">
          <ac:chgData name="Amalia Spiliakou" userId="f4bd6b91a0b5818a" providerId="LiveId" clId="{5679237B-3F31-43D3-9E86-678CEB76AFF4}" dt="2021-04-09T09:26:12.191" v="646" actId="1076"/>
          <ac:picMkLst>
            <pc:docMk/>
            <pc:sldMk cId="3570482902" sldId="270"/>
            <ac:picMk id="11266" creationId="{501699C8-6DD9-4B38-A45A-64F1EA556882}"/>
          </ac:picMkLst>
        </pc:picChg>
      </pc:sldChg>
      <pc:sldChg chg="addSp modSp new del">
        <pc:chgData name="Amalia Spiliakou" userId="f4bd6b91a0b5818a" providerId="LiveId" clId="{5679237B-3F31-43D3-9E86-678CEB76AFF4}" dt="2021-04-09T10:13:23.578" v="746" actId="47"/>
        <pc:sldMkLst>
          <pc:docMk/>
          <pc:sldMk cId="3163809903" sldId="271"/>
        </pc:sldMkLst>
        <pc:picChg chg="add mod">
          <ac:chgData name="Amalia Spiliakou" userId="f4bd6b91a0b5818a" providerId="LiveId" clId="{5679237B-3F31-43D3-9E86-678CEB76AFF4}" dt="2021-04-09T10:13:07.438" v="745" actId="14100"/>
          <ac:picMkLst>
            <pc:docMk/>
            <pc:sldMk cId="3163809903" sldId="271"/>
            <ac:picMk id="13314" creationId="{C181E7A0-07E6-4E97-9A58-E13EE44C3B13}"/>
          </ac:picMkLst>
        </pc:picChg>
      </pc:sldChg>
      <pc:sldChg chg="addSp delSp modSp new mod setBg">
        <pc:chgData name="Amalia Spiliakou" userId="f4bd6b91a0b5818a" providerId="LiveId" clId="{5679237B-3F31-43D3-9E86-678CEB76AFF4}" dt="2021-04-09T11:36:54.738" v="1338"/>
        <pc:sldMkLst>
          <pc:docMk/>
          <pc:sldMk cId="3472641984" sldId="271"/>
        </pc:sldMkLst>
        <pc:spChg chg="mod">
          <ac:chgData name="Amalia Spiliakou" userId="f4bd6b91a0b5818a" providerId="LiveId" clId="{5679237B-3F31-43D3-9E86-678CEB76AFF4}" dt="2021-04-09T11:36:49.444" v="1337" actId="20577"/>
          <ac:spMkLst>
            <pc:docMk/>
            <pc:sldMk cId="3472641984" sldId="271"/>
            <ac:spMk id="2" creationId="{26372036-8AE6-4B5D-B1AE-B2B7D67E3D7D}"/>
          </ac:spMkLst>
        </pc:spChg>
        <pc:picChg chg="add del mod">
          <ac:chgData name="Amalia Spiliakou" userId="f4bd6b91a0b5818a" providerId="LiveId" clId="{5679237B-3F31-43D3-9E86-678CEB76AFF4}" dt="2021-04-09T10:39:49.154" v="764" actId="478"/>
          <ac:picMkLst>
            <pc:docMk/>
            <pc:sldMk cId="3472641984" sldId="271"/>
            <ac:picMk id="14338" creationId="{A2D8AD86-93BA-471D-B84B-15113132EBAF}"/>
          </ac:picMkLst>
        </pc:picChg>
        <pc:picChg chg="add mod">
          <ac:chgData name="Amalia Spiliakou" userId="f4bd6b91a0b5818a" providerId="LiveId" clId="{5679237B-3F31-43D3-9E86-678CEB76AFF4}" dt="2021-04-09T10:40:06.259" v="767" actId="1076"/>
          <ac:picMkLst>
            <pc:docMk/>
            <pc:sldMk cId="3472641984" sldId="271"/>
            <ac:picMk id="14340" creationId="{7B94BB09-8E59-4E13-917A-4F19450C5EC5}"/>
          </ac:picMkLst>
        </pc:picChg>
      </pc:sldChg>
      <pc:sldChg chg="addSp delSp modSp new mod setBg">
        <pc:chgData name="Amalia Spiliakou" userId="f4bd6b91a0b5818a" providerId="LiveId" clId="{5679237B-3F31-43D3-9E86-678CEB76AFF4}" dt="2021-04-09T11:40:40.053" v="1363"/>
        <pc:sldMkLst>
          <pc:docMk/>
          <pc:sldMk cId="676964164" sldId="272"/>
        </pc:sldMkLst>
        <pc:spChg chg="del">
          <ac:chgData name="Amalia Spiliakou" userId="f4bd6b91a0b5818a" providerId="LiveId" clId="{5679237B-3F31-43D3-9E86-678CEB76AFF4}" dt="2021-04-09T10:57:23.583" v="769" actId="478"/>
          <ac:spMkLst>
            <pc:docMk/>
            <pc:sldMk cId="676964164" sldId="272"/>
            <ac:spMk id="2" creationId="{F921A86D-F9F0-4146-932E-9C14C6147C00}"/>
          </ac:spMkLst>
        </pc:spChg>
        <pc:spChg chg="add mod">
          <ac:chgData name="Amalia Spiliakou" userId="f4bd6b91a0b5818a" providerId="LiveId" clId="{5679237B-3F31-43D3-9E86-678CEB76AFF4}" dt="2021-04-09T11:36:06.496" v="1308" actId="20577"/>
          <ac:spMkLst>
            <pc:docMk/>
            <pc:sldMk cId="676964164" sldId="272"/>
            <ac:spMk id="3" creationId="{6CB70B4A-5D60-4678-BB41-6B0DEBB22D0D}"/>
          </ac:spMkLst>
        </pc:spChg>
      </pc:sldChg>
      <pc:sldChg chg="modSp add mod setBg">
        <pc:chgData name="Amalia Spiliakou" userId="f4bd6b91a0b5818a" providerId="LiveId" clId="{5679237B-3F31-43D3-9E86-678CEB76AFF4}" dt="2021-04-09T10:59:03.700" v="826"/>
        <pc:sldMkLst>
          <pc:docMk/>
          <pc:sldMk cId="4004564639" sldId="273"/>
        </pc:sldMkLst>
        <pc:spChg chg="mod">
          <ac:chgData name="Amalia Spiliakou" userId="f4bd6b91a0b5818a" providerId="LiveId" clId="{5679237B-3F31-43D3-9E86-678CEB76AFF4}" dt="2021-04-09T10:58:25.279" v="825" actId="207"/>
          <ac:spMkLst>
            <pc:docMk/>
            <pc:sldMk cId="4004564639" sldId="273"/>
            <ac:spMk id="4" creationId="{02A58FF5-89EF-4EF6-B071-09D66B156E4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F40B-2490-48B1-8994-C098C5B2C8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52C07-55ED-47F2-ACE9-A81A42071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158F2A-2E5F-4119-92A6-79BDDDCDC2C7}"/>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B240B9DA-69B0-4C1F-9840-254F49CBC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867BC-52EB-4FAA-B5C8-0C97B1E3B805}"/>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214136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28D0E-F171-424E-9506-69174859D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F653BA-EBE4-4F54-AFC5-94DAFFD118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15B57F-23C2-4F14-9E2B-913FB369EFEE}"/>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0803AD8E-E6FD-4919-96BF-5B97C6166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364978-6CD8-4D2B-8281-EE26E00F9CD6}"/>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403183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1B8F-75B6-4C47-B10D-FDFEC74518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A4154B-0307-4195-B065-CFC3A4A11D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449E8C-9C1D-4100-AF98-76B03BFEADBA}"/>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81D34EC1-C3FD-4D1E-B7AF-FA68AD18F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BAA78F-0BB9-4ED6-A4CF-8CDDAFCFEA46}"/>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943581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AB40-DC2A-476F-AFE7-40B604A5A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F24420-D06E-4129-B090-188BAF9B2A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22F255-8DB6-4FF1-A623-A37DB12CBF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6E8C2-6725-4DDB-BB85-D0C83B286838}"/>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6" name="Footer Placeholder 5">
            <a:extLst>
              <a:ext uri="{FF2B5EF4-FFF2-40B4-BE49-F238E27FC236}">
                <a16:creationId xmlns:a16="http://schemas.microsoft.com/office/drawing/2014/main" id="{93F2DA7A-0133-42EF-B8E4-DF44ACCFC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31C868-192F-4EF4-8370-17C27C3AE643}"/>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25204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7C8F-9DDC-4D87-927D-B6A43AF832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2BD78-BBCB-4044-8E90-381924B405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A1B9C6-CD53-495A-9D82-C786D4E9B2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4CDA72-9DDD-4DBD-BD34-DC1B2CF642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C8391D-5874-47D3-A2C1-3F9C541F96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C53395-6A9D-4553-B526-6C435CE793E8}"/>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8" name="Footer Placeholder 7">
            <a:extLst>
              <a:ext uri="{FF2B5EF4-FFF2-40B4-BE49-F238E27FC236}">
                <a16:creationId xmlns:a16="http://schemas.microsoft.com/office/drawing/2014/main" id="{BAD3B706-6D7C-4DD1-A06B-5999510A35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A6E7D8-74DC-481B-BCA4-326A42C14476}"/>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413105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40D9-66AA-4B27-99A2-30033EAA27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7A5C56-AFFD-4A6F-998E-D149DC4B3E41}"/>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4" name="Footer Placeholder 3">
            <a:extLst>
              <a:ext uri="{FF2B5EF4-FFF2-40B4-BE49-F238E27FC236}">
                <a16:creationId xmlns:a16="http://schemas.microsoft.com/office/drawing/2014/main" id="{C22AAA29-B86C-465F-8F62-51BDD3F31E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8E513A-2A57-4E6B-89B1-3A0AB29D7524}"/>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48255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578087-BBBE-4E7F-9EE8-11A8F1D42D42}"/>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3" name="Footer Placeholder 2">
            <a:extLst>
              <a:ext uri="{FF2B5EF4-FFF2-40B4-BE49-F238E27FC236}">
                <a16:creationId xmlns:a16="http://schemas.microsoft.com/office/drawing/2014/main" id="{89F3AAED-9D66-4EAA-9E9B-EA61DFAE98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A98CD8-E27C-4846-90B4-39E82726944F}"/>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2047867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95E3-6439-4CC6-9C31-E33F6384C8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6E8B82-C1FF-46F5-90BE-7A7DAD5380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EA2F08-FEFC-4A38-8CE0-5D9164570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11D876-AA74-45C7-B271-12B64943903A}"/>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6" name="Footer Placeholder 5">
            <a:extLst>
              <a:ext uri="{FF2B5EF4-FFF2-40B4-BE49-F238E27FC236}">
                <a16:creationId xmlns:a16="http://schemas.microsoft.com/office/drawing/2014/main" id="{C7716CB9-52DE-49AF-9E19-50F511988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6636A1-7A71-4A64-AE16-B07DE55DE2B6}"/>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3537547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32C2-EDF2-4735-BD6E-0EE558325B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3D3DD2-B74D-48E2-BA3B-1E2052296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F30CA8-7951-4842-B8EC-B5511C3C8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C5DE2D-EBD9-4994-9666-47E70EFE079B}"/>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6" name="Footer Placeholder 5">
            <a:extLst>
              <a:ext uri="{FF2B5EF4-FFF2-40B4-BE49-F238E27FC236}">
                <a16:creationId xmlns:a16="http://schemas.microsoft.com/office/drawing/2014/main" id="{E0D232A6-A7CC-407C-9FFB-37AF2A226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77AE83-B33F-4486-B644-45AAA7AF880B}"/>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3270406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071F-E8E9-47D5-955E-7EA89D3B9A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6A64EF-6F37-4D09-B500-8203EBE854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B4E00A-5588-455D-A385-0DCA9A6CD2D3}"/>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DD508B36-C97B-4C66-AF29-AC1697DE2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3D2B9-075F-4C40-B78B-77D881C8743D}"/>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179532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F089FA-4685-4D05-8741-546E2950CF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71F0C2-E9CD-4722-8B36-DDAAC95AC1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03B54A-5258-4AD1-9A64-A67831C87BEA}"/>
              </a:ext>
            </a:extLst>
          </p:cNvPr>
          <p:cNvSpPr>
            <a:spLocks noGrp="1"/>
          </p:cNvSpPr>
          <p:nvPr>
            <p:ph type="dt" sz="half" idx="10"/>
          </p:nvPr>
        </p:nvSpPr>
        <p:spPr/>
        <p:txBody>
          <a:body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BCA71D2C-C59A-42B3-A238-8172EAED2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4CF7-169B-488B-B464-94C6561C2945}"/>
              </a:ext>
            </a:extLst>
          </p:cNvPr>
          <p:cNvSpPr>
            <a:spLocks noGrp="1"/>
          </p:cNvSpPr>
          <p:nvPr>
            <p:ph type="sldNum" sz="quarter" idx="12"/>
          </p:nvPr>
        </p:nvSpPr>
        <p:spPr/>
        <p:txBody>
          <a:bodyPr/>
          <a:lstStyle/>
          <a:p>
            <a:fld id="{6A7DEDED-FD00-45A3-AF9A-2C8CDD652A53}" type="slidenum">
              <a:rPr lang="en-US" smtClean="0"/>
              <a:t>‹#›</a:t>
            </a:fld>
            <a:endParaRPr lang="en-US"/>
          </a:p>
        </p:txBody>
      </p:sp>
    </p:spTree>
    <p:extLst>
      <p:ext uri="{BB962C8B-B14F-4D97-AF65-F5344CB8AC3E}">
        <p14:creationId xmlns:p14="http://schemas.microsoft.com/office/powerpoint/2010/main" val="3179548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1226ED-6B00-4C81-83C8-3289B89526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DEA763-FAA5-469E-B0D7-3BF5014950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20D86E-DC6B-4AF1-B702-4207306BB9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EDF5CE-58A6-4548-9AFD-6677998BB87F}" type="datetimeFigureOut">
              <a:rPr lang="en-US" smtClean="0"/>
              <a:t>4/9/2021</a:t>
            </a:fld>
            <a:endParaRPr lang="en-US"/>
          </a:p>
        </p:txBody>
      </p:sp>
      <p:sp>
        <p:nvSpPr>
          <p:cNvPr id="5" name="Footer Placeholder 4">
            <a:extLst>
              <a:ext uri="{FF2B5EF4-FFF2-40B4-BE49-F238E27FC236}">
                <a16:creationId xmlns:a16="http://schemas.microsoft.com/office/drawing/2014/main" id="{3F811A99-3A21-4090-AE5D-65821475DA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156A70-6B5E-43F1-AF36-A79BECD586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7DEDED-FD00-45A3-AF9A-2C8CDD652A53}" type="slidenum">
              <a:rPr lang="en-US" smtClean="0"/>
              <a:t>‹#›</a:t>
            </a:fld>
            <a:endParaRPr lang="en-US"/>
          </a:p>
        </p:txBody>
      </p:sp>
    </p:spTree>
    <p:extLst>
      <p:ext uri="{BB962C8B-B14F-4D97-AF65-F5344CB8AC3E}">
        <p14:creationId xmlns:p14="http://schemas.microsoft.com/office/powerpoint/2010/main" val="3557686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6.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8" Type="http://schemas.openxmlformats.org/officeDocument/2006/relationships/hyperlink" Target="https://www.museothyssen.org/en/collection/artists/greco-domenikos-theotokopoulos/annunciation" TargetMode="External"/><Relationship Id="rId3" Type="http://schemas.openxmlformats.org/officeDocument/2006/relationships/hyperlink" Target="https://commons.wikimedia.org/wiki/File:Annunciation_by_El_Greco_(1570-1575,_Prado).jpg" TargetMode="External"/><Relationship Id="rId7" Type="http://schemas.openxmlformats.org/officeDocument/2006/relationships/hyperlink" Target="https://upload.wikimedia.org/wikipedia/commons/3/3f/El_Greco_-_The_Annunciation_-_WGA10522.jpg" TargetMode="External"/><Relationship Id="rId2" Type="http://schemas.openxmlformats.org/officeDocument/2006/relationships/hyperlink" Target="https://www.wga.hu/frames-e.html?/html/g/greco_el/19/1901grec.html" TargetMode="External"/><Relationship Id="rId1" Type="http://schemas.openxmlformats.org/officeDocument/2006/relationships/slideLayout" Target="../slideLayouts/slideLayout6.xml"/><Relationship Id="rId6" Type="http://schemas.openxmlformats.org/officeDocument/2006/relationships/hyperlink" Target="https://commons.wikimedia.org/wiki/File:L%27Anunciaci%C3%B3,_Dom%C3%A9nikos_Theotok%C3%B3poulos_(El_Greco),_segle_XVI.jpg" TargetMode="External"/><Relationship Id="rId5" Type="http://schemas.openxmlformats.org/officeDocument/2006/relationships/hyperlink" Target="https://www.museothyssen.org/en/collection/artists/greco-domenikos-theotokopoulos/annunciation-0" TargetMode="External"/><Relationship Id="rId4" Type="http://schemas.openxmlformats.org/officeDocument/2006/relationships/hyperlink" Target="https://www.museodelprado.es/en/the-collection/art-work/the-annunciation/0e31a4de-bf19-4e4d-8977-f61ca8211dea"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nationalgallery.gr/en/painting-permanent-exhibition/painting/domenicos-theotokopoulos-el-greco/the-concert-of-the-angels.html" TargetMode="External"/><Relationship Id="rId3" Type="http://schemas.openxmlformats.org/officeDocument/2006/relationships/hyperlink" Target="https://www.museobilbao.com/in/exposiciones/the-grecos-at-the-bilbao-fine-arts-museum-223" TargetMode="External"/><Relationship Id="rId7" Type="http://schemas.openxmlformats.org/officeDocument/2006/relationships/hyperlink" Target="https://el.m.wikipedia.org/wiki/%CE%91%CF%81%CF%87%CE%B5%CE%AF%CE%BF:Anunciaci%C3%B3n_(El_Greco).jpg" TargetMode="External"/><Relationship Id="rId2" Type="http://schemas.openxmlformats.org/officeDocument/2006/relationships/hyperlink" Target="https://www.museobilbao.com/in/obras-maestras/el-greco-domenikos-theotokopoulos" TargetMode="External"/><Relationship Id="rId1" Type="http://schemas.openxmlformats.org/officeDocument/2006/relationships/slideLayout" Target="../slideLayouts/slideLayout6.xml"/><Relationship Id="rId6" Type="http://schemas.openxmlformats.org/officeDocument/2006/relationships/hyperlink" Target="https://commons.wikimedia.org/wiki/File:La_Anunciaci%C3%B3n,_de_El_Greco_(detalle_2).jpg" TargetMode="External"/><Relationship Id="rId5" Type="http://schemas.openxmlformats.org/officeDocument/2006/relationships/hyperlink" Target="https://www.wga.hu/frames-e.html?/html/g/greco_el/19/1901grec.html" TargetMode="External"/><Relationship Id="rId4" Type="http://schemas.openxmlformats.org/officeDocument/2006/relationships/hyperlink" Target="https://commons.wikimedia.org/wiki/File:Anunciacion_Prado(2).jpg" TargetMode="External"/><Relationship Id="rId9" Type="http://schemas.openxmlformats.org/officeDocument/2006/relationships/hyperlink" Target="https://el.m.wikipedia.org/wiki/%CE%91%CF%81%CF%87%CE%B5%CE%AF%CE%BF:Domenikos_Theotokopoulos,_El_Greco_-_The_Annunciation_-_Google_Art_Project.jp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Rectangle: Beveled 3">
            <a:extLst>
              <a:ext uri="{FF2B5EF4-FFF2-40B4-BE49-F238E27FC236}">
                <a16:creationId xmlns:a16="http://schemas.microsoft.com/office/drawing/2014/main" id="{02A58FF5-89EF-4EF6-B071-09D66B156E41}"/>
              </a:ext>
            </a:extLst>
          </p:cNvPr>
          <p:cNvSpPr/>
          <p:nvPr/>
        </p:nvSpPr>
        <p:spPr>
          <a:xfrm>
            <a:off x="671743" y="636972"/>
            <a:ext cx="10848513" cy="5584055"/>
          </a:xfrm>
          <a:custGeom>
            <a:avLst/>
            <a:gdLst>
              <a:gd name="connsiteX0" fmla="*/ 698007 w 10848513"/>
              <a:gd name="connsiteY0" fmla="*/ 698007 h 5584055"/>
              <a:gd name="connsiteX1" fmla="*/ 1278661 w 10848513"/>
              <a:gd name="connsiteY1" fmla="*/ 698007 h 5584055"/>
              <a:gd name="connsiteX2" fmla="*/ 1670264 w 10848513"/>
              <a:gd name="connsiteY2" fmla="*/ 698007 h 5584055"/>
              <a:gd name="connsiteX3" fmla="*/ 2534493 w 10848513"/>
              <a:gd name="connsiteY3" fmla="*/ 698007 h 5584055"/>
              <a:gd name="connsiteX4" fmla="*/ 3115146 w 10848513"/>
              <a:gd name="connsiteY4" fmla="*/ 698007 h 5584055"/>
              <a:gd name="connsiteX5" fmla="*/ 3695800 w 10848513"/>
              <a:gd name="connsiteY5" fmla="*/ 698007 h 5584055"/>
              <a:gd name="connsiteX6" fmla="*/ 4560028 w 10848513"/>
              <a:gd name="connsiteY6" fmla="*/ 698007 h 5584055"/>
              <a:gd name="connsiteX7" fmla="*/ 5046157 w 10848513"/>
              <a:gd name="connsiteY7" fmla="*/ 698007 h 5584055"/>
              <a:gd name="connsiteX8" fmla="*/ 5910385 w 10848513"/>
              <a:gd name="connsiteY8" fmla="*/ 698007 h 5584055"/>
              <a:gd name="connsiteX9" fmla="*/ 6774614 w 10848513"/>
              <a:gd name="connsiteY9" fmla="*/ 698007 h 5584055"/>
              <a:gd name="connsiteX10" fmla="*/ 7449792 w 10848513"/>
              <a:gd name="connsiteY10" fmla="*/ 698007 h 5584055"/>
              <a:gd name="connsiteX11" fmla="*/ 8314020 w 10848513"/>
              <a:gd name="connsiteY11" fmla="*/ 698007 h 5584055"/>
              <a:gd name="connsiteX12" fmla="*/ 8894674 w 10848513"/>
              <a:gd name="connsiteY12" fmla="*/ 698007 h 5584055"/>
              <a:gd name="connsiteX13" fmla="*/ 9475328 w 10848513"/>
              <a:gd name="connsiteY13" fmla="*/ 698007 h 5584055"/>
              <a:gd name="connsiteX14" fmla="*/ 10150506 w 10848513"/>
              <a:gd name="connsiteY14" fmla="*/ 698007 h 5584055"/>
              <a:gd name="connsiteX15" fmla="*/ 10150506 w 10848513"/>
              <a:gd name="connsiteY15" fmla="*/ 1354133 h 5584055"/>
              <a:gd name="connsiteX16" fmla="*/ 10150506 w 10848513"/>
              <a:gd name="connsiteY16" fmla="*/ 2052140 h 5584055"/>
              <a:gd name="connsiteX17" fmla="*/ 10150506 w 10848513"/>
              <a:gd name="connsiteY17" fmla="*/ 2792028 h 5584055"/>
              <a:gd name="connsiteX18" fmla="*/ 10150506 w 10848513"/>
              <a:gd name="connsiteY18" fmla="*/ 3531915 h 5584055"/>
              <a:gd name="connsiteX19" fmla="*/ 10150506 w 10848513"/>
              <a:gd name="connsiteY19" fmla="*/ 4271802 h 5584055"/>
              <a:gd name="connsiteX20" fmla="*/ 10150506 w 10848513"/>
              <a:gd name="connsiteY20" fmla="*/ 4886048 h 5584055"/>
              <a:gd name="connsiteX21" fmla="*/ 9664377 w 10848513"/>
              <a:gd name="connsiteY21" fmla="*/ 4886048 h 5584055"/>
              <a:gd name="connsiteX22" fmla="*/ 8989199 w 10848513"/>
              <a:gd name="connsiteY22" fmla="*/ 4886048 h 5584055"/>
              <a:gd name="connsiteX23" fmla="*/ 8503070 w 10848513"/>
              <a:gd name="connsiteY23" fmla="*/ 4886048 h 5584055"/>
              <a:gd name="connsiteX24" fmla="*/ 7827892 w 10848513"/>
              <a:gd name="connsiteY24" fmla="*/ 4886048 h 5584055"/>
              <a:gd name="connsiteX25" fmla="*/ 7436288 w 10848513"/>
              <a:gd name="connsiteY25" fmla="*/ 4886048 h 5584055"/>
              <a:gd name="connsiteX26" fmla="*/ 7044685 w 10848513"/>
              <a:gd name="connsiteY26" fmla="*/ 4886048 h 5584055"/>
              <a:gd name="connsiteX27" fmla="*/ 6369506 w 10848513"/>
              <a:gd name="connsiteY27" fmla="*/ 4886048 h 5584055"/>
              <a:gd name="connsiteX28" fmla="*/ 5883378 w 10848513"/>
              <a:gd name="connsiteY28" fmla="*/ 4886048 h 5584055"/>
              <a:gd name="connsiteX29" fmla="*/ 5113674 w 10848513"/>
              <a:gd name="connsiteY29" fmla="*/ 4886048 h 5584055"/>
              <a:gd name="connsiteX30" fmla="*/ 4627546 w 10848513"/>
              <a:gd name="connsiteY30" fmla="*/ 4886048 h 5584055"/>
              <a:gd name="connsiteX31" fmla="*/ 3857842 w 10848513"/>
              <a:gd name="connsiteY31" fmla="*/ 4886048 h 5584055"/>
              <a:gd name="connsiteX32" fmla="*/ 3466239 w 10848513"/>
              <a:gd name="connsiteY32" fmla="*/ 4886048 h 5584055"/>
              <a:gd name="connsiteX33" fmla="*/ 2696535 w 10848513"/>
              <a:gd name="connsiteY33" fmla="*/ 4886048 h 5584055"/>
              <a:gd name="connsiteX34" fmla="*/ 2210407 w 10848513"/>
              <a:gd name="connsiteY34" fmla="*/ 4886048 h 5584055"/>
              <a:gd name="connsiteX35" fmla="*/ 1818803 w 10848513"/>
              <a:gd name="connsiteY35" fmla="*/ 4886048 h 5584055"/>
              <a:gd name="connsiteX36" fmla="*/ 1332675 w 10848513"/>
              <a:gd name="connsiteY36" fmla="*/ 4886048 h 5584055"/>
              <a:gd name="connsiteX37" fmla="*/ 698007 w 10848513"/>
              <a:gd name="connsiteY37" fmla="*/ 4886048 h 5584055"/>
              <a:gd name="connsiteX38" fmla="*/ 698007 w 10848513"/>
              <a:gd name="connsiteY38" fmla="*/ 4271802 h 5584055"/>
              <a:gd name="connsiteX39" fmla="*/ 698007 w 10848513"/>
              <a:gd name="connsiteY39" fmla="*/ 3699436 h 5584055"/>
              <a:gd name="connsiteX40" fmla="*/ 698007 w 10848513"/>
              <a:gd name="connsiteY40" fmla="*/ 3127071 h 5584055"/>
              <a:gd name="connsiteX41" fmla="*/ 698007 w 10848513"/>
              <a:gd name="connsiteY41" fmla="*/ 2387184 h 5584055"/>
              <a:gd name="connsiteX42" fmla="*/ 698007 w 10848513"/>
              <a:gd name="connsiteY42" fmla="*/ 1814818 h 5584055"/>
              <a:gd name="connsiteX43" fmla="*/ 698007 w 10848513"/>
              <a:gd name="connsiteY43" fmla="*/ 698007 h 5584055"/>
              <a:gd name="connsiteX0" fmla="*/ 0 w 10848513"/>
              <a:gd name="connsiteY0" fmla="*/ 0 h 5584055"/>
              <a:gd name="connsiteX1" fmla="*/ 461062 w 10848513"/>
              <a:gd name="connsiteY1" fmla="*/ 0 h 5584055"/>
              <a:gd name="connsiteX2" fmla="*/ 813638 w 10848513"/>
              <a:gd name="connsiteY2" fmla="*/ 0 h 5584055"/>
              <a:gd name="connsiteX3" fmla="*/ 1491671 w 10848513"/>
              <a:gd name="connsiteY3" fmla="*/ 0 h 5584055"/>
              <a:gd name="connsiteX4" fmla="*/ 2386673 w 10848513"/>
              <a:gd name="connsiteY4" fmla="*/ 0 h 5584055"/>
              <a:gd name="connsiteX5" fmla="*/ 2956220 w 10848513"/>
              <a:gd name="connsiteY5" fmla="*/ 0 h 5584055"/>
              <a:gd name="connsiteX6" fmla="*/ 3525767 w 10848513"/>
              <a:gd name="connsiteY6" fmla="*/ 0 h 5584055"/>
              <a:gd name="connsiteX7" fmla="*/ 4203799 w 10848513"/>
              <a:gd name="connsiteY7" fmla="*/ 0 h 5584055"/>
              <a:gd name="connsiteX8" fmla="*/ 4990316 w 10848513"/>
              <a:gd name="connsiteY8" fmla="*/ 0 h 5584055"/>
              <a:gd name="connsiteX9" fmla="*/ 5776833 w 10848513"/>
              <a:gd name="connsiteY9" fmla="*/ 0 h 5584055"/>
              <a:gd name="connsiteX10" fmla="*/ 6563350 w 10848513"/>
              <a:gd name="connsiteY10" fmla="*/ 0 h 5584055"/>
              <a:gd name="connsiteX11" fmla="*/ 7458353 w 10848513"/>
              <a:gd name="connsiteY11" fmla="*/ 0 h 5584055"/>
              <a:gd name="connsiteX12" fmla="*/ 8136385 w 10848513"/>
              <a:gd name="connsiteY12" fmla="*/ 0 h 5584055"/>
              <a:gd name="connsiteX13" fmla="*/ 8922902 w 10848513"/>
              <a:gd name="connsiteY13" fmla="*/ 0 h 5584055"/>
              <a:gd name="connsiteX14" fmla="*/ 9600934 w 10848513"/>
              <a:gd name="connsiteY14" fmla="*/ 0 h 5584055"/>
              <a:gd name="connsiteX15" fmla="*/ 10848513 w 10848513"/>
              <a:gd name="connsiteY15" fmla="*/ 0 h 5584055"/>
              <a:gd name="connsiteX16" fmla="*/ 10499510 w 10848513"/>
              <a:gd name="connsiteY16" fmla="*/ 349004 h 5584055"/>
              <a:gd name="connsiteX17" fmla="*/ 10150506 w 10848513"/>
              <a:gd name="connsiteY17" fmla="*/ 698007 h 5584055"/>
              <a:gd name="connsiteX18" fmla="*/ 9380803 w 10848513"/>
              <a:gd name="connsiteY18" fmla="*/ 698007 h 5584055"/>
              <a:gd name="connsiteX19" fmla="*/ 8800149 w 10848513"/>
              <a:gd name="connsiteY19" fmla="*/ 698007 h 5584055"/>
              <a:gd name="connsiteX20" fmla="*/ 8219495 w 10848513"/>
              <a:gd name="connsiteY20" fmla="*/ 698007 h 5584055"/>
              <a:gd name="connsiteX21" fmla="*/ 7449792 w 10848513"/>
              <a:gd name="connsiteY21" fmla="*/ 698007 h 5584055"/>
              <a:gd name="connsiteX22" fmla="*/ 6774614 w 10848513"/>
              <a:gd name="connsiteY22" fmla="*/ 698007 h 5584055"/>
              <a:gd name="connsiteX23" fmla="*/ 6383010 w 10848513"/>
              <a:gd name="connsiteY23" fmla="*/ 698007 h 5584055"/>
              <a:gd name="connsiteX24" fmla="*/ 5802356 w 10848513"/>
              <a:gd name="connsiteY24" fmla="*/ 698007 h 5584055"/>
              <a:gd name="connsiteX25" fmla="*/ 5032653 w 10848513"/>
              <a:gd name="connsiteY25" fmla="*/ 698007 h 5584055"/>
              <a:gd name="connsiteX26" fmla="*/ 4546524 w 10848513"/>
              <a:gd name="connsiteY26" fmla="*/ 698007 h 5584055"/>
              <a:gd name="connsiteX27" fmla="*/ 3682296 w 10848513"/>
              <a:gd name="connsiteY27" fmla="*/ 698007 h 5584055"/>
              <a:gd name="connsiteX28" fmla="*/ 2818067 w 10848513"/>
              <a:gd name="connsiteY28" fmla="*/ 698007 h 5584055"/>
              <a:gd name="connsiteX29" fmla="*/ 2142889 w 10848513"/>
              <a:gd name="connsiteY29" fmla="*/ 698007 h 5584055"/>
              <a:gd name="connsiteX30" fmla="*/ 1278661 w 10848513"/>
              <a:gd name="connsiteY30" fmla="*/ 698007 h 5584055"/>
              <a:gd name="connsiteX31" fmla="*/ 698007 w 10848513"/>
              <a:gd name="connsiteY31" fmla="*/ 698007 h 5584055"/>
              <a:gd name="connsiteX32" fmla="*/ 342023 w 10848513"/>
              <a:gd name="connsiteY32" fmla="*/ 342023 h 5584055"/>
              <a:gd name="connsiteX33" fmla="*/ 0 w 10848513"/>
              <a:gd name="connsiteY33" fmla="*/ 0 h 5584055"/>
              <a:gd name="connsiteX0" fmla="*/ 0 w 10848513"/>
              <a:gd name="connsiteY0" fmla="*/ 5584055 h 5584055"/>
              <a:gd name="connsiteX1" fmla="*/ 335043 w 10848513"/>
              <a:gd name="connsiteY1" fmla="*/ 5249012 h 5584055"/>
              <a:gd name="connsiteX2" fmla="*/ 698007 w 10848513"/>
              <a:gd name="connsiteY2" fmla="*/ 4886048 h 5584055"/>
              <a:gd name="connsiteX3" fmla="*/ 1089611 w 10848513"/>
              <a:gd name="connsiteY3" fmla="*/ 4886048 h 5584055"/>
              <a:gd name="connsiteX4" fmla="*/ 1670264 w 10848513"/>
              <a:gd name="connsiteY4" fmla="*/ 4886048 h 5584055"/>
              <a:gd name="connsiteX5" fmla="*/ 2345443 w 10848513"/>
              <a:gd name="connsiteY5" fmla="*/ 4886048 h 5584055"/>
              <a:gd name="connsiteX6" fmla="*/ 2831571 w 10848513"/>
              <a:gd name="connsiteY6" fmla="*/ 4886048 h 5584055"/>
              <a:gd name="connsiteX7" fmla="*/ 3601275 w 10848513"/>
              <a:gd name="connsiteY7" fmla="*/ 4886048 h 5584055"/>
              <a:gd name="connsiteX8" fmla="*/ 4465503 w 10848513"/>
              <a:gd name="connsiteY8" fmla="*/ 4886048 h 5584055"/>
              <a:gd name="connsiteX9" fmla="*/ 5046157 w 10848513"/>
              <a:gd name="connsiteY9" fmla="*/ 4886048 h 5584055"/>
              <a:gd name="connsiteX10" fmla="*/ 5910385 w 10848513"/>
              <a:gd name="connsiteY10" fmla="*/ 4886048 h 5584055"/>
              <a:gd name="connsiteX11" fmla="*/ 6585564 w 10848513"/>
              <a:gd name="connsiteY11" fmla="*/ 4886048 h 5584055"/>
              <a:gd name="connsiteX12" fmla="*/ 7449792 w 10848513"/>
              <a:gd name="connsiteY12" fmla="*/ 4886048 h 5584055"/>
              <a:gd name="connsiteX13" fmla="*/ 8314020 w 10848513"/>
              <a:gd name="connsiteY13" fmla="*/ 4886048 h 5584055"/>
              <a:gd name="connsiteX14" fmla="*/ 8800149 w 10848513"/>
              <a:gd name="connsiteY14" fmla="*/ 4886048 h 5584055"/>
              <a:gd name="connsiteX15" fmla="*/ 9380803 w 10848513"/>
              <a:gd name="connsiteY15" fmla="*/ 4886048 h 5584055"/>
              <a:gd name="connsiteX16" fmla="*/ 10150506 w 10848513"/>
              <a:gd name="connsiteY16" fmla="*/ 4886048 h 5584055"/>
              <a:gd name="connsiteX17" fmla="*/ 10499510 w 10848513"/>
              <a:gd name="connsiteY17" fmla="*/ 5235052 h 5584055"/>
              <a:gd name="connsiteX18" fmla="*/ 10848513 w 10848513"/>
              <a:gd name="connsiteY18" fmla="*/ 5584055 h 5584055"/>
              <a:gd name="connsiteX19" fmla="*/ 10495936 w 10848513"/>
              <a:gd name="connsiteY19" fmla="*/ 5584055 h 5584055"/>
              <a:gd name="connsiteX20" fmla="*/ 10034875 w 10848513"/>
              <a:gd name="connsiteY20" fmla="*/ 5584055 h 5584055"/>
              <a:gd name="connsiteX21" fmla="*/ 9139872 w 10848513"/>
              <a:gd name="connsiteY21" fmla="*/ 5584055 h 5584055"/>
              <a:gd name="connsiteX22" fmla="*/ 8787296 w 10848513"/>
              <a:gd name="connsiteY22" fmla="*/ 5584055 h 5584055"/>
              <a:gd name="connsiteX23" fmla="*/ 8434719 w 10848513"/>
              <a:gd name="connsiteY23" fmla="*/ 5584055 h 5584055"/>
              <a:gd name="connsiteX24" fmla="*/ 7865172 w 10848513"/>
              <a:gd name="connsiteY24" fmla="*/ 5584055 h 5584055"/>
              <a:gd name="connsiteX25" fmla="*/ 7187140 w 10848513"/>
              <a:gd name="connsiteY25" fmla="*/ 5584055 h 5584055"/>
              <a:gd name="connsiteX26" fmla="*/ 6400623 w 10848513"/>
              <a:gd name="connsiteY26" fmla="*/ 5584055 h 5584055"/>
              <a:gd name="connsiteX27" fmla="*/ 5614105 w 10848513"/>
              <a:gd name="connsiteY27" fmla="*/ 5584055 h 5584055"/>
              <a:gd name="connsiteX28" fmla="*/ 4719103 w 10848513"/>
              <a:gd name="connsiteY28" fmla="*/ 5584055 h 5584055"/>
              <a:gd name="connsiteX29" fmla="*/ 4041071 w 10848513"/>
              <a:gd name="connsiteY29" fmla="*/ 5584055 h 5584055"/>
              <a:gd name="connsiteX30" fmla="*/ 3688494 w 10848513"/>
              <a:gd name="connsiteY30" fmla="*/ 5584055 h 5584055"/>
              <a:gd name="connsiteX31" fmla="*/ 2793492 w 10848513"/>
              <a:gd name="connsiteY31" fmla="*/ 5584055 h 5584055"/>
              <a:gd name="connsiteX32" fmla="*/ 2115460 w 10848513"/>
              <a:gd name="connsiteY32" fmla="*/ 5584055 h 5584055"/>
              <a:gd name="connsiteX33" fmla="*/ 1437428 w 10848513"/>
              <a:gd name="connsiteY33" fmla="*/ 5584055 h 5584055"/>
              <a:gd name="connsiteX34" fmla="*/ 976366 w 10848513"/>
              <a:gd name="connsiteY34" fmla="*/ 5584055 h 5584055"/>
              <a:gd name="connsiteX35" fmla="*/ 0 w 10848513"/>
              <a:gd name="connsiteY35" fmla="*/ 5584055 h 5584055"/>
              <a:gd name="connsiteX0" fmla="*/ 0 w 10848513"/>
              <a:gd name="connsiteY0" fmla="*/ 0 h 5584055"/>
              <a:gd name="connsiteX1" fmla="*/ 335043 w 10848513"/>
              <a:gd name="connsiteY1" fmla="*/ 335043 h 5584055"/>
              <a:gd name="connsiteX2" fmla="*/ 698007 w 10848513"/>
              <a:gd name="connsiteY2" fmla="*/ 698007 h 5584055"/>
              <a:gd name="connsiteX3" fmla="*/ 698007 w 10848513"/>
              <a:gd name="connsiteY3" fmla="*/ 1312253 h 5584055"/>
              <a:gd name="connsiteX4" fmla="*/ 698007 w 10848513"/>
              <a:gd name="connsiteY4" fmla="*/ 2094021 h 5584055"/>
              <a:gd name="connsiteX5" fmla="*/ 698007 w 10848513"/>
              <a:gd name="connsiteY5" fmla="*/ 2833908 h 5584055"/>
              <a:gd name="connsiteX6" fmla="*/ 698007 w 10848513"/>
              <a:gd name="connsiteY6" fmla="*/ 3490034 h 5584055"/>
              <a:gd name="connsiteX7" fmla="*/ 698007 w 10848513"/>
              <a:gd name="connsiteY7" fmla="*/ 4104280 h 5584055"/>
              <a:gd name="connsiteX8" fmla="*/ 698007 w 10848513"/>
              <a:gd name="connsiteY8" fmla="*/ 4886048 h 5584055"/>
              <a:gd name="connsiteX9" fmla="*/ 342023 w 10848513"/>
              <a:gd name="connsiteY9" fmla="*/ 5242032 h 5584055"/>
              <a:gd name="connsiteX10" fmla="*/ 0 w 10848513"/>
              <a:gd name="connsiteY10" fmla="*/ 5584055 h 5584055"/>
              <a:gd name="connsiteX11" fmla="*/ 0 w 10848513"/>
              <a:gd name="connsiteY11" fmla="*/ 5053570 h 5584055"/>
              <a:gd name="connsiteX12" fmla="*/ 0 w 10848513"/>
              <a:gd name="connsiteY12" fmla="*/ 4467244 h 5584055"/>
              <a:gd name="connsiteX13" fmla="*/ 0 w 10848513"/>
              <a:gd name="connsiteY13" fmla="*/ 3880918 h 5584055"/>
              <a:gd name="connsiteX14" fmla="*/ 0 w 10848513"/>
              <a:gd name="connsiteY14" fmla="*/ 3182911 h 5584055"/>
              <a:gd name="connsiteX15" fmla="*/ 0 w 10848513"/>
              <a:gd name="connsiteY15" fmla="*/ 2429064 h 5584055"/>
              <a:gd name="connsiteX16" fmla="*/ 0 w 10848513"/>
              <a:gd name="connsiteY16" fmla="*/ 1619376 h 5584055"/>
              <a:gd name="connsiteX17" fmla="*/ 0 w 10848513"/>
              <a:gd name="connsiteY17" fmla="*/ 1033050 h 5584055"/>
              <a:gd name="connsiteX18" fmla="*/ 0 w 10848513"/>
              <a:gd name="connsiteY18" fmla="*/ 0 h 5584055"/>
              <a:gd name="connsiteX0" fmla="*/ 10848513 w 10848513"/>
              <a:gd name="connsiteY0" fmla="*/ 0 h 5584055"/>
              <a:gd name="connsiteX1" fmla="*/ 10848513 w 10848513"/>
              <a:gd name="connsiteY1" fmla="*/ 809688 h 5584055"/>
              <a:gd name="connsiteX2" fmla="*/ 10848513 w 10848513"/>
              <a:gd name="connsiteY2" fmla="*/ 1563535 h 5584055"/>
              <a:gd name="connsiteX3" fmla="*/ 10848513 w 10848513"/>
              <a:gd name="connsiteY3" fmla="*/ 2094021 h 5584055"/>
              <a:gd name="connsiteX4" fmla="*/ 10848513 w 10848513"/>
              <a:gd name="connsiteY4" fmla="*/ 2680346 h 5584055"/>
              <a:gd name="connsiteX5" fmla="*/ 10848513 w 10848513"/>
              <a:gd name="connsiteY5" fmla="*/ 3322513 h 5584055"/>
              <a:gd name="connsiteX6" fmla="*/ 10848513 w 10848513"/>
              <a:gd name="connsiteY6" fmla="*/ 3908838 h 5584055"/>
              <a:gd name="connsiteX7" fmla="*/ 10848513 w 10848513"/>
              <a:gd name="connsiteY7" fmla="*/ 4606845 h 5584055"/>
              <a:gd name="connsiteX8" fmla="*/ 10848513 w 10848513"/>
              <a:gd name="connsiteY8" fmla="*/ 5584055 h 5584055"/>
              <a:gd name="connsiteX9" fmla="*/ 10485549 w 10848513"/>
              <a:gd name="connsiteY9" fmla="*/ 5221091 h 5584055"/>
              <a:gd name="connsiteX10" fmla="*/ 10150506 w 10848513"/>
              <a:gd name="connsiteY10" fmla="*/ 4886048 h 5584055"/>
              <a:gd name="connsiteX11" fmla="*/ 10150506 w 10848513"/>
              <a:gd name="connsiteY11" fmla="*/ 4229922 h 5584055"/>
              <a:gd name="connsiteX12" fmla="*/ 10150506 w 10848513"/>
              <a:gd name="connsiteY12" fmla="*/ 3490034 h 5584055"/>
              <a:gd name="connsiteX13" fmla="*/ 10150506 w 10848513"/>
              <a:gd name="connsiteY13" fmla="*/ 2750147 h 5584055"/>
              <a:gd name="connsiteX14" fmla="*/ 10150506 w 10848513"/>
              <a:gd name="connsiteY14" fmla="*/ 2094021 h 5584055"/>
              <a:gd name="connsiteX15" fmla="*/ 10150506 w 10848513"/>
              <a:gd name="connsiteY15" fmla="*/ 1437894 h 5584055"/>
              <a:gd name="connsiteX16" fmla="*/ 10150506 w 10848513"/>
              <a:gd name="connsiteY16" fmla="*/ 698007 h 5584055"/>
              <a:gd name="connsiteX17" fmla="*/ 10513470 w 10848513"/>
              <a:gd name="connsiteY17" fmla="*/ 335043 h 5584055"/>
              <a:gd name="connsiteX18" fmla="*/ 10848513 w 10848513"/>
              <a:gd name="connsiteY18" fmla="*/ 0 h 5584055"/>
              <a:gd name="connsiteX0" fmla="*/ 0 w 10848513"/>
              <a:gd name="connsiteY0" fmla="*/ 0 h 5584055"/>
              <a:gd name="connsiteX1" fmla="*/ 786517 w 10848513"/>
              <a:gd name="connsiteY1" fmla="*/ 0 h 5584055"/>
              <a:gd name="connsiteX2" fmla="*/ 1247579 w 10848513"/>
              <a:gd name="connsiteY2" fmla="*/ 0 h 5584055"/>
              <a:gd name="connsiteX3" fmla="*/ 1817126 w 10848513"/>
              <a:gd name="connsiteY3" fmla="*/ 0 h 5584055"/>
              <a:gd name="connsiteX4" fmla="*/ 2495158 w 10848513"/>
              <a:gd name="connsiteY4" fmla="*/ 0 h 5584055"/>
              <a:gd name="connsiteX5" fmla="*/ 3064705 w 10848513"/>
              <a:gd name="connsiteY5" fmla="*/ 0 h 5584055"/>
              <a:gd name="connsiteX6" fmla="*/ 3525767 w 10848513"/>
              <a:gd name="connsiteY6" fmla="*/ 0 h 5584055"/>
              <a:gd name="connsiteX7" fmla="*/ 3986829 w 10848513"/>
              <a:gd name="connsiteY7" fmla="*/ 0 h 5584055"/>
              <a:gd name="connsiteX8" fmla="*/ 4773346 w 10848513"/>
              <a:gd name="connsiteY8" fmla="*/ 0 h 5584055"/>
              <a:gd name="connsiteX9" fmla="*/ 5234408 w 10848513"/>
              <a:gd name="connsiteY9" fmla="*/ 0 h 5584055"/>
              <a:gd name="connsiteX10" fmla="*/ 5912440 w 10848513"/>
              <a:gd name="connsiteY10" fmla="*/ 0 h 5584055"/>
              <a:gd name="connsiteX11" fmla="*/ 6807442 w 10848513"/>
              <a:gd name="connsiteY11" fmla="*/ 0 h 5584055"/>
              <a:gd name="connsiteX12" fmla="*/ 7593959 w 10848513"/>
              <a:gd name="connsiteY12" fmla="*/ 0 h 5584055"/>
              <a:gd name="connsiteX13" fmla="*/ 8488961 w 10848513"/>
              <a:gd name="connsiteY13" fmla="*/ 0 h 5584055"/>
              <a:gd name="connsiteX14" fmla="*/ 8841538 w 10848513"/>
              <a:gd name="connsiteY14" fmla="*/ 0 h 5584055"/>
              <a:gd name="connsiteX15" fmla="*/ 9302600 w 10848513"/>
              <a:gd name="connsiteY15" fmla="*/ 0 h 5584055"/>
              <a:gd name="connsiteX16" fmla="*/ 9980632 w 10848513"/>
              <a:gd name="connsiteY16" fmla="*/ 0 h 5584055"/>
              <a:gd name="connsiteX17" fmla="*/ 10848513 w 10848513"/>
              <a:gd name="connsiteY17" fmla="*/ 0 h 5584055"/>
              <a:gd name="connsiteX18" fmla="*/ 10848513 w 10848513"/>
              <a:gd name="connsiteY18" fmla="*/ 586326 h 5584055"/>
              <a:gd name="connsiteX19" fmla="*/ 10848513 w 10848513"/>
              <a:gd name="connsiteY19" fmla="*/ 1396014 h 5584055"/>
              <a:gd name="connsiteX20" fmla="*/ 10848513 w 10848513"/>
              <a:gd name="connsiteY20" fmla="*/ 2149861 h 5584055"/>
              <a:gd name="connsiteX21" fmla="*/ 10848513 w 10848513"/>
              <a:gd name="connsiteY21" fmla="*/ 2847868 h 5584055"/>
              <a:gd name="connsiteX22" fmla="*/ 10848513 w 10848513"/>
              <a:gd name="connsiteY22" fmla="*/ 3434194 h 5584055"/>
              <a:gd name="connsiteX23" fmla="*/ 10848513 w 10848513"/>
              <a:gd name="connsiteY23" fmla="*/ 4076360 h 5584055"/>
              <a:gd name="connsiteX24" fmla="*/ 10848513 w 10848513"/>
              <a:gd name="connsiteY24" fmla="*/ 4886048 h 5584055"/>
              <a:gd name="connsiteX25" fmla="*/ 10848513 w 10848513"/>
              <a:gd name="connsiteY25" fmla="*/ 5584055 h 5584055"/>
              <a:gd name="connsiteX26" fmla="*/ 10061996 w 10848513"/>
              <a:gd name="connsiteY26" fmla="*/ 5584055 h 5584055"/>
              <a:gd name="connsiteX27" fmla="*/ 9383964 w 10848513"/>
              <a:gd name="connsiteY27" fmla="*/ 5584055 h 5584055"/>
              <a:gd name="connsiteX28" fmla="*/ 8705932 w 10848513"/>
              <a:gd name="connsiteY28" fmla="*/ 5584055 h 5584055"/>
              <a:gd name="connsiteX29" fmla="*/ 8353355 w 10848513"/>
              <a:gd name="connsiteY29" fmla="*/ 5584055 h 5584055"/>
              <a:gd name="connsiteX30" fmla="*/ 8000778 w 10848513"/>
              <a:gd name="connsiteY30" fmla="*/ 5584055 h 5584055"/>
              <a:gd name="connsiteX31" fmla="*/ 7539717 w 10848513"/>
              <a:gd name="connsiteY31" fmla="*/ 5584055 h 5584055"/>
              <a:gd name="connsiteX32" fmla="*/ 7078655 w 10848513"/>
              <a:gd name="connsiteY32" fmla="*/ 5584055 h 5584055"/>
              <a:gd name="connsiteX33" fmla="*/ 6509108 w 10848513"/>
              <a:gd name="connsiteY33" fmla="*/ 5584055 h 5584055"/>
              <a:gd name="connsiteX34" fmla="*/ 6048046 w 10848513"/>
              <a:gd name="connsiteY34" fmla="*/ 5584055 h 5584055"/>
              <a:gd name="connsiteX35" fmla="*/ 5261529 w 10848513"/>
              <a:gd name="connsiteY35" fmla="*/ 5584055 h 5584055"/>
              <a:gd name="connsiteX36" fmla="*/ 4908952 w 10848513"/>
              <a:gd name="connsiteY36" fmla="*/ 5584055 h 5584055"/>
              <a:gd name="connsiteX37" fmla="*/ 4230920 w 10848513"/>
              <a:gd name="connsiteY37" fmla="*/ 5584055 h 5584055"/>
              <a:gd name="connsiteX38" fmla="*/ 3769858 w 10848513"/>
              <a:gd name="connsiteY38" fmla="*/ 5584055 h 5584055"/>
              <a:gd name="connsiteX39" fmla="*/ 3091826 w 10848513"/>
              <a:gd name="connsiteY39" fmla="*/ 5584055 h 5584055"/>
              <a:gd name="connsiteX40" fmla="*/ 2413794 w 10848513"/>
              <a:gd name="connsiteY40" fmla="*/ 5584055 h 5584055"/>
              <a:gd name="connsiteX41" fmla="*/ 1518792 w 10848513"/>
              <a:gd name="connsiteY41" fmla="*/ 5584055 h 5584055"/>
              <a:gd name="connsiteX42" fmla="*/ 840760 w 10848513"/>
              <a:gd name="connsiteY42" fmla="*/ 5584055 h 5584055"/>
              <a:gd name="connsiteX43" fmla="*/ 0 w 10848513"/>
              <a:gd name="connsiteY43" fmla="*/ 5584055 h 5584055"/>
              <a:gd name="connsiteX44" fmla="*/ 0 w 10848513"/>
              <a:gd name="connsiteY44" fmla="*/ 5053570 h 5584055"/>
              <a:gd name="connsiteX45" fmla="*/ 0 w 10848513"/>
              <a:gd name="connsiteY45" fmla="*/ 4355563 h 5584055"/>
              <a:gd name="connsiteX46" fmla="*/ 0 w 10848513"/>
              <a:gd name="connsiteY46" fmla="*/ 3769237 h 5584055"/>
              <a:gd name="connsiteX47" fmla="*/ 0 w 10848513"/>
              <a:gd name="connsiteY47" fmla="*/ 3127071 h 5584055"/>
              <a:gd name="connsiteX48" fmla="*/ 0 w 10848513"/>
              <a:gd name="connsiteY48" fmla="*/ 2484904 h 5584055"/>
              <a:gd name="connsiteX49" fmla="*/ 0 w 10848513"/>
              <a:gd name="connsiteY49" fmla="*/ 1842738 h 5584055"/>
              <a:gd name="connsiteX50" fmla="*/ 0 w 10848513"/>
              <a:gd name="connsiteY50" fmla="*/ 1256412 h 5584055"/>
              <a:gd name="connsiteX51" fmla="*/ 0 w 10848513"/>
              <a:gd name="connsiteY51" fmla="*/ 0 h 5584055"/>
              <a:gd name="connsiteX52" fmla="*/ 698007 w 10848513"/>
              <a:gd name="connsiteY52" fmla="*/ 698007 h 5584055"/>
              <a:gd name="connsiteX53" fmla="*/ 1089611 w 10848513"/>
              <a:gd name="connsiteY53" fmla="*/ 698007 h 5584055"/>
              <a:gd name="connsiteX54" fmla="*/ 1859314 w 10848513"/>
              <a:gd name="connsiteY54" fmla="*/ 698007 h 5584055"/>
              <a:gd name="connsiteX55" fmla="*/ 2534493 w 10848513"/>
              <a:gd name="connsiteY55" fmla="*/ 698007 h 5584055"/>
              <a:gd name="connsiteX56" fmla="*/ 3398721 w 10848513"/>
              <a:gd name="connsiteY56" fmla="*/ 698007 h 5584055"/>
              <a:gd name="connsiteX57" fmla="*/ 3979375 w 10848513"/>
              <a:gd name="connsiteY57" fmla="*/ 698007 h 5584055"/>
              <a:gd name="connsiteX58" fmla="*/ 4843603 w 10848513"/>
              <a:gd name="connsiteY58" fmla="*/ 698007 h 5584055"/>
              <a:gd name="connsiteX59" fmla="*/ 5329732 w 10848513"/>
              <a:gd name="connsiteY59" fmla="*/ 698007 h 5584055"/>
              <a:gd name="connsiteX60" fmla="*/ 5910385 w 10848513"/>
              <a:gd name="connsiteY60" fmla="*/ 698007 h 5584055"/>
              <a:gd name="connsiteX61" fmla="*/ 6301989 w 10848513"/>
              <a:gd name="connsiteY61" fmla="*/ 698007 h 5584055"/>
              <a:gd name="connsiteX62" fmla="*/ 6882642 w 10848513"/>
              <a:gd name="connsiteY62" fmla="*/ 698007 h 5584055"/>
              <a:gd name="connsiteX63" fmla="*/ 7274246 w 10848513"/>
              <a:gd name="connsiteY63" fmla="*/ 698007 h 5584055"/>
              <a:gd name="connsiteX64" fmla="*/ 7760374 w 10848513"/>
              <a:gd name="connsiteY64" fmla="*/ 698007 h 5584055"/>
              <a:gd name="connsiteX65" fmla="*/ 8151978 w 10848513"/>
              <a:gd name="connsiteY65" fmla="*/ 698007 h 5584055"/>
              <a:gd name="connsiteX66" fmla="*/ 8827156 w 10848513"/>
              <a:gd name="connsiteY66" fmla="*/ 698007 h 5584055"/>
              <a:gd name="connsiteX67" fmla="*/ 10150506 w 10848513"/>
              <a:gd name="connsiteY67" fmla="*/ 698007 h 5584055"/>
              <a:gd name="connsiteX68" fmla="*/ 10150506 w 10848513"/>
              <a:gd name="connsiteY68" fmla="*/ 1270373 h 5584055"/>
              <a:gd name="connsiteX69" fmla="*/ 10150506 w 10848513"/>
              <a:gd name="connsiteY69" fmla="*/ 2010260 h 5584055"/>
              <a:gd name="connsiteX70" fmla="*/ 10150506 w 10848513"/>
              <a:gd name="connsiteY70" fmla="*/ 2582625 h 5584055"/>
              <a:gd name="connsiteX71" fmla="*/ 10150506 w 10848513"/>
              <a:gd name="connsiteY71" fmla="*/ 3322513 h 5584055"/>
              <a:gd name="connsiteX72" fmla="*/ 10150506 w 10848513"/>
              <a:gd name="connsiteY72" fmla="*/ 4020520 h 5584055"/>
              <a:gd name="connsiteX73" fmla="*/ 10150506 w 10848513"/>
              <a:gd name="connsiteY73" fmla="*/ 4886048 h 5584055"/>
              <a:gd name="connsiteX74" fmla="*/ 9569852 w 10848513"/>
              <a:gd name="connsiteY74" fmla="*/ 4886048 h 5584055"/>
              <a:gd name="connsiteX75" fmla="*/ 8800149 w 10848513"/>
              <a:gd name="connsiteY75" fmla="*/ 4886048 h 5584055"/>
              <a:gd name="connsiteX76" fmla="*/ 8408545 w 10848513"/>
              <a:gd name="connsiteY76" fmla="*/ 4886048 h 5584055"/>
              <a:gd name="connsiteX77" fmla="*/ 7922417 w 10848513"/>
              <a:gd name="connsiteY77" fmla="*/ 4886048 h 5584055"/>
              <a:gd name="connsiteX78" fmla="*/ 7341763 w 10848513"/>
              <a:gd name="connsiteY78" fmla="*/ 4886048 h 5584055"/>
              <a:gd name="connsiteX79" fmla="*/ 6666585 w 10848513"/>
              <a:gd name="connsiteY79" fmla="*/ 4886048 h 5584055"/>
              <a:gd name="connsiteX80" fmla="*/ 5991406 w 10848513"/>
              <a:gd name="connsiteY80" fmla="*/ 4886048 h 5584055"/>
              <a:gd name="connsiteX81" fmla="*/ 5221703 w 10848513"/>
              <a:gd name="connsiteY81" fmla="*/ 4886048 h 5584055"/>
              <a:gd name="connsiteX82" fmla="*/ 4546524 w 10848513"/>
              <a:gd name="connsiteY82" fmla="*/ 4886048 h 5584055"/>
              <a:gd name="connsiteX83" fmla="*/ 4060396 w 10848513"/>
              <a:gd name="connsiteY83" fmla="*/ 4886048 h 5584055"/>
              <a:gd name="connsiteX84" fmla="*/ 3290692 w 10848513"/>
              <a:gd name="connsiteY84" fmla="*/ 4886048 h 5584055"/>
              <a:gd name="connsiteX85" fmla="*/ 2615514 w 10848513"/>
              <a:gd name="connsiteY85" fmla="*/ 4886048 h 5584055"/>
              <a:gd name="connsiteX86" fmla="*/ 2223910 w 10848513"/>
              <a:gd name="connsiteY86" fmla="*/ 4886048 h 5584055"/>
              <a:gd name="connsiteX87" fmla="*/ 1832307 w 10848513"/>
              <a:gd name="connsiteY87" fmla="*/ 4886048 h 5584055"/>
              <a:gd name="connsiteX88" fmla="*/ 698007 w 10848513"/>
              <a:gd name="connsiteY88" fmla="*/ 4886048 h 5584055"/>
              <a:gd name="connsiteX89" fmla="*/ 698007 w 10848513"/>
              <a:gd name="connsiteY89" fmla="*/ 4313682 h 5584055"/>
              <a:gd name="connsiteX90" fmla="*/ 698007 w 10848513"/>
              <a:gd name="connsiteY90" fmla="*/ 3531915 h 5584055"/>
              <a:gd name="connsiteX91" fmla="*/ 698007 w 10848513"/>
              <a:gd name="connsiteY91" fmla="*/ 2750147 h 5584055"/>
              <a:gd name="connsiteX92" fmla="*/ 698007 w 10848513"/>
              <a:gd name="connsiteY92" fmla="*/ 2177781 h 5584055"/>
              <a:gd name="connsiteX93" fmla="*/ 698007 w 10848513"/>
              <a:gd name="connsiteY93" fmla="*/ 1521655 h 5584055"/>
              <a:gd name="connsiteX94" fmla="*/ 698007 w 10848513"/>
              <a:gd name="connsiteY94" fmla="*/ 698007 h 5584055"/>
              <a:gd name="connsiteX95" fmla="*/ 0 w 10848513"/>
              <a:gd name="connsiteY95" fmla="*/ 0 h 5584055"/>
              <a:gd name="connsiteX96" fmla="*/ 328063 w 10848513"/>
              <a:gd name="connsiteY96" fmla="*/ 328063 h 5584055"/>
              <a:gd name="connsiteX97" fmla="*/ 698007 w 10848513"/>
              <a:gd name="connsiteY97" fmla="*/ 698007 h 5584055"/>
              <a:gd name="connsiteX98" fmla="*/ 0 w 10848513"/>
              <a:gd name="connsiteY98" fmla="*/ 5584055 h 5584055"/>
              <a:gd name="connsiteX99" fmla="*/ 355984 w 10848513"/>
              <a:gd name="connsiteY99" fmla="*/ 5228071 h 5584055"/>
              <a:gd name="connsiteX100" fmla="*/ 698007 w 10848513"/>
              <a:gd name="connsiteY100" fmla="*/ 4886048 h 5584055"/>
              <a:gd name="connsiteX101" fmla="*/ 10848513 w 10848513"/>
              <a:gd name="connsiteY101" fmla="*/ 0 h 5584055"/>
              <a:gd name="connsiteX102" fmla="*/ 10499510 w 10848513"/>
              <a:gd name="connsiteY102" fmla="*/ 349004 h 5584055"/>
              <a:gd name="connsiteX103" fmla="*/ 10150506 w 10848513"/>
              <a:gd name="connsiteY103" fmla="*/ 698007 h 5584055"/>
              <a:gd name="connsiteX104" fmla="*/ 10848513 w 10848513"/>
              <a:gd name="connsiteY104" fmla="*/ 5584055 h 5584055"/>
              <a:gd name="connsiteX105" fmla="*/ 10499510 w 10848513"/>
              <a:gd name="connsiteY105" fmla="*/ 5235052 h 5584055"/>
              <a:gd name="connsiteX106" fmla="*/ 10150506 w 10848513"/>
              <a:gd name="connsiteY106" fmla="*/ 4886048 h 558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848513" h="5584055" stroke="0" extrusionOk="0">
                <a:moveTo>
                  <a:pt x="698007" y="698007"/>
                </a:moveTo>
                <a:cubicBezTo>
                  <a:pt x="962436" y="670489"/>
                  <a:pt x="1042358" y="714790"/>
                  <a:pt x="1278661" y="698007"/>
                </a:cubicBezTo>
                <a:cubicBezTo>
                  <a:pt x="1514964" y="681224"/>
                  <a:pt x="1543640" y="696773"/>
                  <a:pt x="1670264" y="698007"/>
                </a:cubicBezTo>
                <a:cubicBezTo>
                  <a:pt x="1796888" y="699241"/>
                  <a:pt x="2348739" y="664436"/>
                  <a:pt x="2534493" y="698007"/>
                </a:cubicBezTo>
                <a:cubicBezTo>
                  <a:pt x="2720247" y="731578"/>
                  <a:pt x="2951168" y="674772"/>
                  <a:pt x="3115146" y="698007"/>
                </a:cubicBezTo>
                <a:cubicBezTo>
                  <a:pt x="3279124" y="721242"/>
                  <a:pt x="3464809" y="723046"/>
                  <a:pt x="3695800" y="698007"/>
                </a:cubicBezTo>
                <a:cubicBezTo>
                  <a:pt x="3926791" y="672968"/>
                  <a:pt x="4357033" y="724059"/>
                  <a:pt x="4560028" y="698007"/>
                </a:cubicBezTo>
                <a:cubicBezTo>
                  <a:pt x="4763023" y="671955"/>
                  <a:pt x="4830243" y="687477"/>
                  <a:pt x="5046157" y="698007"/>
                </a:cubicBezTo>
                <a:cubicBezTo>
                  <a:pt x="5262071" y="708537"/>
                  <a:pt x="5520759" y="684800"/>
                  <a:pt x="5910385" y="698007"/>
                </a:cubicBezTo>
                <a:cubicBezTo>
                  <a:pt x="6300011" y="711214"/>
                  <a:pt x="6353587" y="708463"/>
                  <a:pt x="6774614" y="698007"/>
                </a:cubicBezTo>
                <a:cubicBezTo>
                  <a:pt x="7195641" y="687551"/>
                  <a:pt x="7169803" y="669838"/>
                  <a:pt x="7449792" y="698007"/>
                </a:cubicBezTo>
                <a:cubicBezTo>
                  <a:pt x="7729781" y="726176"/>
                  <a:pt x="7927033" y="662793"/>
                  <a:pt x="8314020" y="698007"/>
                </a:cubicBezTo>
                <a:cubicBezTo>
                  <a:pt x="8701007" y="733221"/>
                  <a:pt x="8760597" y="709090"/>
                  <a:pt x="8894674" y="698007"/>
                </a:cubicBezTo>
                <a:cubicBezTo>
                  <a:pt x="9028751" y="686924"/>
                  <a:pt x="9297643" y="704150"/>
                  <a:pt x="9475328" y="698007"/>
                </a:cubicBezTo>
                <a:cubicBezTo>
                  <a:pt x="9653013" y="691864"/>
                  <a:pt x="9944911" y="671149"/>
                  <a:pt x="10150506" y="698007"/>
                </a:cubicBezTo>
                <a:cubicBezTo>
                  <a:pt x="10159987" y="958726"/>
                  <a:pt x="10157525" y="1119925"/>
                  <a:pt x="10150506" y="1354133"/>
                </a:cubicBezTo>
                <a:cubicBezTo>
                  <a:pt x="10143487" y="1588341"/>
                  <a:pt x="10136602" y="1776190"/>
                  <a:pt x="10150506" y="2052140"/>
                </a:cubicBezTo>
                <a:cubicBezTo>
                  <a:pt x="10164410" y="2328090"/>
                  <a:pt x="10128354" y="2614919"/>
                  <a:pt x="10150506" y="2792028"/>
                </a:cubicBezTo>
                <a:cubicBezTo>
                  <a:pt x="10172658" y="2969137"/>
                  <a:pt x="10171412" y="3284029"/>
                  <a:pt x="10150506" y="3531915"/>
                </a:cubicBezTo>
                <a:cubicBezTo>
                  <a:pt x="10129600" y="3779801"/>
                  <a:pt x="10171231" y="3983231"/>
                  <a:pt x="10150506" y="4271802"/>
                </a:cubicBezTo>
                <a:cubicBezTo>
                  <a:pt x="10129781" y="4560373"/>
                  <a:pt x="10144465" y="4640128"/>
                  <a:pt x="10150506" y="4886048"/>
                </a:cubicBezTo>
                <a:cubicBezTo>
                  <a:pt x="9940486" y="4904697"/>
                  <a:pt x="9832433" y="4904687"/>
                  <a:pt x="9664377" y="4886048"/>
                </a:cubicBezTo>
                <a:cubicBezTo>
                  <a:pt x="9496321" y="4867409"/>
                  <a:pt x="9318683" y="4900832"/>
                  <a:pt x="8989199" y="4886048"/>
                </a:cubicBezTo>
                <a:cubicBezTo>
                  <a:pt x="8659715" y="4871264"/>
                  <a:pt x="8717330" y="4910195"/>
                  <a:pt x="8503070" y="4886048"/>
                </a:cubicBezTo>
                <a:cubicBezTo>
                  <a:pt x="8288810" y="4861901"/>
                  <a:pt x="8135690" y="4866355"/>
                  <a:pt x="7827892" y="4886048"/>
                </a:cubicBezTo>
                <a:cubicBezTo>
                  <a:pt x="7520094" y="4905741"/>
                  <a:pt x="7590384" y="4888947"/>
                  <a:pt x="7436288" y="4886048"/>
                </a:cubicBezTo>
                <a:cubicBezTo>
                  <a:pt x="7282192" y="4883149"/>
                  <a:pt x="7167731" y="4869853"/>
                  <a:pt x="7044685" y="4886048"/>
                </a:cubicBezTo>
                <a:cubicBezTo>
                  <a:pt x="6921639" y="4902243"/>
                  <a:pt x="6624781" y="4899566"/>
                  <a:pt x="6369506" y="4886048"/>
                </a:cubicBezTo>
                <a:cubicBezTo>
                  <a:pt x="6114231" y="4872530"/>
                  <a:pt x="6111341" y="4864578"/>
                  <a:pt x="5883378" y="4886048"/>
                </a:cubicBezTo>
                <a:cubicBezTo>
                  <a:pt x="5655415" y="4907518"/>
                  <a:pt x="5365852" y="4864401"/>
                  <a:pt x="5113674" y="4886048"/>
                </a:cubicBezTo>
                <a:cubicBezTo>
                  <a:pt x="4861496" y="4907695"/>
                  <a:pt x="4739146" y="4877022"/>
                  <a:pt x="4627546" y="4886048"/>
                </a:cubicBezTo>
                <a:cubicBezTo>
                  <a:pt x="4515946" y="4895074"/>
                  <a:pt x="4039840" y="4907960"/>
                  <a:pt x="3857842" y="4886048"/>
                </a:cubicBezTo>
                <a:cubicBezTo>
                  <a:pt x="3675844" y="4864136"/>
                  <a:pt x="3572462" y="4885088"/>
                  <a:pt x="3466239" y="4886048"/>
                </a:cubicBezTo>
                <a:cubicBezTo>
                  <a:pt x="3360016" y="4887008"/>
                  <a:pt x="2865963" y="4868845"/>
                  <a:pt x="2696535" y="4886048"/>
                </a:cubicBezTo>
                <a:cubicBezTo>
                  <a:pt x="2527107" y="4903251"/>
                  <a:pt x="2367336" y="4895468"/>
                  <a:pt x="2210407" y="4886048"/>
                </a:cubicBezTo>
                <a:cubicBezTo>
                  <a:pt x="2053478" y="4876628"/>
                  <a:pt x="2008234" y="4898418"/>
                  <a:pt x="1818803" y="4886048"/>
                </a:cubicBezTo>
                <a:cubicBezTo>
                  <a:pt x="1629372" y="4873678"/>
                  <a:pt x="1437597" y="4880386"/>
                  <a:pt x="1332675" y="4886048"/>
                </a:cubicBezTo>
                <a:cubicBezTo>
                  <a:pt x="1227753" y="4891710"/>
                  <a:pt x="851631" y="4865537"/>
                  <a:pt x="698007" y="4886048"/>
                </a:cubicBezTo>
                <a:cubicBezTo>
                  <a:pt x="673753" y="4693668"/>
                  <a:pt x="712590" y="4415250"/>
                  <a:pt x="698007" y="4271802"/>
                </a:cubicBezTo>
                <a:cubicBezTo>
                  <a:pt x="683424" y="4128354"/>
                  <a:pt x="685335" y="3888461"/>
                  <a:pt x="698007" y="3699436"/>
                </a:cubicBezTo>
                <a:cubicBezTo>
                  <a:pt x="710679" y="3510411"/>
                  <a:pt x="719124" y="3304439"/>
                  <a:pt x="698007" y="3127071"/>
                </a:cubicBezTo>
                <a:cubicBezTo>
                  <a:pt x="676890" y="2949703"/>
                  <a:pt x="734361" y="2603873"/>
                  <a:pt x="698007" y="2387184"/>
                </a:cubicBezTo>
                <a:cubicBezTo>
                  <a:pt x="661653" y="2170495"/>
                  <a:pt x="676934" y="1970245"/>
                  <a:pt x="698007" y="1814818"/>
                </a:cubicBezTo>
                <a:cubicBezTo>
                  <a:pt x="719080" y="1659391"/>
                  <a:pt x="720357" y="1069603"/>
                  <a:pt x="698007" y="698007"/>
                </a:cubicBezTo>
                <a:close/>
              </a:path>
              <a:path w="10848513" h="5584055" fill="lightenLess" stroke="0" extrusionOk="0">
                <a:moveTo>
                  <a:pt x="0" y="0"/>
                </a:moveTo>
                <a:cubicBezTo>
                  <a:pt x="172976" y="10670"/>
                  <a:pt x="273132" y="-22445"/>
                  <a:pt x="461062" y="0"/>
                </a:cubicBezTo>
                <a:cubicBezTo>
                  <a:pt x="648992" y="22445"/>
                  <a:pt x="716629" y="9889"/>
                  <a:pt x="813638" y="0"/>
                </a:cubicBezTo>
                <a:cubicBezTo>
                  <a:pt x="910647" y="-9889"/>
                  <a:pt x="1246517" y="31855"/>
                  <a:pt x="1491671" y="0"/>
                </a:cubicBezTo>
                <a:cubicBezTo>
                  <a:pt x="1736825" y="-31855"/>
                  <a:pt x="2151797" y="12165"/>
                  <a:pt x="2386673" y="0"/>
                </a:cubicBezTo>
                <a:cubicBezTo>
                  <a:pt x="2621549" y="-12165"/>
                  <a:pt x="2839403" y="2576"/>
                  <a:pt x="2956220" y="0"/>
                </a:cubicBezTo>
                <a:cubicBezTo>
                  <a:pt x="3073037" y="-2576"/>
                  <a:pt x="3337072" y="-531"/>
                  <a:pt x="3525767" y="0"/>
                </a:cubicBezTo>
                <a:cubicBezTo>
                  <a:pt x="3714462" y="531"/>
                  <a:pt x="3980077" y="6465"/>
                  <a:pt x="4203799" y="0"/>
                </a:cubicBezTo>
                <a:cubicBezTo>
                  <a:pt x="4427521" y="-6465"/>
                  <a:pt x="4625033" y="30070"/>
                  <a:pt x="4990316" y="0"/>
                </a:cubicBezTo>
                <a:cubicBezTo>
                  <a:pt x="5355599" y="-30070"/>
                  <a:pt x="5613993" y="31107"/>
                  <a:pt x="5776833" y="0"/>
                </a:cubicBezTo>
                <a:cubicBezTo>
                  <a:pt x="5939673" y="-31107"/>
                  <a:pt x="6324465" y="30638"/>
                  <a:pt x="6563350" y="0"/>
                </a:cubicBezTo>
                <a:cubicBezTo>
                  <a:pt x="6802235" y="-30638"/>
                  <a:pt x="7140458" y="11433"/>
                  <a:pt x="7458353" y="0"/>
                </a:cubicBezTo>
                <a:cubicBezTo>
                  <a:pt x="7776248" y="-11433"/>
                  <a:pt x="7854878" y="33210"/>
                  <a:pt x="8136385" y="0"/>
                </a:cubicBezTo>
                <a:cubicBezTo>
                  <a:pt x="8417892" y="-33210"/>
                  <a:pt x="8663426" y="19021"/>
                  <a:pt x="8922902" y="0"/>
                </a:cubicBezTo>
                <a:cubicBezTo>
                  <a:pt x="9182378" y="-19021"/>
                  <a:pt x="9452223" y="11342"/>
                  <a:pt x="9600934" y="0"/>
                </a:cubicBezTo>
                <a:cubicBezTo>
                  <a:pt x="9749645" y="-11342"/>
                  <a:pt x="10254774" y="-21945"/>
                  <a:pt x="10848513" y="0"/>
                </a:cubicBezTo>
                <a:cubicBezTo>
                  <a:pt x="10740454" y="101045"/>
                  <a:pt x="10622967" y="205735"/>
                  <a:pt x="10499510" y="349004"/>
                </a:cubicBezTo>
                <a:cubicBezTo>
                  <a:pt x="10376053" y="492273"/>
                  <a:pt x="10248453" y="628683"/>
                  <a:pt x="10150506" y="698007"/>
                </a:cubicBezTo>
                <a:cubicBezTo>
                  <a:pt x="9963606" y="690467"/>
                  <a:pt x="9677847" y="687873"/>
                  <a:pt x="9380803" y="698007"/>
                </a:cubicBezTo>
                <a:cubicBezTo>
                  <a:pt x="9083759" y="708141"/>
                  <a:pt x="8955527" y="695018"/>
                  <a:pt x="8800149" y="698007"/>
                </a:cubicBezTo>
                <a:cubicBezTo>
                  <a:pt x="8644771" y="700996"/>
                  <a:pt x="8463202" y="718783"/>
                  <a:pt x="8219495" y="698007"/>
                </a:cubicBezTo>
                <a:cubicBezTo>
                  <a:pt x="7975788" y="677231"/>
                  <a:pt x="7792601" y="717660"/>
                  <a:pt x="7449792" y="698007"/>
                </a:cubicBezTo>
                <a:cubicBezTo>
                  <a:pt x="7106983" y="678354"/>
                  <a:pt x="7006089" y="696310"/>
                  <a:pt x="6774614" y="698007"/>
                </a:cubicBezTo>
                <a:cubicBezTo>
                  <a:pt x="6543139" y="699704"/>
                  <a:pt x="6463760" y="682342"/>
                  <a:pt x="6383010" y="698007"/>
                </a:cubicBezTo>
                <a:cubicBezTo>
                  <a:pt x="6302260" y="713672"/>
                  <a:pt x="5925542" y="688317"/>
                  <a:pt x="5802356" y="698007"/>
                </a:cubicBezTo>
                <a:cubicBezTo>
                  <a:pt x="5679170" y="707697"/>
                  <a:pt x="5408909" y="720332"/>
                  <a:pt x="5032653" y="698007"/>
                </a:cubicBezTo>
                <a:cubicBezTo>
                  <a:pt x="4656397" y="675682"/>
                  <a:pt x="4730937" y="718765"/>
                  <a:pt x="4546524" y="698007"/>
                </a:cubicBezTo>
                <a:cubicBezTo>
                  <a:pt x="4362111" y="677249"/>
                  <a:pt x="4104062" y="680951"/>
                  <a:pt x="3682296" y="698007"/>
                </a:cubicBezTo>
                <a:cubicBezTo>
                  <a:pt x="3260530" y="715063"/>
                  <a:pt x="3209487" y="667615"/>
                  <a:pt x="2818067" y="698007"/>
                </a:cubicBezTo>
                <a:cubicBezTo>
                  <a:pt x="2426647" y="728399"/>
                  <a:pt x="2317043" y="670748"/>
                  <a:pt x="2142889" y="698007"/>
                </a:cubicBezTo>
                <a:cubicBezTo>
                  <a:pt x="1968735" y="725266"/>
                  <a:pt x="1455458" y="690944"/>
                  <a:pt x="1278661" y="698007"/>
                </a:cubicBezTo>
                <a:cubicBezTo>
                  <a:pt x="1101864" y="705070"/>
                  <a:pt x="934240" y="696734"/>
                  <a:pt x="698007" y="698007"/>
                </a:cubicBezTo>
                <a:cubicBezTo>
                  <a:pt x="549871" y="514893"/>
                  <a:pt x="430888" y="443717"/>
                  <a:pt x="342023" y="342023"/>
                </a:cubicBezTo>
                <a:cubicBezTo>
                  <a:pt x="253158" y="240329"/>
                  <a:pt x="128356" y="128566"/>
                  <a:pt x="0" y="0"/>
                </a:cubicBezTo>
                <a:close/>
              </a:path>
              <a:path w="10848513" h="5584055" fill="darkenLess" stroke="0" extrusionOk="0">
                <a:moveTo>
                  <a:pt x="0" y="5584055"/>
                </a:moveTo>
                <a:cubicBezTo>
                  <a:pt x="65814" y="5491080"/>
                  <a:pt x="176098" y="5392643"/>
                  <a:pt x="335043" y="5249012"/>
                </a:cubicBezTo>
                <a:cubicBezTo>
                  <a:pt x="493988" y="5105381"/>
                  <a:pt x="563710" y="5033771"/>
                  <a:pt x="698007" y="4886048"/>
                </a:cubicBezTo>
                <a:cubicBezTo>
                  <a:pt x="782814" y="4869518"/>
                  <a:pt x="1010729" y="4899366"/>
                  <a:pt x="1089611" y="4886048"/>
                </a:cubicBezTo>
                <a:cubicBezTo>
                  <a:pt x="1168493" y="4872730"/>
                  <a:pt x="1434884" y="4893291"/>
                  <a:pt x="1670264" y="4886048"/>
                </a:cubicBezTo>
                <a:cubicBezTo>
                  <a:pt x="1905644" y="4878805"/>
                  <a:pt x="2196138" y="4879964"/>
                  <a:pt x="2345443" y="4886048"/>
                </a:cubicBezTo>
                <a:cubicBezTo>
                  <a:pt x="2494748" y="4892132"/>
                  <a:pt x="2642955" y="4909657"/>
                  <a:pt x="2831571" y="4886048"/>
                </a:cubicBezTo>
                <a:cubicBezTo>
                  <a:pt x="3020187" y="4862439"/>
                  <a:pt x="3406699" y="4859546"/>
                  <a:pt x="3601275" y="4886048"/>
                </a:cubicBezTo>
                <a:cubicBezTo>
                  <a:pt x="3795851" y="4912550"/>
                  <a:pt x="4247384" y="4856249"/>
                  <a:pt x="4465503" y="4886048"/>
                </a:cubicBezTo>
                <a:cubicBezTo>
                  <a:pt x="4683622" y="4915847"/>
                  <a:pt x="4882206" y="4879806"/>
                  <a:pt x="5046157" y="4886048"/>
                </a:cubicBezTo>
                <a:cubicBezTo>
                  <a:pt x="5210108" y="4892290"/>
                  <a:pt x="5493574" y="4881031"/>
                  <a:pt x="5910385" y="4886048"/>
                </a:cubicBezTo>
                <a:cubicBezTo>
                  <a:pt x="6327196" y="4891065"/>
                  <a:pt x="6434673" y="4915825"/>
                  <a:pt x="6585564" y="4886048"/>
                </a:cubicBezTo>
                <a:cubicBezTo>
                  <a:pt x="6736455" y="4856271"/>
                  <a:pt x="7274599" y="4858707"/>
                  <a:pt x="7449792" y="4886048"/>
                </a:cubicBezTo>
                <a:cubicBezTo>
                  <a:pt x="7624985" y="4913389"/>
                  <a:pt x="7925168" y="4888827"/>
                  <a:pt x="8314020" y="4886048"/>
                </a:cubicBezTo>
                <a:cubicBezTo>
                  <a:pt x="8702872" y="4883269"/>
                  <a:pt x="8564011" y="4898783"/>
                  <a:pt x="8800149" y="4886048"/>
                </a:cubicBezTo>
                <a:cubicBezTo>
                  <a:pt x="9036287" y="4873313"/>
                  <a:pt x="9098217" y="4876573"/>
                  <a:pt x="9380803" y="4886048"/>
                </a:cubicBezTo>
                <a:cubicBezTo>
                  <a:pt x="9663389" y="4895523"/>
                  <a:pt x="9969148" y="4866243"/>
                  <a:pt x="10150506" y="4886048"/>
                </a:cubicBezTo>
                <a:cubicBezTo>
                  <a:pt x="10319268" y="5046315"/>
                  <a:pt x="10346127" y="5062331"/>
                  <a:pt x="10499510" y="5235052"/>
                </a:cubicBezTo>
                <a:cubicBezTo>
                  <a:pt x="10652893" y="5407773"/>
                  <a:pt x="10713133" y="5454008"/>
                  <a:pt x="10848513" y="5584055"/>
                </a:cubicBezTo>
                <a:cubicBezTo>
                  <a:pt x="10774544" y="5581122"/>
                  <a:pt x="10616839" y="5567311"/>
                  <a:pt x="10495936" y="5584055"/>
                </a:cubicBezTo>
                <a:cubicBezTo>
                  <a:pt x="10375033" y="5600799"/>
                  <a:pt x="10246029" y="5576480"/>
                  <a:pt x="10034875" y="5584055"/>
                </a:cubicBezTo>
                <a:cubicBezTo>
                  <a:pt x="9823721" y="5591630"/>
                  <a:pt x="9378464" y="5568426"/>
                  <a:pt x="9139872" y="5584055"/>
                </a:cubicBezTo>
                <a:cubicBezTo>
                  <a:pt x="8901280" y="5599684"/>
                  <a:pt x="8868266" y="5587277"/>
                  <a:pt x="8787296" y="5584055"/>
                </a:cubicBezTo>
                <a:cubicBezTo>
                  <a:pt x="8706326" y="5580833"/>
                  <a:pt x="8572474" y="5599015"/>
                  <a:pt x="8434719" y="5584055"/>
                </a:cubicBezTo>
                <a:cubicBezTo>
                  <a:pt x="8296964" y="5569095"/>
                  <a:pt x="7987911" y="5602153"/>
                  <a:pt x="7865172" y="5584055"/>
                </a:cubicBezTo>
                <a:cubicBezTo>
                  <a:pt x="7742433" y="5565957"/>
                  <a:pt x="7464634" y="5586809"/>
                  <a:pt x="7187140" y="5584055"/>
                </a:cubicBezTo>
                <a:cubicBezTo>
                  <a:pt x="6909646" y="5581301"/>
                  <a:pt x="6763553" y="5569615"/>
                  <a:pt x="6400623" y="5584055"/>
                </a:cubicBezTo>
                <a:cubicBezTo>
                  <a:pt x="6037693" y="5598495"/>
                  <a:pt x="5964268" y="5597582"/>
                  <a:pt x="5614105" y="5584055"/>
                </a:cubicBezTo>
                <a:cubicBezTo>
                  <a:pt x="5263942" y="5570528"/>
                  <a:pt x="5097560" y="5549999"/>
                  <a:pt x="4719103" y="5584055"/>
                </a:cubicBezTo>
                <a:cubicBezTo>
                  <a:pt x="4340646" y="5618111"/>
                  <a:pt x="4311568" y="5601547"/>
                  <a:pt x="4041071" y="5584055"/>
                </a:cubicBezTo>
                <a:cubicBezTo>
                  <a:pt x="3770574" y="5566563"/>
                  <a:pt x="3853562" y="5575011"/>
                  <a:pt x="3688494" y="5584055"/>
                </a:cubicBezTo>
                <a:cubicBezTo>
                  <a:pt x="3523426" y="5593099"/>
                  <a:pt x="3236531" y="5542913"/>
                  <a:pt x="2793492" y="5584055"/>
                </a:cubicBezTo>
                <a:cubicBezTo>
                  <a:pt x="2350453" y="5625197"/>
                  <a:pt x="2425073" y="5577265"/>
                  <a:pt x="2115460" y="5584055"/>
                </a:cubicBezTo>
                <a:cubicBezTo>
                  <a:pt x="1805847" y="5590845"/>
                  <a:pt x="1591515" y="5552603"/>
                  <a:pt x="1437428" y="5584055"/>
                </a:cubicBezTo>
                <a:cubicBezTo>
                  <a:pt x="1283341" y="5615507"/>
                  <a:pt x="1158867" y="5569202"/>
                  <a:pt x="976366" y="5584055"/>
                </a:cubicBezTo>
                <a:cubicBezTo>
                  <a:pt x="793865" y="5598908"/>
                  <a:pt x="294964" y="5615827"/>
                  <a:pt x="0" y="5584055"/>
                </a:cubicBezTo>
                <a:close/>
              </a:path>
              <a:path w="10848513" h="5584055" fill="lighten" stroke="0" extrusionOk="0">
                <a:moveTo>
                  <a:pt x="0" y="0"/>
                </a:moveTo>
                <a:cubicBezTo>
                  <a:pt x="91367" y="59781"/>
                  <a:pt x="189857" y="165494"/>
                  <a:pt x="335043" y="335043"/>
                </a:cubicBezTo>
                <a:cubicBezTo>
                  <a:pt x="480229" y="504592"/>
                  <a:pt x="546861" y="582737"/>
                  <a:pt x="698007" y="698007"/>
                </a:cubicBezTo>
                <a:cubicBezTo>
                  <a:pt x="720992" y="932292"/>
                  <a:pt x="716267" y="1072106"/>
                  <a:pt x="698007" y="1312253"/>
                </a:cubicBezTo>
                <a:cubicBezTo>
                  <a:pt x="679747" y="1552400"/>
                  <a:pt x="736133" y="1772072"/>
                  <a:pt x="698007" y="2094021"/>
                </a:cubicBezTo>
                <a:cubicBezTo>
                  <a:pt x="659881" y="2415970"/>
                  <a:pt x="697393" y="2653618"/>
                  <a:pt x="698007" y="2833908"/>
                </a:cubicBezTo>
                <a:cubicBezTo>
                  <a:pt x="698621" y="3014198"/>
                  <a:pt x="706548" y="3303894"/>
                  <a:pt x="698007" y="3490034"/>
                </a:cubicBezTo>
                <a:cubicBezTo>
                  <a:pt x="689466" y="3676174"/>
                  <a:pt x="689286" y="3891346"/>
                  <a:pt x="698007" y="4104280"/>
                </a:cubicBezTo>
                <a:cubicBezTo>
                  <a:pt x="706728" y="4317214"/>
                  <a:pt x="661995" y="4650217"/>
                  <a:pt x="698007" y="4886048"/>
                </a:cubicBezTo>
                <a:cubicBezTo>
                  <a:pt x="628037" y="4970063"/>
                  <a:pt x="479689" y="5103624"/>
                  <a:pt x="342023" y="5242032"/>
                </a:cubicBezTo>
                <a:cubicBezTo>
                  <a:pt x="204357" y="5380440"/>
                  <a:pt x="178702" y="5423628"/>
                  <a:pt x="0" y="5584055"/>
                </a:cubicBezTo>
                <a:cubicBezTo>
                  <a:pt x="-24922" y="5354091"/>
                  <a:pt x="10063" y="5256945"/>
                  <a:pt x="0" y="5053570"/>
                </a:cubicBezTo>
                <a:cubicBezTo>
                  <a:pt x="-10063" y="4850195"/>
                  <a:pt x="24863" y="4625686"/>
                  <a:pt x="0" y="4467244"/>
                </a:cubicBezTo>
                <a:cubicBezTo>
                  <a:pt x="-24863" y="4308802"/>
                  <a:pt x="27501" y="4047583"/>
                  <a:pt x="0" y="3880918"/>
                </a:cubicBezTo>
                <a:cubicBezTo>
                  <a:pt x="-27501" y="3714253"/>
                  <a:pt x="9114" y="3508599"/>
                  <a:pt x="0" y="3182911"/>
                </a:cubicBezTo>
                <a:cubicBezTo>
                  <a:pt x="-9114" y="2857223"/>
                  <a:pt x="-18931" y="2686184"/>
                  <a:pt x="0" y="2429064"/>
                </a:cubicBezTo>
                <a:cubicBezTo>
                  <a:pt x="18931" y="2171944"/>
                  <a:pt x="-30158" y="1835962"/>
                  <a:pt x="0" y="1619376"/>
                </a:cubicBezTo>
                <a:cubicBezTo>
                  <a:pt x="30158" y="1402790"/>
                  <a:pt x="9568" y="1325791"/>
                  <a:pt x="0" y="1033050"/>
                </a:cubicBezTo>
                <a:cubicBezTo>
                  <a:pt x="-9568" y="740309"/>
                  <a:pt x="39848" y="239763"/>
                  <a:pt x="0" y="0"/>
                </a:cubicBezTo>
                <a:close/>
              </a:path>
              <a:path w="10848513" h="5584055" fill="darken" stroke="0" extrusionOk="0">
                <a:moveTo>
                  <a:pt x="10848513" y="0"/>
                </a:moveTo>
                <a:cubicBezTo>
                  <a:pt x="10847129" y="236851"/>
                  <a:pt x="10826381" y="521115"/>
                  <a:pt x="10848513" y="809688"/>
                </a:cubicBezTo>
                <a:cubicBezTo>
                  <a:pt x="10870645" y="1098261"/>
                  <a:pt x="10857267" y="1307338"/>
                  <a:pt x="10848513" y="1563535"/>
                </a:cubicBezTo>
                <a:cubicBezTo>
                  <a:pt x="10839759" y="1819732"/>
                  <a:pt x="10865639" y="1971538"/>
                  <a:pt x="10848513" y="2094021"/>
                </a:cubicBezTo>
                <a:cubicBezTo>
                  <a:pt x="10831387" y="2216504"/>
                  <a:pt x="10827378" y="2398626"/>
                  <a:pt x="10848513" y="2680346"/>
                </a:cubicBezTo>
                <a:cubicBezTo>
                  <a:pt x="10869648" y="2962067"/>
                  <a:pt x="10877774" y="3181821"/>
                  <a:pt x="10848513" y="3322513"/>
                </a:cubicBezTo>
                <a:cubicBezTo>
                  <a:pt x="10819252" y="3463205"/>
                  <a:pt x="10823707" y="3781188"/>
                  <a:pt x="10848513" y="3908838"/>
                </a:cubicBezTo>
                <a:cubicBezTo>
                  <a:pt x="10873319" y="4036488"/>
                  <a:pt x="10851428" y="4443551"/>
                  <a:pt x="10848513" y="4606845"/>
                </a:cubicBezTo>
                <a:cubicBezTo>
                  <a:pt x="10845598" y="4770139"/>
                  <a:pt x="10876319" y="5231432"/>
                  <a:pt x="10848513" y="5584055"/>
                </a:cubicBezTo>
                <a:cubicBezTo>
                  <a:pt x="10750205" y="5474799"/>
                  <a:pt x="10564394" y="5305086"/>
                  <a:pt x="10485549" y="5221091"/>
                </a:cubicBezTo>
                <a:cubicBezTo>
                  <a:pt x="10406704" y="5137096"/>
                  <a:pt x="10276794" y="4978942"/>
                  <a:pt x="10150506" y="4886048"/>
                </a:cubicBezTo>
                <a:cubicBezTo>
                  <a:pt x="10155516" y="4663263"/>
                  <a:pt x="10159220" y="4456799"/>
                  <a:pt x="10150506" y="4229922"/>
                </a:cubicBezTo>
                <a:cubicBezTo>
                  <a:pt x="10141792" y="4003045"/>
                  <a:pt x="10148853" y="3676155"/>
                  <a:pt x="10150506" y="3490034"/>
                </a:cubicBezTo>
                <a:cubicBezTo>
                  <a:pt x="10152159" y="3303913"/>
                  <a:pt x="10127276" y="2948433"/>
                  <a:pt x="10150506" y="2750147"/>
                </a:cubicBezTo>
                <a:cubicBezTo>
                  <a:pt x="10173736" y="2551861"/>
                  <a:pt x="10160906" y="2318609"/>
                  <a:pt x="10150506" y="2094021"/>
                </a:cubicBezTo>
                <a:cubicBezTo>
                  <a:pt x="10140106" y="1869433"/>
                  <a:pt x="10159335" y="1597656"/>
                  <a:pt x="10150506" y="1437894"/>
                </a:cubicBezTo>
                <a:cubicBezTo>
                  <a:pt x="10141677" y="1278132"/>
                  <a:pt x="10122343" y="998224"/>
                  <a:pt x="10150506" y="698007"/>
                </a:cubicBezTo>
                <a:cubicBezTo>
                  <a:pt x="10257825" y="593563"/>
                  <a:pt x="10428643" y="430518"/>
                  <a:pt x="10513470" y="335043"/>
                </a:cubicBezTo>
                <a:cubicBezTo>
                  <a:pt x="10598297" y="239568"/>
                  <a:pt x="10760282" y="104200"/>
                  <a:pt x="10848513" y="0"/>
                </a:cubicBezTo>
                <a:close/>
              </a:path>
              <a:path w="10848513" h="5584055" fill="none" extrusionOk="0">
                <a:moveTo>
                  <a:pt x="0" y="0"/>
                </a:moveTo>
                <a:cubicBezTo>
                  <a:pt x="208583" y="33124"/>
                  <a:pt x="620279" y="-1573"/>
                  <a:pt x="786517" y="0"/>
                </a:cubicBezTo>
                <a:cubicBezTo>
                  <a:pt x="952755" y="1573"/>
                  <a:pt x="1118130" y="-17557"/>
                  <a:pt x="1247579" y="0"/>
                </a:cubicBezTo>
                <a:cubicBezTo>
                  <a:pt x="1377028" y="17557"/>
                  <a:pt x="1688219" y="2754"/>
                  <a:pt x="1817126" y="0"/>
                </a:cubicBezTo>
                <a:cubicBezTo>
                  <a:pt x="1946033" y="-2754"/>
                  <a:pt x="2175641" y="8191"/>
                  <a:pt x="2495158" y="0"/>
                </a:cubicBezTo>
                <a:cubicBezTo>
                  <a:pt x="2814675" y="-8191"/>
                  <a:pt x="2922582" y="4844"/>
                  <a:pt x="3064705" y="0"/>
                </a:cubicBezTo>
                <a:cubicBezTo>
                  <a:pt x="3206828" y="-4844"/>
                  <a:pt x="3428278" y="-21118"/>
                  <a:pt x="3525767" y="0"/>
                </a:cubicBezTo>
                <a:cubicBezTo>
                  <a:pt x="3623256" y="21118"/>
                  <a:pt x="3827833" y="2426"/>
                  <a:pt x="3986829" y="0"/>
                </a:cubicBezTo>
                <a:cubicBezTo>
                  <a:pt x="4145825" y="-2426"/>
                  <a:pt x="4600800" y="20674"/>
                  <a:pt x="4773346" y="0"/>
                </a:cubicBezTo>
                <a:cubicBezTo>
                  <a:pt x="4945892" y="-20674"/>
                  <a:pt x="5137554" y="-6863"/>
                  <a:pt x="5234408" y="0"/>
                </a:cubicBezTo>
                <a:cubicBezTo>
                  <a:pt x="5331262" y="6863"/>
                  <a:pt x="5649052" y="-32668"/>
                  <a:pt x="5912440" y="0"/>
                </a:cubicBezTo>
                <a:cubicBezTo>
                  <a:pt x="6175828" y="32668"/>
                  <a:pt x="6381209" y="-102"/>
                  <a:pt x="6807442" y="0"/>
                </a:cubicBezTo>
                <a:cubicBezTo>
                  <a:pt x="7233675" y="102"/>
                  <a:pt x="7406180" y="1631"/>
                  <a:pt x="7593959" y="0"/>
                </a:cubicBezTo>
                <a:cubicBezTo>
                  <a:pt x="7781738" y="-1631"/>
                  <a:pt x="8274445" y="5690"/>
                  <a:pt x="8488961" y="0"/>
                </a:cubicBezTo>
                <a:cubicBezTo>
                  <a:pt x="8703477" y="-5690"/>
                  <a:pt x="8763012" y="-4007"/>
                  <a:pt x="8841538" y="0"/>
                </a:cubicBezTo>
                <a:cubicBezTo>
                  <a:pt x="8920064" y="4007"/>
                  <a:pt x="9110557" y="-2844"/>
                  <a:pt x="9302600" y="0"/>
                </a:cubicBezTo>
                <a:cubicBezTo>
                  <a:pt x="9494643" y="2844"/>
                  <a:pt x="9748329" y="14521"/>
                  <a:pt x="9980632" y="0"/>
                </a:cubicBezTo>
                <a:cubicBezTo>
                  <a:pt x="10212935" y="-14521"/>
                  <a:pt x="10437205" y="-17141"/>
                  <a:pt x="10848513" y="0"/>
                </a:cubicBezTo>
                <a:cubicBezTo>
                  <a:pt x="10874904" y="202530"/>
                  <a:pt x="10861258" y="379114"/>
                  <a:pt x="10848513" y="586326"/>
                </a:cubicBezTo>
                <a:cubicBezTo>
                  <a:pt x="10835768" y="793538"/>
                  <a:pt x="10874531" y="1061286"/>
                  <a:pt x="10848513" y="1396014"/>
                </a:cubicBezTo>
                <a:cubicBezTo>
                  <a:pt x="10822495" y="1730742"/>
                  <a:pt x="10811829" y="1938393"/>
                  <a:pt x="10848513" y="2149861"/>
                </a:cubicBezTo>
                <a:cubicBezTo>
                  <a:pt x="10885197" y="2361329"/>
                  <a:pt x="10867695" y="2616576"/>
                  <a:pt x="10848513" y="2847868"/>
                </a:cubicBezTo>
                <a:cubicBezTo>
                  <a:pt x="10829331" y="3079160"/>
                  <a:pt x="10841552" y="3253791"/>
                  <a:pt x="10848513" y="3434194"/>
                </a:cubicBezTo>
                <a:cubicBezTo>
                  <a:pt x="10855474" y="3614597"/>
                  <a:pt x="10859933" y="3768827"/>
                  <a:pt x="10848513" y="4076360"/>
                </a:cubicBezTo>
                <a:cubicBezTo>
                  <a:pt x="10837093" y="4383893"/>
                  <a:pt x="10869681" y="4701178"/>
                  <a:pt x="10848513" y="4886048"/>
                </a:cubicBezTo>
                <a:cubicBezTo>
                  <a:pt x="10827345" y="5070918"/>
                  <a:pt x="10842483" y="5341275"/>
                  <a:pt x="10848513" y="5584055"/>
                </a:cubicBezTo>
                <a:cubicBezTo>
                  <a:pt x="10633382" y="5582826"/>
                  <a:pt x="10376538" y="5553655"/>
                  <a:pt x="10061996" y="5584055"/>
                </a:cubicBezTo>
                <a:cubicBezTo>
                  <a:pt x="9747454" y="5614455"/>
                  <a:pt x="9598941" y="5594779"/>
                  <a:pt x="9383964" y="5584055"/>
                </a:cubicBezTo>
                <a:cubicBezTo>
                  <a:pt x="9168987" y="5573331"/>
                  <a:pt x="8883257" y="5598947"/>
                  <a:pt x="8705932" y="5584055"/>
                </a:cubicBezTo>
                <a:cubicBezTo>
                  <a:pt x="8528607" y="5569163"/>
                  <a:pt x="8514592" y="5573337"/>
                  <a:pt x="8353355" y="5584055"/>
                </a:cubicBezTo>
                <a:cubicBezTo>
                  <a:pt x="8192118" y="5594773"/>
                  <a:pt x="8087731" y="5579220"/>
                  <a:pt x="8000778" y="5584055"/>
                </a:cubicBezTo>
                <a:cubicBezTo>
                  <a:pt x="7913825" y="5588890"/>
                  <a:pt x="7662868" y="5605267"/>
                  <a:pt x="7539717" y="5584055"/>
                </a:cubicBezTo>
                <a:cubicBezTo>
                  <a:pt x="7416566" y="5562843"/>
                  <a:pt x="7269973" y="5566102"/>
                  <a:pt x="7078655" y="5584055"/>
                </a:cubicBezTo>
                <a:cubicBezTo>
                  <a:pt x="6887337" y="5602008"/>
                  <a:pt x="6637723" y="5556347"/>
                  <a:pt x="6509108" y="5584055"/>
                </a:cubicBezTo>
                <a:cubicBezTo>
                  <a:pt x="6380493" y="5611763"/>
                  <a:pt x="6165873" y="5579720"/>
                  <a:pt x="6048046" y="5584055"/>
                </a:cubicBezTo>
                <a:cubicBezTo>
                  <a:pt x="5930219" y="5588390"/>
                  <a:pt x="5612642" y="5557877"/>
                  <a:pt x="5261529" y="5584055"/>
                </a:cubicBezTo>
                <a:cubicBezTo>
                  <a:pt x="4910416" y="5610233"/>
                  <a:pt x="5073459" y="5580815"/>
                  <a:pt x="4908952" y="5584055"/>
                </a:cubicBezTo>
                <a:cubicBezTo>
                  <a:pt x="4744445" y="5587295"/>
                  <a:pt x="4379420" y="5557317"/>
                  <a:pt x="4230920" y="5584055"/>
                </a:cubicBezTo>
                <a:cubicBezTo>
                  <a:pt x="4082420" y="5610793"/>
                  <a:pt x="3881974" y="5598654"/>
                  <a:pt x="3769858" y="5584055"/>
                </a:cubicBezTo>
                <a:cubicBezTo>
                  <a:pt x="3657742" y="5569456"/>
                  <a:pt x="3238750" y="5580417"/>
                  <a:pt x="3091826" y="5584055"/>
                </a:cubicBezTo>
                <a:cubicBezTo>
                  <a:pt x="2944902" y="5587693"/>
                  <a:pt x="2737747" y="5611880"/>
                  <a:pt x="2413794" y="5584055"/>
                </a:cubicBezTo>
                <a:cubicBezTo>
                  <a:pt x="2089841" y="5556230"/>
                  <a:pt x="1940153" y="5622939"/>
                  <a:pt x="1518792" y="5584055"/>
                </a:cubicBezTo>
                <a:cubicBezTo>
                  <a:pt x="1097431" y="5545171"/>
                  <a:pt x="1178604" y="5602718"/>
                  <a:pt x="840760" y="5584055"/>
                </a:cubicBezTo>
                <a:cubicBezTo>
                  <a:pt x="502916" y="5565392"/>
                  <a:pt x="380088" y="5583617"/>
                  <a:pt x="0" y="5584055"/>
                </a:cubicBezTo>
                <a:cubicBezTo>
                  <a:pt x="20893" y="5462832"/>
                  <a:pt x="11131" y="5309483"/>
                  <a:pt x="0" y="5053570"/>
                </a:cubicBezTo>
                <a:cubicBezTo>
                  <a:pt x="-11131" y="4797658"/>
                  <a:pt x="-4297" y="4582996"/>
                  <a:pt x="0" y="4355563"/>
                </a:cubicBezTo>
                <a:cubicBezTo>
                  <a:pt x="4297" y="4128130"/>
                  <a:pt x="-6739" y="3947811"/>
                  <a:pt x="0" y="3769237"/>
                </a:cubicBezTo>
                <a:cubicBezTo>
                  <a:pt x="6739" y="3590663"/>
                  <a:pt x="-474" y="3258781"/>
                  <a:pt x="0" y="3127071"/>
                </a:cubicBezTo>
                <a:cubicBezTo>
                  <a:pt x="474" y="2995361"/>
                  <a:pt x="3668" y="2802802"/>
                  <a:pt x="0" y="2484904"/>
                </a:cubicBezTo>
                <a:cubicBezTo>
                  <a:pt x="-3668" y="2167006"/>
                  <a:pt x="8503" y="2087335"/>
                  <a:pt x="0" y="1842738"/>
                </a:cubicBezTo>
                <a:cubicBezTo>
                  <a:pt x="-8503" y="1598141"/>
                  <a:pt x="14482" y="1394844"/>
                  <a:pt x="0" y="1256412"/>
                </a:cubicBezTo>
                <a:cubicBezTo>
                  <a:pt x="-14482" y="1117980"/>
                  <a:pt x="-2704" y="494743"/>
                  <a:pt x="0" y="0"/>
                </a:cubicBezTo>
                <a:close/>
                <a:moveTo>
                  <a:pt x="698007" y="698007"/>
                </a:moveTo>
                <a:cubicBezTo>
                  <a:pt x="810584" y="706586"/>
                  <a:pt x="961827" y="698571"/>
                  <a:pt x="1089611" y="698007"/>
                </a:cubicBezTo>
                <a:cubicBezTo>
                  <a:pt x="1217395" y="697443"/>
                  <a:pt x="1536061" y="673658"/>
                  <a:pt x="1859314" y="698007"/>
                </a:cubicBezTo>
                <a:cubicBezTo>
                  <a:pt x="2182567" y="722356"/>
                  <a:pt x="2246695" y="694137"/>
                  <a:pt x="2534493" y="698007"/>
                </a:cubicBezTo>
                <a:cubicBezTo>
                  <a:pt x="2822291" y="701877"/>
                  <a:pt x="3116698" y="721484"/>
                  <a:pt x="3398721" y="698007"/>
                </a:cubicBezTo>
                <a:cubicBezTo>
                  <a:pt x="3680744" y="674530"/>
                  <a:pt x="3813296" y="721177"/>
                  <a:pt x="3979375" y="698007"/>
                </a:cubicBezTo>
                <a:cubicBezTo>
                  <a:pt x="4145454" y="674837"/>
                  <a:pt x="4623222" y="720525"/>
                  <a:pt x="4843603" y="698007"/>
                </a:cubicBezTo>
                <a:cubicBezTo>
                  <a:pt x="5063984" y="675489"/>
                  <a:pt x="5168402" y="687355"/>
                  <a:pt x="5329732" y="698007"/>
                </a:cubicBezTo>
                <a:cubicBezTo>
                  <a:pt x="5491062" y="708659"/>
                  <a:pt x="5650542" y="689505"/>
                  <a:pt x="5910385" y="698007"/>
                </a:cubicBezTo>
                <a:cubicBezTo>
                  <a:pt x="6170228" y="706509"/>
                  <a:pt x="6176456" y="698644"/>
                  <a:pt x="6301989" y="698007"/>
                </a:cubicBezTo>
                <a:cubicBezTo>
                  <a:pt x="6427522" y="697370"/>
                  <a:pt x="6648337" y="706763"/>
                  <a:pt x="6882642" y="698007"/>
                </a:cubicBezTo>
                <a:cubicBezTo>
                  <a:pt x="7116947" y="689251"/>
                  <a:pt x="7188336" y="678427"/>
                  <a:pt x="7274246" y="698007"/>
                </a:cubicBezTo>
                <a:cubicBezTo>
                  <a:pt x="7360156" y="717587"/>
                  <a:pt x="7542111" y="679933"/>
                  <a:pt x="7760374" y="698007"/>
                </a:cubicBezTo>
                <a:cubicBezTo>
                  <a:pt x="7978637" y="716081"/>
                  <a:pt x="7994069" y="692257"/>
                  <a:pt x="8151978" y="698007"/>
                </a:cubicBezTo>
                <a:cubicBezTo>
                  <a:pt x="8309887" y="703757"/>
                  <a:pt x="8605061" y="667143"/>
                  <a:pt x="8827156" y="698007"/>
                </a:cubicBezTo>
                <a:cubicBezTo>
                  <a:pt x="9049251" y="728871"/>
                  <a:pt x="9744731" y="741854"/>
                  <a:pt x="10150506" y="698007"/>
                </a:cubicBezTo>
                <a:cubicBezTo>
                  <a:pt x="10144371" y="890323"/>
                  <a:pt x="10133110" y="1050375"/>
                  <a:pt x="10150506" y="1270373"/>
                </a:cubicBezTo>
                <a:cubicBezTo>
                  <a:pt x="10167902" y="1490371"/>
                  <a:pt x="10132730" y="1665700"/>
                  <a:pt x="10150506" y="2010260"/>
                </a:cubicBezTo>
                <a:cubicBezTo>
                  <a:pt x="10168282" y="2354820"/>
                  <a:pt x="10176314" y="2322923"/>
                  <a:pt x="10150506" y="2582625"/>
                </a:cubicBezTo>
                <a:cubicBezTo>
                  <a:pt x="10124698" y="2842327"/>
                  <a:pt x="10125591" y="3017257"/>
                  <a:pt x="10150506" y="3322513"/>
                </a:cubicBezTo>
                <a:cubicBezTo>
                  <a:pt x="10175421" y="3627769"/>
                  <a:pt x="10159275" y="3691152"/>
                  <a:pt x="10150506" y="4020520"/>
                </a:cubicBezTo>
                <a:cubicBezTo>
                  <a:pt x="10141737" y="4349888"/>
                  <a:pt x="10185282" y="4581271"/>
                  <a:pt x="10150506" y="4886048"/>
                </a:cubicBezTo>
                <a:cubicBezTo>
                  <a:pt x="10004801" y="4903236"/>
                  <a:pt x="9756109" y="4879063"/>
                  <a:pt x="9569852" y="4886048"/>
                </a:cubicBezTo>
                <a:cubicBezTo>
                  <a:pt x="9383595" y="4893033"/>
                  <a:pt x="9000900" y="4902955"/>
                  <a:pt x="8800149" y="4886048"/>
                </a:cubicBezTo>
                <a:cubicBezTo>
                  <a:pt x="8599398" y="4869141"/>
                  <a:pt x="8576663" y="4901952"/>
                  <a:pt x="8408545" y="4886048"/>
                </a:cubicBezTo>
                <a:cubicBezTo>
                  <a:pt x="8240427" y="4870144"/>
                  <a:pt x="8073759" y="4874983"/>
                  <a:pt x="7922417" y="4886048"/>
                </a:cubicBezTo>
                <a:cubicBezTo>
                  <a:pt x="7771075" y="4897113"/>
                  <a:pt x="7580729" y="4871584"/>
                  <a:pt x="7341763" y="4886048"/>
                </a:cubicBezTo>
                <a:cubicBezTo>
                  <a:pt x="7102797" y="4900512"/>
                  <a:pt x="6975604" y="4857694"/>
                  <a:pt x="6666585" y="4886048"/>
                </a:cubicBezTo>
                <a:cubicBezTo>
                  <a:pt x="6357566" y="4914402"/>
                  <a:pt x="6270520" y="4867530"/>
                  <a:pt x="5991406" y="4886048"/>
                </a:cubicBezTo>
                <a:cubicBezTo>
                  <a:pt x="5712292" y="4904566"/>
                  <a:pt x="5461244" y="4872262"/>
                  <a:pt x="5221703" y="4886048"/>
                </a:cubicBezTo>
                <a:cubicBezTo>
                  <a:pt x="4982162" y="4899834"/>
                  <a:pt x="4848334" y="4917805"/>
                  <a:pt x="4546524" y="4886048"/>
                </a:cubicBezTo>
                <a:cubicBezTo>
                  <a:pt x="4244714" y="4854291"/>
                  <a:pt x="4196718" y="4900335"/>
                  <a:pt x="4060396" y="4886048"/>
                </a:cubicBezTo>
                <a:cubicBezTo>
                  <a:pt x="3924074" y="4871761"/>
                  <a:pt x="3653970" y="4852803"/>
                  <a:pt x="3290692" y="4886048"/>
                </a:cubicBezTo>
                <a:cubicBezTo>
                  <a:pt x="2927414" y="4919293"/>
                  <a:pt x="2799855" y="4879685"/>
                  <a:pt x="2615514" y="4886048"/>
                </a:cubicBezTo>
                <a:cubicBezTo>
                  <a:pt x="2431173" y="4892411"/>
                  <a:pt x="2322848" y="4867080"/>
                  <a:pt x="2223910" y="4886048"/>
                </a:cubicBezTo>
                <a:cubicBezTo>
                  <a:pt x="2124972" y="4905016"/>
                  <a:pt x="1978477" y="4867386"/>
                  <a:pt x="1832307" y="4886048"/>
                </a:cubicBezTo>
                <a:cubicBezTo>
                  <a:pt x="1686137" y="4904710"/>
                  <a:pt x="955451" y="4937975"/>
                  <a:pt x="698007" y="4886048"/>
                </a:cubicBezTo>
                <a:cubicBezTo>
                  <a:pt x="715913" y="4632101"/>
                  <a:pt x="686394" y="4491815"/>
                  <a:pt x="698007" y="4313682"/>
                </a:cubicBezTo>
                <a:cubicBezTo>
                  <a:pt x="709620" y="4135549"/>
                  <a:pt x="724308" y="3692040"/>
                  <a:pt x="698007" y="3531915"/>
                </a:cubicBezTo>
                <a:cubicBezTo>
                  <a:pt x="671706" y="3371790"/>
                  <a:pt x="668375" y="3036748"/>
                  <a:pt x="698007" y="2750147"/>
                </a:cubicBezTo>
                <a:cubicBezTo>
                  <a:pt x="727639" y="2463546"/>
                  <a:pt x="686790" y="2414585"/>
                  <a:pt x="698007" y="2177781"/>
                </a:cubicBezTo>
                <a:cubicBezTo>
                  <a:pt x="709224" y="1940977"/>
                  <a:pt x="682250" y="1717586"/>
                  <a:pt x="698007" y="1521655"/>
                </a:cubicBezTo>
                <a:cubicBezTo>
                  <a:pt x="713764" y="1325724"/>
                  <a:pt x="709528" y="927639"/>
                  <a:pt x="698007" y="698007"/>
                </a:cubicBezTo>
                <a:close/>
                <a:moveTo>
                  <a:pt x="0" y="0"/>
                </a:moveTo>
                <a:cubicBezTo>
                  <a:pt x="102834" y="80121"/>
                  <a:pt x="230994" y="203463"/>
                  <a:pt x="328063" y="328063"/>
                </a:cubicBezTo>
                <a:cubicBezTo>
                  <a:pt x="425132" y="452663"/>
                  <a:pt x="591670" y="570410"/>
                  <a:pt x="698007" y="698007"/>
                </a:cubicBezTo>
                <a:moveTo>
                  <a:pt x="0" y="5584055"/>
                </a:moveTo>
                <a:cubicBezTo>
                  <a:pt x="63535" y="5501765"/>
                  <a:pt x="243234" y="5375649"/>
                  <a:pt x="355984" y="5228071"/>
                </a:cubicBezTo>
                <a:cubicBezTo>
                  <a:pt x="468734" y="5080493"/>
                  <a:pt x="590116" y="4990221"/>
                  <a:pt x="698007" y="4886048"/>
                </a:cubicBezTo>
                <a:moveTo>
                  <a:pt x="10848513" y="0"/>
                </a:moveTo>
                <a:cubicBezTo>
                  <a:pt x="10762075" y="104187"/>
                  <a:pt x="10578450" y="263541"/>
                  <a:pt x="10499510" y="349004"/>
                </a:cubicBezTo>
                <a:cubicBezTo>
                  <a:pt x="10420570" y="434467"/>
                  <a:pt x="10287830" y="592909"/>
                  <a:pt x="10150506" y="698007"/>
                </a:cubicBezTo>
                <a:moveTo>
                  <a:pt x="10848513" y="5584055"/>
                </a:moveTo>
                <a:cubicBezTo>
                  <a:pt x="10741469" y="5461564"/>
                  <a:pt x="10649946" y="5385565"/>
                  <a:pt x="10499510" y="5235052"/>
                </a:cubicBezTo>
                <a:cubicBezTo>
                  <a:pt x="10349074" y="5084539"/>
                  <a:pt x="10296174" y="5007844"/>
                  <a:pt x="10150506" y="4886048"/>
                </a:cubicBezTo>
              </a:path>
              <a:path w="10848513" h="5584055" fill="none" stroke="0" extrusionOk="0">
                <a:moveTo>
                  <a:pt x="0" y="0"/>
                </a:moveTo>
                <a:cubicBezTo>
                  <a:pt x="154865" y="16869"/>
                  <a:pt x="324516" y="-6898"/>
                  <a:pt x="461062" y="0"/>
                </a:cubicBezTo>
                <a:cubicBezTo>
                  <a:pt x="597608" y="6898"/>
                  <a:pt x="732566" y="-16931"/>
                  <a:pt x="813638" y="0"/>
                </a:cubicBezTo>
                <a:cubicBezTo>
                  <a:pt x="894710" y="16931"/>
                  <a:pt x="1118771" y="17836"/>
                  <a:pt x="1383185" y="0"/>
                </a:cubicBezTo>
                <a:cubicBezTo>
                  <a:pt x="1647599" y="-17836"/>
                  <a:pt x="1697762" y="4417"/>
                  <a:pt x="1844247" y="0"/>
                </a:cubicBezTo>
                <a:cubicBezTo>
                  <a:pt x="1990732" y="-4417"/>
                  <a:pt x="2263728" y="6501"/>
                  <a:pt x="2522279" y="0"/>
                </a:cubicBezTo>
                <a:cubicBezTo>
                  <a:pt x="2780830" y="-6501"/>
                  <a:pt x="2737799" y="14819"/>
                  <a:pt x="2874856" y="0"/>
                </a:cubicBezTo>
                <a:cubicBezTo>
                  <a:pt x="3011913" y="-14819"/>
                  <a:pt x="3098284" y="2988"/>
                  <a:pt x="3227433" y="0"/>
                </a:cubicBezTo>
                <a:cubicBezTo>
                  <a:pt x="3356582" y="-2988"/>
                  <a:pt x="3786495" y="-18299"/>
                  <a:pt x="4122435" y="0"/>
                </a:cubicBezTo>
                <a:cubicBezTo>
                  <a:pt x="4458375" y="18299"/>
                  <a:pt x="4327675" y="14075"/>
                  <a:pt x="4475012" y="0"/>
                </a:cubicBezTo>
                <a:cubicBezTo>
                  <a:pt x="4622349" y="-14075"/>
                  <a:pt x="4903985" y="2148"/>
                  <a:pt x="5044559" y="0"/>
                </a:cubicBezTo>
                <a:cubicBezTo>
                  <a:pt x="5185133" y="-2148"/>
                  <a:pt x="5494542" y="32161"/>
                  <a:pt x="5831076" y="0"/>
                </a:cubicBezTo>
                <a:cubicBezTo>
                  <a:pt x="6167610" y="-32161"/>
                  <a:pt x="6111509" y="-11244"/>
                  <a:pt x="6183652" y="0"/>
                </a:cubicBezTo>
                <a:cubicBezTo>
                  <a:pt x="6255795" y="11244"/>
                  <a:pt x="6529865" y="-4330"/>
                  <a:pt x="6644714" y="0"/>
                </a:cubicBezTo>
                <a:cubicBezTo>
                  <a:pt x="6759563" y="4330"/>
                  <a:pt x="7089705" y="8978"/>
                  <a:pt x="7214261" y="0"/>
                </a:cubicBezTo>
                <a:cubicBezTo>
                  <a:pt x="7338817" y="-8978"/>
                  <a:pt x="7470903" y="-22888"/>
                  <a:pt x="7675323" y="0"/>
                </a:cubicBezTo>
                <a:cubicBezTo>
                  <a:pt x="7879743" y="22888"/>
                  <a:pt x="8334990" y="-2720"/>
                  <a:pt x="8570325" y="0"/>
                </a:cubicBezTo>
                <a:cubicBezTo>
                  <a:pt x="8805660" y="2720"/>
                  <a:pt x="8811894" y="-15011"/>
                  <a:pt x="9031387" y="0"/>
                </a:cubicBezTo>
                <a:cubicBezTo>
                  <a:pt x="9250880" y="15011"/>
                  <a:pt x="9485862" y="20143"/>
                  <a:pt x="9600934" y="0"/>
                </a:cubicBezTo>
                <a:cubicBezTo>
                  <a:pt x="9716006" y="-20143"/>
                  <a:pt x="10525869" y="-60794"/>
                  <a:pt x="10848513" y="0"/>
                </a:cubicBezTo>
                <a:cubicBezTo>
                  <a:pt x="10873175" y="166772"/>
                  <a:pt x="10828773" y="389920"/>
                  <a:pt x="10848513" y="530485"/>
                </a:cubicBezTo>
                <a:cubicBezTo>
                  <a:pt x="10868253" y="671051"/>
                  <a:pt x="10823078" y="1116606"/>
                  <a:pt x="10848513" y="1284333"/>
                </a:cubicBezTo>
                <a:cubicBezTo>
                  <a:pt x="10873948" y="1452060"/>
                  <a:pt x="10815199" y="1697866"/>
                  <a:pt x="10848513" y="1982340"/>
                </a:cubicBezTo>
                <a:cubicBezTo>
                  <a:pt x="10881827" y="2266814"/>
                  <a:pt x="10820462" y="2569276"/>
                  <a:pt x="10848513" y="2736187"/>
                </a:cubicBezTo>
                <a:cubicBezTo>
                  <a:pt x="10876564" y="2903098"/>
                  <a:pt x="10848550" y="3217836"/>
                  <a:pt x="10848513" y="3434194"/>
                </a:cubicBezTo>
                <a:cubicBezTo>
                  <a:pt x="10848476" y="3650552"/>
                  <a:pt x="10868478" y="3820473"/>
                  <a:pt x="10848513" y="4076360"/>
                </a:cubicBezTo>
                <a:cubicBezTo>
                  <a:pt x="10828548" y="4332247"/>
                  <a:pt x="10825718" y="4490681"/>
                  <a:pt x="10848513" y="4606845"/>
                </a:cubicBezTo>
                <a:cubicBezTo>
                  <a:pt x="10871308" y="4723009"/>
                  <a:pt x="10881958" y="5181055"/>
                  <a:pt x="10848513" y="5584055"/>
                </a:cubicBezTo>
                <a:cubicBezTo>
                  <a:pt x="10540877" y="5569909"/>
                  <a:pt x="10271323" y="5569033"/>
                  <a:pt x="10061996" y="5584055"/>
                </a:cubicBezTo>
                <a:cubicBezTo>
                  <a:pt x="9852669" y="5599077"/>
                  <a:pt x="9686452" y="5551302"/>
                  <a:pt x="9383964" y="5584055"/>
                </a:cubicBezTo>
                <a:cubicBezTo>
                  <a:pt x="9081476" y="5616808"/>
                  <a:pt x="9133706" y="5600541"/>
                  <a:pt x="9031387" y="5584055"/>
                </a:cubicBezTo>
                <a:cubicBezTo>
                  <a:pt x="8929068" y="5567569"/>
                  <a:pt x="8809233" y="5597427"/>
                  <a:pt x="8678810" y="5584055"/>
                </a:cubicBezTo>
                <a:cubicBezTo>
                  <a:pt x="8548387" y="5570683"/>
                  <a:pt x="8206811" y="5564410"/>
                  <a:pt x="8000778" y="5584055"/>
                </a:cubicBezTo>
                <a:cubicBezTo>
                  <a:pt x="7794745" y="5603700"/>
                  <a:pt x="7673805" y="5590014"/>
                  <a:pt x="7539717" y="5584055"/>
                </a:cubicBezTo>
                <a:cubicBezTo>
                  <a:pt x="7405629" y="5578096"/>
                  <a:pt x="7305954" y="5598608"/>
                  <a:pt x="7187140" y="5584055"/>
                </a:cubicBezTo>
                <a:cubicBezTo>
                  <a:pt x="7068326" y="5569502"/>
                  <a:pt x="6752739" y="5564462"/>
                  <a:pt x="6400623" y="5584055"/>
                </a:cubicBezTo>
                <a:cubicBezTo>
                  <a:pt x="6048507" y="5603648"/>
                  <a:pt x="5945064" y="5581774"/>
                  <a:pt x="5614105" y="5584055"/>
                </a:cubicBezTo>
                <a:cubicBezTo>
                  <a:pt x="5283146" y="5586336"/>
                  <a:pt x="5400796" y="5588870"/>
                  <a:pt x="5261529" y="5584055"/>
                </a:cubicBezTo>
                <a:cubicBezTo>
                  <a:pt x="5122262" y="5579240"/>
                  <a:pt x="4816137" y="5579794"/>
                  <a:pt x="4475012" y="5584055"/>
                </a:cubicBezTo>
                <a:cubicBezTo>
                  <a:pt x="4133887" y="5588316"/>
                  <a:pt x="4240193" y="5585920"/>
                  <a:pt x="4122435" y="5584055"/>
                </a:cubicBezTo>
                <a:cubicBezTo>
                  <a:pt x="4004677" y="5582190"/>
                  <a:pt x="3526618" y="5564177"/>
                  <a:pt x="3335918" y="5584055"/>
                </a:cubicBezTo>
                <a:cubicBezTo>
                  <a:pt x="3145218" y="5603933"/>
                  <a:pt x="3065420" y="5566668"/>
                  <a:pt x="2983341" y="5584055"/>
                </a:cubicBezTo>
                <a:cubicBezTo>
                  <a:pt x="2901262" y="5601442"/>
                  <a:pt x="2573061" y="5598067"/>
                  <a:pt x="2196824" y="5584055"/>
                </a:cubicBezTo>
                <a:cubicBezTo>
                  <a:pt x="1820587" y="5570043"/>
                  <a:pt x="1821441" y="5608471"/>
                  <a:pt x="1627277" y="5584055"/>
                </a:cubicBezTo>
                <a:cubicBezTo>
                  <a:pt x="1433113" y="5559639"/>
                  <a:pt x="1166623" y="5576237"/>
                  <a:pt x="949245" y="5584055"/>
                </a:cubicBezTo>
                <a:cubicBezTo>
                  <a:pt x="731867" y="5591873"/>
                  <a:pt x="228961" y="5541122"/>
                  <a:pt x="0" y="5584055"/>
                </a:cubicBezTo>
                <a:cubicBezTo>
                  <a:pt x="19736" y="5457374"/>
                  <a:pt x="-28771" y="5246586"/>
                  <a:pt x="0" y="4997729"/>
                </a:cubicBezTo>
                <a:cubicBezTo>
                  <a:pt x="28771" y="4748872"/>
                  <a:pt x="9379" y="4531003"/>
                  <a:pt x="0" y="4188041"/>
                </a:cubicBezTo>
                <a:cubicBezTo>
                  <a:pt x="-9379" y="3845079"/>
                  <a:pt x="17823" y="3627225"/>
                  <a:pt x="0" y="3434194"/>
                </a:cubicBezTo>
                <a:cubicBezTo>
                  <a:pt x="-17823" y="3241163"/>
                  <a:pt x="15778" y="3110803"/>
                  <a:pt x="0" y="2903709"/>
                </a:cubicBezTo>
                <a:cubicBezTo>
                  <a:pt x="-15778" y="2696616"/>
                  <a:pt x="12091" y="2486389"/>
                  <a:pt x="0" y="2094021"/>
                </a:cubicBezTo>
                <a:cubicBezTo>
                  <a:pt x="-12091" y="1701653"/>
                  <a:pt x="5759" y="1824298"/>
                  <a:pt x="0" y="1563535"/>
                </a:cubicBezTo>
                <a:cubicBezTo>
                  <a:pt x="-5759" y="1302772"/>
                  <a:pt x="-3739" y="1219681"/>
                  <a:pt x="0" y="921369"/>
                </a:cubicBezTo>
                <a:cubicBezTo>
                  <a:pt x="3739" y="623057"/>
                  <a:pt x="33941" y="396128"/>
                  <a:pt x="0" y="0"/>
                </a:cubicBezTo>
                <a:close/>
                <a:moveTo>
                  <a:pt x="698007" y="698007"/>
                </a:moveTo>
                <a:cubicBezTo>
                  <a:pt x="886013" y="703349"/>
                  <a:pt x="1000924" y="721048"/>
                  <a:pt x="1278661" y="698007"/>
                </a:cubicBezTo>
                <a:cubicBezTo>
                  <a:pt x="1556398" y="674966"/>
                  <a:pt x="1939902" y="668839"/>
                  <a:pt x="2142889" y="698007"/>
                </a:cubicBezTo>
                <a:cubicBezTo>
                  <a:pt x="2345876" y="727175"/>
                  <a:pt x="2348013" y="695066"/>
                  <a:pt x="2534493" y="698007"/>
                </a:cubicBezTo>
                <a:cubicBezTo>
                  <a:pt x="2720973" y="700948"/>
                  <a:pt x="2857812" y="698540"/>
                  <a:pt x="3115146" y="698007"/>
                </a:cubicBezTo>
                <a:cubicBezTo>
                  <a:pt x="3372480" y="697474"/>
                  <a:pt x="3323251" y="706585"/>
                  <a:pt x="3506750" y="698007"/>
                </a:cubicBezTo>
                <a:cubicBezTo>
                  <a:pt x="3690249" y="689429"/>
                  <a:pt x="3785499" y="710431"/>
                  <a:pt x="3898353" y="698007"/>
                </a:cubicBezTo>
                <a:cubicBezTo>
                  <a:pt x="4011207" y="685583"/>
                  <a:pt x="4277732" y="698185"/>
                  <a:pt x="4384482" y="698007"/>
                </a:cubicBezTo>
                <a:cubicBezTo>
                  <a:pt x="4491232" y="697829"/>
                  <a:pt x="4657676" y="713598"/>
                  <a:pt x="4776085" y="698007"/>
                </a:cubicBezTo>
                <a:cubicBezTo>
                  <a:pt x="4894494" y="682416"/>
                  <a:pt x="4982953" y="705931"/>
                  <a:pt x="5167689" y="698007"/>
                </a:cubicBezTo>
                <a:cubicBezTo>
                  <a:pt x="5352425" y="690083"/>
                  <a:pt x="5577840" y="689407"/>
                  <a:pt x="5842867" y="698007"/>
                </a:cubicBezTo>
                <a:cubicBezTo>
                  <a:pt x="6107894" y="706607"/>
                  <a:pt x="6051107" y="707875"/>
                  <a:pt x="6234471" y="698007"/>
                </a:cubicBezTo>
                <a:cubicBezTo>
                  <a:pt x="6417835" y="688139"/>
                  <a:pt x="6601836" y="721420"/>
                  <a:pt x="6720599" y="698007"/>
                </a:cubicBezTo>
                <a:cubicBezTo>
                  <a:pt x="6839362" y="674594"/>
                  <a:pt x="7122210" y="701432"/>
                  <a:pt x="7301253" y="698007"/>
                </a:cubicBezTo>
                <a:cubicBezTo>
                  <a:pt x="7480296" y="694582"/>
                  <a:pt x="7505179" y="704547"/>
                  <a:pt x="7692856" y="698007"/>
                </a:cubicBezTo>
                <a:cubicBezTo>
                  <a:pt x="7880533" y="691467"/>
                  <a:pt x="8007125" y="671666"/>
                  <a:pt x="8273510" y="698007"/>
                </a:cubicBezTo>
                <a:cubicBezTo>
                  <a:pt x="8539895" y="724348"/>
                  <a:pt x="8922522" y="740832"/>
                  <a:pt x="9137738" y="698007"/>
                </a:cubicBezTo>
                <a:cubicBezTo>
                  <a:pt x="9352954" y="655182"/>
                  <a:pt x="9763554" y="734833"/>
                  <a:pt x="10150506" y="698007"/>
                </a:cubicBezTo>
                <a:cubicBezTo>
                  <a:pt x="10134730" y="963359"/>
                  <a:pt x="10155330" y="988281"/>
                  <a:pt x="10150506" y="1270373"/>
                </a:cubicBezTo>
                <a:cubicBezTo>
                  <a:pt x="10145682" y="1552465"/>
                  <a:pt x="10161103" y="1668045"/>
                  <a:pt x="10150506" y="1842738"/>
                </a:cubicBezTo>
                <a:cubicBezTo>
                  <a:pt x="10139909" y="2017431"/>
                  <a:pt x="10188196" y="2343210"/>
                  <a:pt x="10150506" y="2624506"/>
                </a:cubicBezTo>
                <a:cubicBezTo>
                  <a:pt x="10112816" y="2905802"/>
                  <a:pt x="10180222" y="3036220"/>
                  <a:pt x="10150506" y="3280632"/>
                </a:cubicBezTo>
                <a:cubicBezTo>
                  <a:pt x="10120790" y="3525044"/>
                  <a:pt x="10121797" y="3663277"/>
                  <a:pt x="10150506" y="3894878"/>
                </a:cubicBezTo>
                <a:cubicBezTo>
                  <a:pt x="10179215" y="4126479"/>
                  <a:pt x="10147494" y="4433719"/>
                  <a:pt x="10150506" y="4886048"/>
                </a:cubicBezTo>
                <a:cubicBezTo>
                  <a:pt x="9962692" y="4898512"/>
                  <a:pt x="9824316" y="4864256"/>
                  <a:pt x="9664377" y="4886048"/>
                </a:cubicBezTo>
                <a:cubicBezTo>
                  <a:pt x="9504438" y="4907840"/>
                  <a:pt x="9240200" y="4865737"/>
                  <a:pt x="8989199" y="4886048"/>
                </a:cubicBezTo>
                <a:cubicBezTo>
                  <a:pt x="8738198" y="4906359"/>
                  <a:pt x="8680846" y="4885612"/>
                  <a:pt x="8597595" y="4886048"/>
                </a:cubicBezTo>
                <a:cubicBezTo>
                  <a:pt x="8514344" y="4886484"/>
                  <a:pt x="8069473" y="4876892"/>
                  <a:pt x="7733367" y="4886048"/>
                </a:cubicBezTo>
                <a:cubicBezTo>
                  <a:pt x="7397261" y="4895204"/>
                  <a:pt x="7333346" y="4923160"/>
                  <a:pt x="6963663" y="4886048"/>
                </a:cubicBezTo>
                <a:cubicBezTo>
                  <a:pt x="6593980" y="4848936"/>
                  <a:pt x="6752667" y="4876894"/>
                  <a:pt x="6572060" y="4886048"/>
                </a:cubicBezTo>
                <a:cubicBezTo>
                  <a:pt x="6391453" y="4895202"/>
                  <a:pt x="6128980" y="4859272"/>
                  <a:pt x="5991406" y="4886048"/>
                </a:cubicBezTo>
                <a:cubicBezTo>
                  <a:pt x="5853832" y="4912824"/>
                  <a:pt x="5689045" y="4882556"/>
                  <a:pt x="5410753" y="4886048"/>
                </a:cubicBezTo>
                <a:cubicBezTo>
                  <a:pt x="5132461" y="4889540"/>
                  <a:pt x="4757469" y="4846792"/>
                  <a:pt x="4546524" y="4886048"/>
                </a:cubicBezTo>
                <a:cubicBezTo>
                  <a:pt x="4335579" y="4925304"/>
                  <a:pt x="3957116" y="4866502"/>
                  <a:pt x="3682296" y="4886048"/>
                </a:cubicBezTo>
                <a:cubicBezTo>
                  <a:pt x="3407476" y="4905594"/>
                  <a:pt x="3196617" y="4890408"/>
                  <a:pt x="3007117" y="4886048"/>
                </a:cubicBezTo>
                <a:cubicBezTo>
                  <a:pt x="2817617" y="4881688"/>
                  <a:pt x="2483645" y="4843798"/>
                  <a:pt x="2142889" y="4886048"/>
                </a:cubicBezTo>
                <a:cubicBezTo>
                  <a:pt x="1802133" y="4928298"/>
                  <a:pt x="1676657" y="4876326"/>
                  <a:pt x="1278661" y="4886048"/>
                </a:cubicBezTo>
                <a:cubicBezTo>
                  <a:pt x="880665" y="4895770"/>
                  <a:pt x="919315" y="4860978"/>
                  <a:pt x="698007" y="4886048"/>
                </a:cubicBezTo>
                <a:cubicBezTo>
                  <a:pt x="674498" y="4536043"/>
                  <a:pt x="667511" y="4421191"/>
                  <a:pt x="698007" y="4146161"/>
                </a:cubicBezTo>
                <a:cubicBezTo>
                  <a:pt x="728503" y="3871131"/>
                  <a:pt x="671617" y="3856251"/>
                  <a:pt x="698007" y="3573795"/>
                </a:cubicBezTo>
                <a:cubicBezTo>
                  <a:pt x="724397" y="3291339"/>
                  <a:pt x="725503" y="3023917"/>
                  <a:pt x="698007" y="2792028"/>
                </a:cubicBezTo>
                <a:cubicBezTo>
                  <a:pt x="670511" y="2560139"/>
                  <a:pt x="719720" y="2329451"/>
                  <a:pt x="698007" y="2135901"/>
                </a:cubicBezTo>
                <a:cubicBezTo>
                  <a:pt x="676294" y="1942351"/>
                  <a:pt x="725370" y="1739199"/>
                  <a:pt x="698007" y="1479775"/>
                </a:cubicBezTo>
                <a:cubicBezTo>
                  <a:pt x="670644" y="1220351"/>
                  <a:pt x="686173" y="1043200"/>
                  <a:pt x="698007" y="698007"/>
                </a:cubicBezTo>
                <a:close/>
                <a:moveTo>
                  <a:pt x="0" y="0"/>
                </a:moveTo>
                <a:cubicBezTo>
                  <a:pt x="137012" y="115400"/>
                  <a:pt x="207416" y="233901"/>
                  <a:pt x="362964" y="362964"/>
                </a:cubicBezTo>
                <a:cubicBezTo>
                  <a:pt x="518512" y="492027"/>
                  <a:pt x="622942" y="610869"/>
                  <a:pt x="698007" y="698007"/>
                </a:cubicBezTo>
                <a:moveTo>
                  <a:pt x="0" y="5584055"/>
                </a:moveTo>
                <a:cubicBezTo>
                  <a:pt x="83156" y="5485980"/>
                  <a:pt x="224597" y="5372183"/>
                  <a:pt x="349004" y="5235052"/>
                </a:cubicBezTo>
                <a:cubicBezTo>
                  <a:pt x="473411" y="5097920"/>
                  <a:pt x="620672" y="4965288"/>
                  <a:pt x="698007" y="4886048"/>
                </a:cubicBezTo>
                <a:moveTo>
                  <a:pt x="10848513" y="0"/>
                </a:moveTo>
                <a:cubicBezTo>
                  <a:pt x="10782849" y="76986"/>
                  <a:pt x="10570920" y="267012"/>
                  <a:pt x="10506490" y="342023"/>
                </a:cubicBezTo>
                <a:cubicBezTo>
                  <a:pt x="10442060" y="417034"/>
                  <a:pt x="10230405" y="613408"/>
                  <a:pt x="10150506" y="698007"/>
                </a:cubicBezTo>
                <a:moveTo>
                  <a:pt x="10848513" y="5584055"/>
                </a:moveTo>
                <a:cubicBezTo>
                  <a:pt x="10771653" y="5482187"/>
                  <a:pt x="10586485" y="5290207"/>
                  <a:pt x="10485549" y="5221091"/>
                </a:cubicBezTo>
                <a:cubicBezTo>
                  <a:pt x="10384613" y="5151975"/>
                  <a:pt x="10252563" y="4984559"/>
                  <a:pt x="10150506" y="4886048"/>
                </a:cubicBezTo>
              </a:path>
            </a:pathLst>
          </a:custGeom>
          <a:solidFill>
            <a:schemeClr val="accent4">
              <a:lumMod val="60000"/>
              <a:lumOff val="40000"/>
            </a:schemeClr>
          </a:solidFill>
          <a:ln>
            <a:solidFill>
              <a:srgbClr val="0997B3"/>
            </a:solidFill>
            <a:extLst>
              <a:ext uri="{C807C97D-BFC1-408E-A445-0C87EB9F89A2}">
                <ask:lineSketchStyleProps xmlns:ask="http://schemas.microsoft.com/office/drawing/2018/sketchyshapes" sd="1219033472">
                  <a:prstGeom prst="bevel">
                    <a:avLst/>
                  </a:prstGeom>
                  <ask:type>
                    <ask:lineSketchFreehand/>
                  </ask:type>
                </ask:lineSketchStyleProps>
              </a:ext>
            </a:extLs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800" dirty="0" err="1">
                <a:solidFill>
                  <a:schemeClr val="tx2">
                    <a:lumMod val="50000"/>
                  </a:schemeClr>
                </a:solidFill>
                <a:latin typeface="Kristen ITC" panose="03050502040202030202" pitchFamily="66" charset="0"/>
              </a:rPr>
              <a:t>Domenicos</a:t>
            </a:r>
            <a:r>
              <a:rPr lang="en-US" sz="4800" dirty="0">
                <a:solidFill>
                  <a:schemeClr val="tx2">
                    <a:lumMod val="50000"/>
                  </a:schemeClr>
                </a:solidFill>
                <a:latin typeface="Kristen ITC" panose="03050502040202030202" pitchFamily="66" charset="0"/>
              </a:rPr>
              <a:t> </a:t>
            </a:r>
            <a:r>
              <a:rPr lang="en-US" sz="4800" dirty="0" err="1">
                <a:solidFill>
                  <a:schemeClr val="tx2">
                    <a:lumMod val="50000"/>
                  </a:schemeClr>
                </a:solidFill>
                <a:latin typeface="Kristen ITC" panose="03050502040202030202" pitchFamily="66" charset="0"/>
              </a:rPr>
              <a:t>Theotokopoulos</a:t>
            </a:r>
            <a:endParaRPr lang="en-US" sz="4800" dirty="0">
              <a:solidFill>
                <a:schemeClr val="tx2">
                  <a:lumMod val="50000"/>
                </a:schemeClr>
              </a:solidFill>
              <a:latin typeface="Kristen ITC" panose="03050502040202030202" pitchFamily="66" charset="0"/>
            </a:endParaRPr>
          </a:p>
          <a:p>
            <a:pPr algn="ctr"/>
            <a:r>
              <a:rPr lang="en-US" sz="4800" dirty="0">
                <a:solidFill>
                  <a:schemeClr val="tx2">
                    <a:lumMod val="50000"/>
                  </a:schemeClr>
                </a:solidFill>
                <a:latin typeface="Kristen ITC" panose="03050502040202030202" pitchFamily="66" charset="0"/>
              </a:rPr>
              <a:t>El Greco</a:t>
            </a:r>
          </a:p>
          <a:p>
            <a:pPr algn="ctr"/>
            <a:r>
              <a:rPr lang="en-US" sz="4800" dirty="0">
                <a:solidFill>
                  <a:schemeClr val="tx2">
                    <a:lumMod val="50000"/>
                  </a:schemeClr>
                </a:solidFill>
                <a:latin typeface="Kristen ITC" panose="03050502040202030202" pitchFamily="66" charset="0"/>
              </a:rPr>
              <a:t>1541-1614</a:t>
            </a:r>
          </a:p>
          <a:p>
            <a:pPr algn="ctr"/>
            <a:r>
              <a:rPr lang="en-US" sz="4800" dirty="0">
                <a:solidFill>
                  <a:schemeClr val="tx2">
                    <a:lumMod val="50000"/>
                  </a:schemeClr>
                </a:solidFill>
                <a:latin typeface="Kristen ITC" panose="03050502040202030202" pitchFamily="66" charset="0"/>
              </a:rPr>
              <a:t>Paintings of the Annunciation </a:t>
            </a:r>
          </a:p>
        </p:txBody>
      </p:sp>
      <p:sp>
        <p:nvSpPr>
          <p:cNvPr id="6" name="Arc 5">
            <a:extLst>
              <a:ext uri="{FF2B5EF4-FFF2-40B4-BE49-F238E27FC236}">
                <a16:creationId xmlns:a16="http://schemas.microsoft.com/office/drawing/2014/main" id="{E08F45FB-F1A9-4ACD-A699-41879DC96E74}"/>
              </a:ext>
            </a:extLst>
          </p:cNvPr>
          <p:cNvSpPr/>
          <p:nvPr/>
        </p:nvSpPr>
        <p:spPr>
          <a:xfrm>
            <a:off x="8458200" y="636972"/>
            <a:ext cx="45719" cy="4571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0146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1BFEB-777F-4D90-9E80-FC74CA0648D4}"/>
              </a:ext>
            </a:extLst>
          </p:cNvPr>
          <p:cNvSpPr>
            <a:spLocks noGrp="1"/>
          </p:cNvSpPr>
          <p:nvPr>
            <p:ph type="title"/>
          </p:nvPr>
        </p:nvSpPr>
        <p:spPr>
          <a:xfrm>
            <a:off x="0" y="365125"/>
            <a:ext cx="1760537" cy="1325563"/>
          </a:xfrm>
        </p:spPr>
        <p:txBody>
          <a:bodyPr>
            <a:normAutofit fontScale="90000"/>
          </a:bodyPr>
          <a:lstStyle/>
          <a:p>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b="1" dirty="0">
                <a:latin typeface="Kristen ITC" panose="03050502040202030202" pitchFamily="66" charset="0"/>
              </a:rPr>
            </a:br>
            <a:r>
              <a:rPr lang="en-US" sz="2200" b="1" dirty="0">
                <a:solidFill>
                  <a:schemeClr val="accent4">
                    <a:lumMod val="20000"/>
                    <a:lumOff val="80000"/>
                  </a:schemeClr>
                </a:solidFill>
                <a:latin typeface="Kristen ITC" panose="03050502040202030202" pitchFamily="66" charset="0"/>
              </a:rPr>
              <a:t>The Modena Triptych (front panels),</a:t>
            </a:r>
            <a:br>
              <a:rPr lang="en-US" sz="2200" b="1" dirty="0">
                <a:solidFill>
                  <a:schemeClr val="accent4">
                    <a:lumMod val="20000"/>
                    <a:lumOff val="80000"/>
                  </a:schemeClr>
                </a:solidFill>
                <a:latin typeface="Kristen ITC" panose="03050502040202030202" pitchFamily="66" charset="0"/>
              </a:rPr>
            </a:br>
            <a:r>
              <a:rPr lang="en-US" sz="2200" dirty="0">
                <a:solidFill>
                  <a:schemeClr val="accent4">
                    <a:lumMod val="20000"/>
                    <a:lumOff val="80000"/>
                  </a:schemeClr>
                </a:solidFill>
                <a:latin typeface="Kristen ITC" panose="03050502040202030202" pitchFamily="66" charset="0"/>
              </a:rPr>
              <a:t>1568, Tempera on panel, </a:t>
            </a:r>
            <a:br>
              <a:rPr lang="en-US" sz="2200" dirty="0">
                <a:solidFill>
                  <a:schemeClr val="accent4">
                    <a:lumMod val="20000"/>
                    <a:lumOff val="80000"/>
                  </a:schemeClr>
                </a:solidFill>
                <a:latin typeface="Kristen ITC" panose="03050502040202030202" pitchFamily="66" charset="0"/>
              </a:rPr>
            </a:br>
            <a:r>
              <a:rPr lang="en-US" sz="2200" dirty="0">
                <a:solidFill>
                  <a:schemeClr val="accent4">
                    <a:lumMod val="20000"/>
                    <a:lumOff val="80000"/>
                  </a:schemeClr>
                </a:solidFill>
                <a:latin typeface="Kristen ITC" panose="03050502040202030202" pitchFamily="66" charset="0"/>
              </a:rPr>
              <a:t>37 x 23,8 cm (central panel), </a:t>
            </a:r>
            <a:br>
              <a:rPr lang="en-US" sz="2200" dirty="0">
                <a:solidFill>
                  <a:schemeClr val="accent4">
                    <a:lumMod val="20000"/>
                    <a:lumOff val="80000"/>
                  </a:schemeClr>
                </a:solidFill>
                <a:latin typeface="Kristen ITC" panose="03050502040202030202" pitchFamily="66" charset="0"/>
              </a:rPr>
            </a:br>
            <a:r>
              <a:rPr lang="en-US" sz="2200" dirty="0">
                <a:solidFill>
                  <a:schemeClr val="accent4">
                    <a:lumMod val="20000"/>
                    <a:lumOff val="80000"/>
                  </a:schemeClr>
                </a:solidFill>
                <a:latin typeface="Kristen ITC" panose="03050502040202030202" pitchFamily="66" charset="0"/>
              </a:rPr>
              <a:t>24 x 18 cm (side panels),</a:t>
            </a:r>
            <a:br>
              <a:rPr lang="en-US" sz="2200" dirty="0">
                <a:solidFill>
                  <a:schemeClr val="accent4">
                    <a:lumMod val="20000"/>
                    <a:lumOff val="80000"/>
                  </a:schemeClr>
                </a:solidFill>
                <a:latin typeface="Kristen ITC" panose="03050502040202030202" pitchFamily="66" charset="0"/>
              </a:rPr>
            </a:br>
            <a:r>
              <a:rPr lang="en-US" sz="2200" dirty="0">
                <a:solidFill>
                  <a:schemeClr val="accent4">
                    <a:lumMod val="20000"/>
                    <a:lumOff val="80000"/>
                  </a:schemeClr>
                </a:solidFill>
                <a:latin typeface="Kristen ITC" panose="03050502040202030202" pitchFamily="66" charset="0"/>
              </a:rPr>
              <a:t>Galleria </a:t>
            </a:r>
            <a:r>
              <a:rPr lang="en-US" sz="2200" dirty="0" err="1">
                <a:solidFill>
                  <a:schemeClr val="accent4">
                    <a:lumMod val="20000"/>
                    <a:lumOff val="80000"/>
                  </a:schemeClr>
                </a:solidFill>
                <a:latin typeface="Kristen ITC" panose="03050502040202030202" pitchFamily="66" charset="0"/>
              </a:rPr>
              <a:t>Estense</a:t>
            </a:r>
            <a:r>
              <a:rPr lang="en-US" sz="2200" dirty="0">
                <a:solidFill>
                  <a:schemeClr val="accent4">
                    <a:lumMod val="20000"/>
                    <a:lumOff val="80000"/>
                  </a:schemeClr>
                </a:solidFill>
                <a:latin typeface="Kristen ITC" panose="03050502040202030202" pitchFamily="66" charset="0"/>
              </a:rPr>
              <a:t>, Modena, Italy</a:t>
            </a:r>
          </a:p>
        </p:txBody>
      </p:sp>
      <p:pic>
        <p:nvPicPr>
          <p:cNvPr id="9218" name="Picture 2">
            <a:extLst>
              <a:ext uri="{FF2B5EF4-FFF2-40B4-BE49-F238E27FC236}">
                <a16:creationId xmlns:a16="http://schemas.microsoft.com/office/drawing/2014/main" id="{4359ABA5-EA82-4724-B66D-26BCA5A3C7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537" y="0"/>
            <a:ext cx="10431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268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509F-4CD7-4E55-8981-DF2FE9AFF2C9}"/>
              </a:ext>
            </a:extLst>
          </p:cNvPr>
          <p:cNvSpPr>
            <a:spLocks noGrp="1"/>
          </p:cNvSpPr>
          <p:nvPr>
            <p:ph type="title"/>
          </p:nvPr>
        </p:nvSpPr>
        <p:spPr>
          <a:xfrm>
            <a:off x="8307386" y="365125"/>
            <a:ext cx="3884613" cy="1325563"/>
          </a:xfrm>
        </p:spPr>
        <p:txBody>
          <a:bodyPr>
            <a:normAutofit fontScale="90000"/>
          </a:bodyPr>
          <a:lstStyle/>
          <a:p>
            <a:pPr algn="ct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r>
              <a:rPr lang="en-US" sz="2700" b="1" dirty="0">
                <a:solidFill>
                  <a:srgbClr val="FFF7E1"/>
                </a:solidFill>
                <a:latin typeface="Kristen ITC" panose="03050502040202030202" pitchFamily="66" charset="0"/>
              </a:rPr>
              <a:t>The </a:t>
            </a:r>
            <a:r>
              <a:rPr lang="en-US" sz="2700" b="1" dirty="0">
                <a:solidFill>
                  <a:schemeClr val="accent4">
                    <a:lumMod val="20000"/>
                    <a:lumOff val="80000"/>
                  </a:schemeClr>
                </a:solidFill>
                <a:latin typeface="Kristen ITC" panose="03050502040202030202" pitchFamily="66" charset="0"/>
              </a:rPr>
              <a:t>Annunciation</a:t>
            </a:r>
            <a:r>
              <a:rPr lang="en-US" sz="2700" dirty="0">
                <a:solidFill>
                  <a:schemeClr val="accent4">
                    <a:lumMod val="20000"/>
                    <a:lumOff val="80000"/>
                  </a:schemeClr>
                </a:solidFill>
                <a:latin typeface="Kristen ITC" panose="03050502040202030202" pitchFamily="66" charset="0"/>
              </a:rPr>
              <a:t>, </a:t>
            </a:r>
            <a:br>
              <a:rPr lang="en-US" sz="27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1568-70, Oil on panel, </a:t>
            </a:r>
            <a:br>
              <a:rPr lang="en-US" sz="27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63 x 76 cm, </a:t>
            </a:r>
            <a:br>
              <a:rPr lang="en-US" sz="27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Private collection</a:t>
            </a:r>
          </a:p>
        </p:txBody>
      </p:sp>
      <p:pic>
        <p:nvPicPr>
          <p:cNvPr id="10242" name="Picture 2">
            <a:extLst>
              <a:ext uri="{FF2B5EF4-FFF2-40B4-BE49-F238E27FC236}">
                <a16:creationId xmlns:a16="http://schemas.microsoft.com/office/drawing/2014/main" id="{DCF8DE13-AD06-4419-9A82-A65B29350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07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450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B361-F504-4997-8607-431645A27CA7}"/>
              </a:ext>
            </a:extLst>
          </p:cNvPr>
          <p:cNvSpPr>
            <a:spLocks noGrp="1"/>
          </p:cNvSpPr>
          <p:nvPr>
            <p:ph type="title"/>
          </p:nvPr>
        </p:nvSpPr>
        <p:spPr>
          <a:xfrm>
            <a:off x="114300" y="365125"/>
            <a:ext cx="6696076" cy="1325563"/>
          </a:xfrm>
        </p:spPr>
        <p:txBody>
          <a:bodyPr>
            <a:normAutofit fontScale="90000"/>
          </a:bodyPr>
          <a:lstStyle/>
          <a:p>
            <a:pPr algn="ct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r>
              <a:rPr lang="en-US" sz="2700" b="1" dirty="0">
                <a:solidFill>
                  <a:schemeClr val="accent4">
                    <a:lumMod val="20000"/>
                    <a:lumOff val="80000"/>
                  </a:schemeClr>
                </a:solidFill>
                <a:latin typeface="Kristen ITC" panose="03050502040202030202" pitchFamily="66" charset="0"/>
              </a:rPr>
              <a:t>The Annunciation, </a:t>
            </a:r>
            <a:r>
              <a:rPr lang="en-US" sz="2700" dirty="0">
                <a:solidFill>
                  <a:schemeClr val="accent4">
                    <a:lumMod val="20000"/>
                    <a:lumOff val="80000"/>
                  </a:schemeClr>
                </a:solidFill>
                <a:latin typeface="Kristen ITC" panose="03050502040202030202" pitchFamily="66" charset="0"/>
              </a:rPr>
              <a:t>from 1570 until 1572, Oil on Canvas mounted on panel, 26x20 cm, Museo del Prado, Madrid, Spain</a:t>
            </a:r>
          </a:p>
        </p:txBody>
      </p:sp>
      <p:pic>
        <p:nvPicPr>
          <p:cNvPr id="6146" name="Picture 2">
            <a:extLst>
              <a:ext uri="{FF2B5EF4-FFF2-40B4-BE49-F238E27FC236}">
                <a16:creationId xmlns:a16="http://schemas.microsoft.com/office/drawing/2014/main" id="{A870187C-1B18-4A56-8323-A3625F692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51" y="117889"/>
            <a:ext cx="5162550" cy="673376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e Annunciation - The Collection - Museo Nacional del Prado">
            <a:extLst>
              <a:ext uri="{FF2B5EF4-FFF2-40B4-BE49-F238E27FC236}">
                <a16:creationId xmlns:a16="http://schemas.microsoft.com/office/drawing/2014/main" id="{A62DCB02-6FBC-45F2-99B2-DD9FD82D7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038" y="736600"/>
            <a:ext cx="3276600" cy="3726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983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000C-0BA2-4743-9B67-71DCE374913D}"/>
              </a:ext>
            </a:extLst>
          </p:cNvPr>
          <p:cNvSpPr>
            <a:spLocks noGrp="1"/>
          </p:cNvSpPr>
          <p:nvPr>
            <p:ph type="title"/>
          </p:nvPr>
        </p:nvSpPr>
        <p:spPr>
          <a:xfrm>
            <a:off x="180975" y="365125"/>
            <a:ext cx="5915025" cy="1325563"/>
          </a:xfrm>
        </p:spPr>
        <p:txBody>
          <a:bodyPr>
            <a:normAutofit fontScale="90000"/>
          </a:bodyPr>
          <a:lstStyle/>
          <a:p>
            <a:pPr algn="ct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br>
              <a:rPr lang="en-US" sz="20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The Annunciation, ca. 1576, </a:t>
            </a:r>
            <a:br>
              <a:rPr lang="en-US" sz="27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Oil on canvas, 117 x 98 cm, </a:t>
            </a:r>
            <a:br>
              <a:rPr lang="en-US" sz="2700" dirty="0">
                <a:solidFill>
                  <a:schemeClr val="accent4">
                    <a:lumMod val="20000"/>
                    <a:lumOff val="80000"/>
                  </a:schemeClr>
                </a:solidFill>
                <a:latin typeface="Kristen ITC" panose="03050502040202030202" pitchFamily="66" charset="0"/>
              </a:rPr>
            </a:br>
            <a:r>
              <a:rPr lang="en-US" sz="2700" dirty="0">
                <a:solidFill>
                  <a:schemeClr val="accent4">
                    <a:lumMod val="20000"/>
                    <a:lumOff val="80000"/>
                  </a:schemeClr>
                </a:solidFill>
                <a:latin typeface="Kristen ITC" panose="03050502040202030202" pitchFamily="66" charset="0"/>
              </a:rPr>
              <a:t>Museo Nacional Thyssen-</a:t>
            </a:r>
            <a:r>
              <a:rPr lang="en-US" sz="2700" dirty="0" err="1">
                <a:solidFill>
                  <a:schemeClr val="accent4">
                    <a:lumMod val="20000"/>
                    <a:lumOff val="80000"/>
                  </a:schemeClr>
                </a:solidFill>
                <a:latin typeface="Kristen ITC" panose="03050502040202030202" pitchFamily="66" charset="0"/>
              </a:rPr>
              <a:t>Bornemisza</a:t>
            </a:r>
            <a:r>
              <a:rPr lang="en-US" sz="2700" dirty="0">
                <a:solidFill>
                  <a:schemeClr val="accent4">
                    <a:lumMod val="20000"/>
                    <a:lumOff val="80000"/>
                  </a:schemeClr>
                </a:solidFill>
                <a:latin typeface="Kristen ITC" panose="03050502040202030202" pitchFamily="66" charset="0"/>
              </a:rPr>
              <a:t>, Madrid</a:t>
            </a:r>
          </a:p>
        </p:txBody>
      </p:sp>
      <p:pic>
        <p:nvPicPr>
          <p:cNvPr id="1026" name="Picture 2" descr="The Annunciation - Greco (Doménikos Theotokópoulos). Museo Nacional  Thyssen-Bornemisza">
            <a:extLst>
              <a:ext uri="{FF2B5EF4-FFF2-40B4-BE49-F238E27FC236}">
                <a16:creationId xmlns:a16="http://schemas.microsoft.com/office/drawing/2014/main" id="{CEA65295-6127-4DF2-9826-E7DA45E060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5388" y="0"/>
            <a:ext cx="57356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20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The Annunciation - Greco (Doménikos Theotokópoulos). Museo Nacional Thyssen- Bornemisza">
            <a:extLst>
              <a:ext uri="{FF2B5EF4-FFF2-40B4-BE49-F238E27FC236}">
                <a16:creationId xmlns:a16="http://schemas.microsoft.com/office/drawing/2014/main" id="{1774838D-A2CA-4BB5-898A-40FB47B8BD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7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2C204EC-D682-4E3F-8BFD-D6BBBE851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758" y="161925"/>
            <a:ext cx="5746506" cy="64960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EB9C0AC-174E-4227-9B8D-009EDC3212B4}"/>
              </a:ext>
            </a:extLst>
          </p:cNvPr>
          <p:cNvSpPr>
            <a:spLocks noGrp="1"/>
          </p:cNvSpPr>
          <p:nvPr>
            <p:ph type="title"/>
          </p:nvPr>
        </p:nvSpPr>
        <p:spPr>
          <a:xfrm>
            <a:off x="185736" y="365125"/>
            <a:ext cx="5910264" cy="1325563"/>
          </a:xfrm>
        </p:spPr>
        <p:txBody>
          <a:bodyPr>
            <a:normAutofit fontScale="90000"/>
          </a:bodyPr>
          <a:lstStyle/>
          <a:p>
            <a:pPr algn="ct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br>
              <a:rPr lang="en-US" sz="2400" b="1" dirty="0">
                <a:solidFill>
                  <a:schemeClr val="accent4">
                    <a:lumMod val="20000"/>
                    <a:lumOff val="80000"/>
                  </a:schemeClr>
                </a:solidFill>
                <a:latin typeface="Kristen ITC" panose="03050502040202030202" pitchFamily="66" charset="0"/>
              </a:rPr>
            </a:br>
            <a:r>
              <a:rPr lang="en-US" sz="2400" b="1" dirty="0">
                <a:solidFill>
                  <a:schemeClr val="accent4">
                    <a:lumMod val="20000"/>
                    <a:lumOff val="80000"/>
                  </a:schemeClr>
                </a:solidFill>
                <a:latin typeface="Kristen ITC" panose="03050502040202030202" pitchFamily="66" charset="0"/>
              </a:rPr>
              <a:t>The Annunciation</a:t>
            </a:r>
            <a:r>
              <a:rPr lang="en-US" sz="2400" dirty="0">
                <a:solidFill>
                  <a:schemeClr val="accent4">
                    <a:lumMod val="20000"/>
                    <a:lumOff val="80000"/>
                  </a:schemeClr>
                </a:solidFill>
                <a:latin typeface="Kristen ITC" panose="03050502040202030202" pitchFamily="66" charset="0"/>
              </a:rPr>
              <a:t>, 1577-1580, Oil on Canvas, 107 x 94 cm, </a:t>
            </a:r>
            <a:r>
              <a:rPr lang="en-US" sz="2400" dirty="0" err="1">
                <a:solidFill>
                  <a:schemeClr val="accent4">
                    <a:lumMod val="20000"/>
                    <a:lumOff val="80000"/>
                  </a:schemeClr>
                </a:solidFill>
                <a:latin typeface="Kristen ITC" panose="03050502040202030202" pitchFamily="66" charset="0"/>
              </a:rPr>
              <a:t>Museu</a:t>
            </a:r>
            <a:r>
              <a:rPr lang="en-US" sz="2400" dirty="0">
                <a:solidFill>
                  <a:schemeClr val="accent4">
                    <a:lumMod val="20000"/>
                    <a:lumOff val="80000"/>
                  </a:schemeClr>
                </a:solidFill>
                <a:latin typeface="Kristen ITC" panose="03050502040202030202" pitchFamily="66" charset="0"/>
              </a:rPr>
              <a:t> Nacional </a:t>
            </a:r>
            <a:r>
              <a:rPr lang="en-US" sz="2400" dirty="0" err="1">
                <a:solidFill>
                  <a:schemeClr val="accent4">
                    <a:lumMod val="20000"/>
                    <a:lumOff val="80000"/>
                  </a:schemeClr>
                </a:solidFill>
                <a:latin typeface="Kristen ITC" panose="03050502040202030202" pitchFamily="66" charset="0"/>
              </a:rPr>
              <a:t>d'Art</a:t>
            </a:r>
            <a:r>
              <a:rPr lang="en-US" sz="2400" dirty="0">
                <a:solidFill>
                  <a:schemeClr val="accent4">
                    <a:lumMod val="20000"/>
                    <a:lumOff val="80000"/>
                  </a:schemeClr>
                </a:solidFill>
                <a:latin typeface="Kristen ITC" panose="03050502040202030202" pitchFamily="66" charset="0"/>
              </a:rPr>
              <a:t> de Catalunya</a:t>
            </a:r>
          </a:p>
        </p:txBody>
      </p:sp>
    </p:spTree>
    <p:extLst>
      <p:ext uri="{BB962C8B-B14F-4D97-AF65-F5344CB8AC3E}">
        <p14:creationId xmlns:p14="http://schemas.microsoft.com/office/powerpoint/2010/main" val="15321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B43C6-4549-4CC5-946A-1E84D378FD5F}"/>
              </a:ext>
            </a:extLst>
          </p:cNvPr>
          <p:cNvSpPr>
            <a:spLocks noGrp="1"/>
          </p:cNvSpPr>
          <p:nvPr>
            <p:ph type="title"/>
          </p:nvPr>
        </p:nvSpPr>
        <p:spPr>
          <a:xfrm>
            <a:off x="219076" y="365125"/>
            <a:ext cx="6607610" cy="1325563"/>
          </a:xfrm>
        </p:spPr>
        <p:txBody>
          <a:bodyPr>
            <a:normAutofit fontScale="90000"/>
          </a:bodyPr>
          <a:lstStyle/>
          <a:p>
            <a:pPr algn="ct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br>
              <a:rPr lang="en-US" sz="2000" b="1" dirty="0">
                <a:solidFill>
                  <a:srgbClr val="FFF7E1"/>
                </a:solidFill>
                <a:latin typeface="Kristen ITC" panose="03050502040202030202" pitchFamily="66" charset="0"/>
              </a:rPr>
            </a:br>
            <a:r>
              <a:rPr lang="en-US" sz="2700" b="1" dirty="0">
                <a:solidFill>
                  <a:schemeClr val="tx2">
                    <a:lumMod val="20000"/>
                    <a:lumOff val="80000"/>
                  </a:schemeClr>
                </a:solidFill>
                <a:latin typeface="Kristen ITC" panose="03050502040202030202" pitchFamily="66" charset="0"/>
              </a:rPr>
              <a:t>The Annunciation</a:t>
            </a:r>
            <a:r>
              <a:rPr lang="en-US" sz="2700" dirty="0">
                <a:solidFill>
                  <a:schemeClr val="tx2">
                    <a:lumMod val="20000"/>
                    <a:lumOff val="80000"/>
                  </a:schemeClr>
                </a:solidFill>
                <a:latin typeface="Kristen ITC" panose="03050502040202030202" pitchFamily="66" charset="0"/>
              </a:rPr>
              <a:t>, 1595-1600, </a:t>
            </a:r>
            <a:br>
              <a:rPr lang="en-US" sz="2700" dirty="0">
                <a:solidFill>
                  <a:schemeClr val="tx2">
                    <a:lumMod val="20000"/>
                    <a:lumOff val="80000"/>
                  </a:schemeClr>
                </a:solidFill>
                <a:latin typeface="Kristen ITC" panose="03050502040202030202" pitchFamily="66" charset="0"/>
              </a:rPr>
            </a:br>
            <a:r>
              <a:rPr lang="en-US" sz="2700" dirty="0">
                <a:solidFill>
                  <a:schemeClr val="tx2">
                    <a:lumMod val="20000"/>
                    <a:lumOff val="80000"/>
                  </a:schemeClr>
                </a:solidFill>
                <a:latin typeface="Kristen ITC" panose="03050502040202030202" pitchFamily="66" charset="0"/>
              </a:rPr>
              <a:t>Oil on Canvas, 91 x 66,5 cm, </a:t>
            </a:r>
            <a:br>
              <a:rPr lang="en-US" sz="2700" dirty="0">
                <a:solidFill>
                  <a:schemeClr val="tx2">
                    <a:lumMod val="20000"/>
                    <a:lumOff val="80000"/>
                  </a:schemeClr>
                </a:solidFill>
                <a:latin typeface="Kristen ITC" panose="03050502040202030202" pitchFamily="66" charset="0"/>
              </a:rPr>
            </a:br>
            <a:r>
              <a:rPr lang="en-US" sz="2700" dirty="0" err="1">
                <a:solidFill>
                  <a:schemeClr val="tx2">
                    <a:lumMod val="20000"/>
                    <a:lumOff val="80000"/>
                  </a:schemeClr>
                </a:solidFill>
                <a:latin typeface="Kristen ITC" panose="03050502040202030202" pitchFamily="66" charset="0"/>
              </a:rPr>
              <a:t>Szépmûvészeti</a:t>
            </a:r>
            <a:r>
              <a:rPr lang="en-US" sz="2700" dirty="0">
                <a:solidFill>
                  <a:schemeClr val="tx2">
                    <a:lumMod val="20000"/>
                    <a:lumOff val="80000"/>
                  </a:schemeClr>
                </a:solidFill>
                <a:latin typeface="Kristen ITC" panose="03050502040202030202" pitchFamily="66" charset="0"/>
              </a:rPr>
              <a:t> </a:t>
            </a:r>
            <a:r>
              <a:rPr lang="en-US" sz="2700" dirty="0" err="1">
                <a:solidFill>
                  <a:schemeClr val="tx2">
                    <a:lumMod val="20000"/>
                    <a:lumOff val="80000"/>
                  </a:schemeClr>
                </a:solidFill>
                <a:latin typeface="Kristen ITC" panose="03050502040202030202" pitchFamily="66" charset="0"/>
              </a:rPr>
              <a:t>Múzeum</a:t>
            </a:r>
            <a:r>
              <a:rPr lang="en-US" sz="2700" dirty="0">
                <a:solidFill>
                  <a:schemeClr val="tx2">
                    <a:lumMod val="20000"/>
                    <a:lumOff val="80000"/>
                  </a:schemeClr>
                </a:solidFill>
                <a:latin typeface="Kristen ITC" panose="03050502040202030202" pitchFamily="66" charset="0"/>
              </a:rPr>
              <a:t>, Budapest</a:t>
            </a:r>
          </a:p>
        </p:txBody>
      </p:sp>
      <p:pic>
        <p:nvPicPr>
          <p:cNvPr id="11266" name="Picture 2">
            <a:extLst>
              <a:ext uri="{FF2B5EF4-FFF2-40B4-BE49-F238E27FC236}">
                <a16:creationId xmlns:a16="http://schemas.microsoft.com/office/drawing/2014/main" id="{501699C8-6DD9-4B38-A45A-64F1EA556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8025" y="0"/>
            <a:ext cx="491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482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451E-661B-4E9B-A04D-90C3EDD6A0CF}"/>
              </a:ext>
            </a:extLst>
          </p:cNvPr>
          <p:cNvSpPr>
            <a:spLocks noGrp="1"/>
          </p:cNvSpPr>
          <p:nvPr>
            <p:ph type="title"/>
          </p:nvPr>
        </p:nvSpPr>
        <p:spPr>
          <a:xfrm>
            <a:off x="1385887" y="365125"/>
            <a:ext cx="5414964" cy="1325563"/>
          </a:xfrm>
        </p:spPr>
        <p:txBody>
          <a:bodyPr>
            <a:noAutofit/>
          </a:bodyPr>
          <a:lstStyle/>
          <a:p>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br>
              <a:rPr lang="en-US" sz="2400" dirty="0">
                <a:solidFill>
                  <a:schemeClr val="accent6">
                    <a:lumMod val="20000"/>
                    <a:lumOff val="80000"/>
                  </a:schemeClr>
                </a:solidFill>
                <a:latin typeface="Kristen ITC" panose="03050502040202030202" pitchFamily="66" charset="0"/>
              </a:rPr>
            </a:br>
            <a:r>
              <a:rPr lang="en-US" sz="2400" dirty="0">
                <a:solidFill>
                  <a:schemeClr val="accent6">
                    <a:lumMod val="20000"/>
                    <a:lumOff val="80000"/>
                  </a:schemeClr>
                </a:solidFill>
                <a:latin typeface="Kristen ITC" panose="03050502040202030202" pitchFamily="66" charset="0"/>
              </a:rPr>
              <a:t>The Annunciation, </a:t>
            </a:r>
            <a:br>
              <a:rPr lang="en-US" sz="2400" dirty="0">
                <a:solidFill>
                  <a:schemeClr val="accent6">
                    <a:lumMod val="20000"/>
                    <a:lumOff val="80000"/>
                  </a:schemeClr>
                </a:solidFill>
                <a:latin typeface="Kristen ITC" panose="03050502040202030202" pitchFamily="66" charset="0"/>
              </a:rPr>
            </a:br>
            <a:r>
              <a:rPr lang="en-US" sz="2400" dirty="0">
                <a:solidFill>
                  <a:schemeClr val="accent6">
                    <a:lumMod val="20000"/>
                    <a:lumOff val="80000"/>
                  </a:schemeClr>
                </a:solidFill>
                <a:latin typeface="Kristen ITC" panose="03050502040202030202" pitchFamily="66" charset="0"/>
              </a:rPr>
              <a:t>ca. 1596 – 1600, Oil on canvas, </a:t>
            </a:r>
            <a:br>
              <a:rPr lang="en-US" sz="2400" dirty="0">
                <a:solidFill>
                  <a:schemeClr val="accent6">
                    <a:lumMod val="20000"/>
                    <a:lumOff val="80000"/>
                  </a:schemeClr>
                </a:solidFill>
                <a:latin typeface="Kristen ITC" panose="03050502040202030202" pitchFamily="66" charset="0"/>
              </a:rPr>
            </a:br>
            <a:r>
              <a:rPr lang="en-US" sz="2400" dirty="0">
                <a:solidFill>
                  <a:schemeClr val="accent6">
                    <a:lumMod val="20000"/>
                    <a:lumOff val="80000"/>
                  </a:schemeClr>
                </a:solidFill>
                <a:latin typeface="Kristen ITC" panose="03050502040202030202" pitchFamily="66" charset="0"/>
              </a:rPr>
              <a:t>114 x 67 cm, </a:t>
            </a:r>
            <a:br>
              <a:rPr lang="en-US" sz="2400" dirty="0">
                <a:solidFill>
                  <a:schemeClr val="accent6">
                    <a:lumMod val="20000"/>
                    <a:lumOff val="80000"/>
                  </a:schemeClr>
                </a:solidFill>
                <a:latin typeface="Kristen ITC" panose="03050502040202030202" pitchFamily="66" charset="0"/>
              </a:rPr>
            </a:br>
            <a:r>
              <a:rPr lang="en-US" sz="2400" dirty="0">
                <a:solidFill>
                  <a:schemeClr val="accent6">
                    <a:lumMod val="20000"/>
                    <a:lumOff val="80000"/>
                  </a:schemeClr>
                </a:solidFill>
                <a:latin typeface="Kristen ITC" panose="03050502040202030202" pitchFamily="66" charset="0"/>
              </a:rPr>
              <a:t>Museo Nacional </a:t>
            </a:r>
            <a:br>
              <a:rPr lang="en-US" sz="2400" dirty="0">
                <a:solidFill>
                  <a:schemeClr val="accent6">
                    <a:lumMod val="20000"/>
                    <a:lumOff val="80000"/>
                  </a:schemeClr>
                </a:solidFill>
                <a:latin typeface="Kristen ITC" panose="03050502040202030202" pitchFamily="66" charset="0"/>
              </a:rPr>
            </a:br>
            <a:r>
              <a:rPr lang="en-US" sz="2400" dirty="0">
                <a:solidFill>
                  <a:schemeClr val="accent6">
                    <a:lumMod val="20000"/>
                    <a:lumOff val="80000"/>
                  </a:schemeClr>
                </a:solidFill>
                <a:latin typeface="Kristen ITC" panose="03050502040202030202" pitchFamily="66" charset="0"/>
              </a:rPr>
              <a:t>Thyssen-</a:t>
            </a:r>
            <a:r>
              <a:rPr lang="en-US" sz="2400" dirty="0" err="1">
                <a:solidFill>
                  <a:schemeClr val="accent6">
                    <a:lumMod val="20000"/>
                    <a:lumOff val="80000"/>
                  </a:schemeClr>
                </a:solidFill>
                <a:latin typeface="Kristen ITC" panose="03050502040202030202" pitchFamily="66" charset="0"/>
              </a:rPr>
              <a:t>Bornemisza</a:t>
            </a:r>
            <a:r>
              <a:rPr lang="en-US" sz="2400" dirty="0">
                <a:solidFill>
                  <a:schemeClr val="accent6">
                    <a:lumMod val="20000"/>
                    <a:lumOff val="80000"/>
                  </a:schemeClr>
                </a:solidFill>
                <a:latin typeface="Kristen ITC" panose="03050502040202030202" pitchFamily="66" charset="0"/>
              </a:rPr>
              <a:t>, Madrid</a:t>
            </a:r>
          </a:p>
        </p:txBody>
      </p:sp>
      <p:pic>
        <p:nvPicPr>
          <p:cNvPr id="3078" name="Picture 6">
            <a:extLst>
              <a:ext uri="{FF2B5EF4-FFF2-40B4-BE49-F238E27FC236}">
                <a16:creationId xmlns:a16="http://schemas.microsoft.com/office/drawing/2014/main" id="{B7AAB11B-05EA-4EE0-B064-A766FE939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0"/>
            <a:ext cx="3846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71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The Annunciation - Greco (Doménikos Theotokópoulos). Museo Nacional Thyssen- Bornemisza">
            <a:extLst>
              <a:ext uri="{FF2B5EF4-FFF2-40B4-BE49-F238E27FC236}">
                <a16:creationId xmlns:a16="http://schemas.microsoft.com/office/drawing/2014/main" id="{B33E6FC4-3B1B-4563-9631-B669B8C74C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62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A7D6-135F-4BCF-985D-93EF8E7ED693}"/>
              </a:ext>
            </a:extLst>
          </p:cNvPr>
          <p:cNvSpPr>
            <a:spLocks noGrp="1"/>
          </p:cNvSpPr>
          <p:nvPr>
            <p:ph type="title"/>
          </p:nvPr>
        </p:nvSpPr>
        <p:spPr>
          <a:xfrm>
            <a:off x="4457700" y="365125"/>
            <a:ext cx="7478712" cy="1325563"/>
          </a:xfrm>
        </p:spPr>
        <p:txBody>
          <a:bodyPr>
            <a:noAutofit/>
          </a:bodyPr>
          <a:lstStyle/>
          <a:p>
            <a:pPr algn="ctr"/>
            <a:br>
              <a:rPr lang="en-US" sz="2000" b="1" dirty="0">
                <a:latin typeface="Kristen ITC" panose="03050502040202030202" pitchFamily="66" charset="0"/>
              </a:rPr>
            </a:br>
            <a:br>
              <a:rPr lang="en-US" sz="2000" b="1" dirty="0">
                <a:latin typeface="Kristen ITC" panose="03050502040202030202" pitchFamily="66" charset="0"/>
              </a:rPr>
            </a:br>
            <a:br>
              <a:rPr lang="en-US" sz="2000" b="1" dirty="0">
                <a:latin typeface="Kristen ITC" panose="03050502040202030202" pitchFamily="66" charset="0"/>
              </a:rPr>
            </a:br>
            <a:r>
              <a:rPr lang="en-US" sz="2000" b="1" dirty="0">
                <a:solidFill>
                  <a:schemeClr val="tx2">
                    <a:lumMod val="20000"/>
                    <a:lumOff val="80000"/>
                  </a:schemeClr>
                </a:solidFill>
                <a:latin typeface="Kristen ITC" panose="03050502040202030202" pitchFamily="66" charset="0"/>
              </a:rPr>
              <a:t>The Annunciation, </a:t>
            </a:r>
            <a:r>
              <a:rPr lang="en-US" sz="2000" dirty="0">
                <a:solidFill>
                  <a:schemeClr val="tx2">
                    <a:lumMod val="20000"/>
                    <a:lumOff val="80000"/>
                  </a:schemeClr>
                </a:solidFill>
                <a:latin typeface="Kristen ITC" panose="03050502040202030202" pitchFamily="66" charset="0"/>
              </a:rPr>
              <a:t>ca. 1596-1600, Oil on Canvas, 113x65 cm, Bilbao Fine Arts Museum, Spain </a:t>
            </a:r>
            <a:br>
              <a:rPr lang="en-US" sz="2000" dirty="0">
                <a:solidFill>
                  <a:schemeClr val="tx2">
                    <a:lumMod val="20000"/>
                    <a:lumOff val="80000"/>
                  </a:schemeClr>
                </a:solidFill>
                <a:latin typeface="Kristen ITC" panose="03050502040202030202" pitchFamily="66" charset="0"/>
              </a:rPr>
            </a:br>
            <a:br>
              <a:rPr lang="en-US" sz="2000" dirty="0">
                <a:solidFill>
                  <a:schemeClr val="tx2">
                    <a:lumMod val="20000"/>
                    <a:lumOff val="80000"/>
                  </a:schemeClr>
                </a:solidFill>
                <a:latin typeface="Kristen ITC" panose="03050502040202030202" pitchFamily="66" charset="0"/>
              </a:rPr>
            </a:br>
            <a:r>
              <a:rPr lang="en-US" sz="2000" b="1" dirty="0">
                <a:solidFill>
                  <a:schemeClr val="tx2">
                    <a:lumMod val="20000"/>
                    <a:lumOff val="80000"/>
                  </a:schemeClr>
                </a:solidFill>
                <a:latin typeface="Kristen ITC" panose="03050502040202030202" pitchFamily="66" charset="0"/>
              </a:rPr>
              <a:t>The </a:t>
            </a:r>
            <a:r>
              <a:rPr lang="en-US" sz="2000" b="1" dirty="0" err="1">
                <a:solidFill>
                  <a:schemeClr val="tx2">
                    <a:lumMod val="20000"/>
                    <a:lumOff val="80000"/>
                  </a:schemeClr>
                </a:solidFill>
                <a:latin typeface="Kristen ITC" panose="03050502040202030202" pitchFamily="66" charset="0"/>
              </a:rPr>
              <a:t>Grecos</a:t>
            </a:r>
            <a:r>
              <a:rPr lang="en-US" sz="2000" b="1" dirty="0">
                <a:solidFill>
                  <a:schemeClr val="tx2">
                    <a:lumMod val="20000"/>
                    <a:lumOff val="80000"/>
                  </a:schemeClr>
                </a:solidFill>
                <a:latin typeface="Kristen ITC" panose="03050502040202030202" pitchFamily="66" charset="0"/>
              </a:rPr>
              <a:t> at the Bilbao Fine Arts Museum </a:t>
            </a:r>
            <a:r>
              <a:rPr lang="en-US" sz="2000" dirty="0">
                <a:solidFill>
                  <a:schemeClr val="tx2">
                    <a:lumMod val="20000"/>
                    <a:lumOff val="80000"/>
                  </a:schemeClr>
                </a:solidFill>
                <a:latin typeface="Kristen ITC" panose="03050502040202030202" pitchFamily="66" charset="0"/>
              </a:rPr>
              <a:t>(30 April–25 August) is the Museum’s contribution to the events commemorating the fourth centenary of the death of </a:t>
            </a:r>
            <a:br>
              <a:rPr lang="en-US" sz="2000" dirty="0">
                <a:solidFill>
                  <a:schemeClr val="tx2">
                    <a:lumMod val="20000"/>
                    <a:lumOff val="80000"/>
                  </a:schemeClr>
                </a:solidFill>
                <a:latin typeface="Kristen ITC" panose="03050502040202030202" pitchFamily="66" charset="0"/>
              </a:rPr>
            </a:br>
            <a:r>
              <a:rPr lang="en-US" sz="2000" dirty="0">
                <a:solidFill>
                  <a:schemeClr val="tx2">
                    <a:lumMod val="20000"/>
                    <a:lumOff val="80000"/>
                  </a:schemeClr>
                </a:solidFill>
                <a:latin typeface="Kristen ITC" panose="03050502040202030202" pitchFamily="66" charset="0"/>
              </a:rPr>
              <a:t>El Greco</a:t>
            </a:r>
          </a:p>
        </p:txBody>
      </p:sp>
      <p:pic>
        <p:nvPicPr>
          <p:cNvPr id="7170" name="Picture 2" descr="The Annunciation">
            <a:extLst>
              <a:ext uri="{FF2B5EF4-FFF2-40B4-BE49-F238E27FC236}">
                <a16:creationId xmlns:a16="http://schemas.microsoft.com/office/drawing/2014/main" id="{C64C0E1B-E96B-4272-AD7E-6BA767C4AA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8" y="0"/>
            <a:ext cx="39639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y title">
            <a:extLst>
              <a:ext uri="{FF2B5EF4-FFF2-40B4-BE49-F238E27FC236}">
                <a16:creationId xmlns:a16="http://schemas.microsoft.com/office/drawing/2014/main" id="{2AC82E75-2F88-43D7-9805-633B54B7F3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3965" y="2455101"/>
            <a:ext cx="7512447" cy="4402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708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405B-5675-4425-A8B8-A5368B124CCA}"/>
              </a:ext>
            </a:extLst>
          </p:cNvPr>
          <p:cNvSpPr>
            <a:spLocks noGrp="1"/>
          </p:cNvSpPr>
          <p:nvPr>
            <p:ph type="title"/>
          </p:nvPr>
        </p:nvSpPr>
        <p:spPr>
          <a:xfrm>
            <a:off x="3943350" y="365125"/>
            <a:ext cx="8248650" cy="1325563"/>
          </a:xfrm>
        </p:spPr>
        <p:txBody>
          <a:bodyPr>
            <a:normAutofit/>
          </a:bodyPr>
          <a:lstStyle/>
          <a:p>
            <a:pPr algn="ctr"/>
            <a:r>
              <a:rPr lang="en-US" sz="2000" b="1" dirty="0">
                <a:solidFill>
                  <a:schemeClr val="accent4">
                    <a:lumMod val="20000"/>
                    <a:lumOff val="80000"/>
                  </a:schemeClr>
                </a:solidFill>
                <a:latin typeface="Kristen ITC" panose="03050502040202030202" pitchFamily="66" charset="0"/>
              </a:rPr>
              <a:t>The Annunciation</a:t>
            </a:r>
            <a:r>
              <a:rPr lang="en-US" sz="2000" dirty="0">
                <a:solidFill>
                  <a:schemeClr val="accent4">
                    <a:lumMod val="20000"/>
                    <a:lumOff val="80000"/>
                  </a:schemeClr>
                </a:solidFill>
                <a:latin typeface="Kristen ITC" panose="03050502040202030202" pitchFamily="66" charset="0"/>
              </a:rPr>
              <a:t>, ca. 1596-1600, Oil on Canvas, 315x174 cm, Museo del Prado, Spain </a:t>
            </a:r>
          </a:p>
        </p:txBody>
      </p:sp>
      <p:pic>
        <p:nvPicPr>
          <p:cNvPr id="8194" name="Picture 2">
            <a:extLst>
              <a:ext uri="{FF2B5EF4-FFF2-40B4-BE49-F238E27FC236}">
                <a16:creationId xmlns:a16="http://schemas.microsoft.com/office/drawing/2014/main" id="{77CF679B-43C3-4F91-A0A4-FB7426DF79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407" y="138113"/>
            <a:ext cx="3648075" cy="658191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C98E36F6-2352-48AD-B627-82995A9FA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051" y="1552719"/>
            <a:ext cx="7045247"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170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F1D3E-DC1E-4324-B8BA-89B9DF8B7E56}"/>
              </a:ext>
            </a:extLst>
          </p:cNvPr>
          <p:cNvSpPr>
            <a:spLocks noGrp="1"/>
          </p:cNvSpPr>
          <p:nvPr>
            <p:ph type="title"/>
          </p:nvPr>
        </p:nvSpPr>
        <p:spPr>
          <a:xfrm>
            <a:off x="0" y="365125"/>
            <a:ext cx="5235880" cy="1325563"/>
          </a:xfrm>
        </p:spPr>
        <p:txBody>
          <a:bodyPr>
            <a:normAutofit/>
          </a:bodyPr>
          <a:lstStyle/>
          <a:p>
            <a:pPr algn="ctr"/>
            <a:r>
              <a:rPr lang="en-US" sz="2000" b="1" dirty="0">
                <a:solidFill>
                  <a:schemeClr val="bg2"/>
                </a:solidFill>
                <a:latin typeface="Kristen ITC" panose="03050502040202030202" pitchFamily="66" charset="0"/>
              </a:rPr>
              <a:t>The Annunciation (and detail)</a:t>
            </a:r>
            <a:r>
              <a:rPr lang="en-US" sz="2000" dirty="0">
                <a:solidFill>
                  <a:schemeClr val="bg2"/>
                </a:solidFill>
                <a:latin typeface="Kristen ITC" panose="03050502040202030202" pitchFamily="66" charset="0"/>
              </a:rPr>
              <a:t>, 1603-05, Oil on canvas, Diameter: 128 cm, Hospital de la Caridad, </a:t>
            </a:r>
            <a:r>
              <a:rPr lang="en-US" sz="2000" dirty="0" err="1">
                <a:solidFill>
                  <a:schemeClr val="bg2"/>
                </a:solidFill>
                <a:latin typeface="Kristen ITC" panose="03050502040202030202" pitchFamily="66" charset="0"/>
              </a:rPr>
              <a:t>Illescas</a:t>
            </a:r>
            <a:endParaRPr lang="en-US" sz="2000" dirty="0">
              <a:solidFill>
                <a:schemeClr val="bg2"/>
              </a:solidFill>
              <a:latin typeface="Kristen ITC" panose="03050502040202030202" pitchFamily="66" charset="0"/>
            </a:endParaRPr>
          </a:p>
        </p:txBody>
      </p:sp>
      <p:pic>
        <p:nvPicPr>
          <p:cNvPr id="12290" name="Picture 2">
            <a:extLst>
              <a:ext uri="{FF2B5EF4-FFF2-40B4-BE49-F238E27FC236}">
                <a16:creationId xmlns:a16="http://schemas.microsoft.com/office/drawing/2014/main" id="{5EFFEC82-06EA-48F1-B7DF-C62B45859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880" y="-9821"/>
            <a:ext cx="6956122" cy="686782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C5334C48-F9ED-4756-BF47-2B92867CBF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49" y="1690688"/>
            <a:ext cx="3773147" cy="4802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6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2036-8AE6-4B5D-B1AE-B2B7D67E3D7D}"/>
              </a:ext>
            </a:extLst>
          </p:cNvPr>
          <p:cNvSpPr>
            <a:spLocks noGrp="1"/>
          </p:cNvSpPr>
          <p:nvPr>
            <p:ph type="title"/>
          </p:nvPr>
        </p:nvSpPr>
        <p:spPr>
          <a:xfrm>
            <a:off x="494648" y="365125"/>
            <a:ext cx="6244355" cy="1325563"/>
          </a:xfrm>
        </p:spPr>
        <p:txBody>
          <a:bodyPr>
            <a:normAutofit fontScale="90000"/>
          </a:bodyPr>
          <a:lstStyle/>
          <a:p>
            <a:pPr algn="ct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br>
              <a:rPr lang="en-US" sz="2400" dirty="0">
                <a:solidFill>
                  <a:schemeClr val="tx2">
                    <a:lumMod val="20000"/>
                    <a:lumOff val="80000"/>
                  </a:schemeClr>
                </a:solidFill>
                <a:latin typeface="Kristen ITC" panose="03050502040202030202" pitchFamily="66" charset="0"/>
              </a:rPr>
            </a:br>
            <a:r>
              <a:rPr lang="en-US" sz="2400" dirty="0">
                <a:solidFill>
                  <a:schemeClr val="tx2">
                    <a:lumMod val="20000"/>
                    <a:lumOff val="80000"/>
                  </a:schemeClr>
                </a:solidFill>
                <a:latin typeface="Kristen ITC" panose="03050502040202030202" pitchFamily="66" charset="0"/>
              </a:rPr>
              <a:t>The Annunciation, 1600s, Oil on canvas, 128 x 83 cm, Toledo Museum of Art, Toledo, Ohio</a:t>
            </a:r>
          </a:p>
        </p:txBody>
      </p:sp>
      <p:pic>
        <p:nvPicPr>
          <p:cNvPr id="14340" name="Picture 4">
            <a:extLst>
              <a:ext uri="{FF2B5EF4-FFF2-40B4-BE49-F238E27FC236}">
                <a16:creationId xmlns:a16="http://schemas.microsoft.com/office/drawing/2014/main" id="{7B94BB09-8E59-4E13-917A-4F19450C5E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2665" y="0"/>
            <a:ext cx="44846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641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CF28-7AC2-4331-9A19-DF4F2E01CF84}"/>
              </a:ext>
            </a:extLst>
          </p:cNvPr>
          <p:cNvSpPr>
            <a:spLocks noGrp="1"/>
          </p:cNvSpPr>
          <p:nvPr>
            <p:ph type="title"/>
          </p:nvPr>
        </p:nvSpPr>
        <p:spPr>
          <a:xfrm>
            <a:off x="3706497" y="365125"/>
            <a:ext cx="8388633" cy="1325563"/>
          </a:xfrm>
        </p:spPr>
        <p:txBody>
          <a:bodyPr>
            <a:normAutofit fontScale="90000"/>
          </a:bodyPr>
          <a:lstStyle/>
          <a:p>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2000" dirty="0">
                <a:latin typeface="Kristen ITC" panose="03050502040202030202" pitchFamily="66" charset="0"/>
              </a:rPr>
            </a:br>
            <a:br>
              <a:rPr lang="en-US" sz="800" dirty="0">
                <a:latin typeface="Kristen ITC" panose="03050502040202030202" pitchFamily="66" charset="0"/>
              </a:rPr>
            </a:br>
            <a:br>
              <a:rPr lang="en-US" sz="800" dirty="0">
                <a:latin typeface="Kristen ITC" panose="03050502040202030202" pitchFamily="66" charset="0"/>
              </a:rPr>
            </a:br>
            <a:r>
              <a:rPr lang="en-US" sz="2400" b="1" dirty="0">
                <a:solidFill>
                  <a:srgbClr val="FFF4D5"/>
                </a:solidFill>
                <a:latin typeface="Kristen ITC" panose="03050502040202030202" pitchFamily="66" charset="0"/>
              </a:rPr>
              <a:t>The Concert of the Angels, </a:t>
            </a:r>
            <a:r>
              <a:rPr lang="en-US" sz="2400" dirty="0">
                <a:solidFill>
                  <a:srgbClr val="FFF4D5"/>
                </a:solidFill>
                <a:latin typeface="Kristen ITC" panose="03050502040202030202" pitchFamily="66" charset="0"/>
              </a:rPr>
              <a:t>c. 1608-1614, Oil on Canvas, </a:t>
            </a:r>
            <a:br>
              <a:rPr lang="en-US" sz="2400" dirty="0">
                <a:solidFill>
                  <a:srgbClr val="FFF4D5"/>
                </a:solidFill>
                <a:latin typeface="Kristen ITC" panose="03050502040202030202" pitchFamily="66" charset="0"/>
              </a:rPr>
            </a:br>
            <a:r>
              <a:rPr lang="en-US" sz="2400" dirty="0">
                <a:solidFill>
                  <a:srgbClr val="FFF4D5"/>
                </a:solidFill>
                <a:latin typeface="Kristen ITC" panose="03050502040202030202" pitchFamily="66" charset="0"/>
              </a:rPr>
              <a:t>115-217 cm, National Gallery - Alexandros </a:t>
            </a:r>
            <a:r>
              <a:rPr lang="en-US" sz="2400" dirty="0" err="1">
                <a:solidFill>
                  <a:srgbClr val="FFF4D5"/>
                </a:solidFill>
                <a:latin typeface="Kristen ITC" panose="03050502040202030202" pitchFamily="66" charset="0"/>
              </a:rPr>
              <a:t>Soutsos</a:t>
            </a:r>
            <a:r>
              <a:rPr lang="en-US" sz="2400" dirty="0">
                <a:solidFill>
                  <a:srgbClr val="FFF4D5"/>
                </a:solidFill>
                <a:latin typeface="Kristen ITC" panose="03050502040202030202" pitchFamily="66" charset="0"/>
              </a:rPr>
              <a:t> Museum - </a:t>
            </a:r>
            <a:r>
              <a:rPr lang="en-US" sz="2400" dirty="0" err="1">
                <a:solidFill>
                  <a:srgbClr val="FFF4D5"/>
                </a:solidFill>
                <a:latin typeface="Kristen ITC" panose="03050502040202030202" pitchFamily="66" charset="0"/>
              </a:rPr>
              <a:t>Evripidis</a:t>
            </a:r>
            <a:r>
              <a:rPr lang="en-US" sz="2400" dirty="0">
                <a:solidFill>
                  <a:srgbClr val="FFF4D5"/>
                </a:solidFill>
                <a:latin typeface="Kristen ITC" panose="03050502040202030202" pitchFamily="66" charset="0"/>
              </a:rPr>
              <a:t> </a:t>
            </a:r>
            <a:r>
              <a:rPr lang="en-US" sz="2400" dirty="0" err="1">
                <a:solidFill>
                  <a:srgbClr val="FFF4D5"/>
                </a:solidFill>
                <a:latin typeface="Kristen ITC" panose="03050502040202030202" pitchFamily="66" charset="0"/>
              </a:rPr>
              <a:t>Koutlidis</a:t>
            </a:r>
            <a:r>
              <a:rPr lang="en-US" sz="2400" dirty="0">
                <a:solidFill>
                  <a:srgbClr val="FFF4D5"/>
                </a:solidFill>
                <a:latin typeface="Kristen ITC" panose="03050502040202030202" pitchFamily="66" charset="0"/>
              </a:rPr>
              <a:t> Foundation, Athens </a:t>
            </a:r>
            <a:br>
              <a:rPr lang="en-US" sz="2400" dirty="0">
                <a:solidFill>
                  <a:srgbClr val="FFF4D5"/>
                </a:solidFill>
                <a:latin typeface="Kristen ITC" panose="03050502040202030202" pitchFamily="66" charset="0"/>
              </a:rPr>
            </a:br>
            <a:r>
              <a:rPr lang="en-US" sz="2400" dirty="0">
                <a:solidFill>
                  <a:srgbClr val="FFF4D5"/>
                </a:solidFill>
                <a:latin typeface="Kristen ITC" panose="03050502040202030202" pitchFamily="66" charset="0"/>
              </a:rPr>
              <a:t> </a:t>
            </a:r>
            <a:br>
              <a:rPr lang="en-US" sz="2400" dirty="0">
                <a:solidFill>
                  <a:srgbClr val="FFF4D5"/>
                </a:solidFill>
                <a:latin typeface="Kristen ITC" panose="03050502040202030202" pitchFamily="66" charset="0"/>
              </a:rPr>
            </a:br>
            <a:r>
              <a:rPr lang="en-US" sz="2400" b="1" dirty="0">
                <a:solidFill>
                  <a:srgbClr val="FFF4D5"/>
                </a:solidFill>
                <a:latin typeface="Kristen ITC" panose="03050502040202030202" pitchFamily="66" charset="0"/>
              </a:rPr>
              <a:t>The Annunciation</a:t>
            </a:r>
            <a:r>
              <a:rPr lang="en-US" sz="2400" dirty="0">
                <a:solidFill>
                  <a:srgbClr val="FFF4D5"/>
                </a:solidFill>
                <a:latin typeface="Kristen ITC" panose="03050502040202030202" pitchFamily="66" charset="0"/>
              </a:rPr>
              <a:t>, 1614, Oil on</a:t>
            </a:r>
            <a:br>
              <a:rPr lang="en-US" sz="2400" dirty="0">
                <a:solidFill>
                  <a:srgbClr val="FFF4D5"/>
                </a:solidFill>
                <a:latin typeface="Kristen ITC" panose="03050502040202030202" pitchFamily="66" charset="0"/>
              </a:rPr>
            </a:br>
            <a:r>
              <a:rPr lang="en-US" sz="2400" dirty="0">
                <a:solidFill>
                  <a:srgbClr val="FFF4D5"/>
                </a:solidFill>
                <a:latin typeface="Kristen ITC" panose="03050502040202030202" pitchFamily="66" charset="0"/>
              </a:rPr>
              <a:t>Canvas, 2.940,00x2.090,00 mm, </a:t>
            </a:r>
            <a:br>
              <a:rPr lang="en-US" sz="2400" dirty="0">
                <a:solidFill>
                  <a:srgbClr val="FFF4D5"/>
                </a:solidFill>
                <a:latin typeface="Kristen ITC" panose="03050502040202030202" pitchFamily="66" charset="0"/>
              </a:rPr>
            </a:br>
            <a:r>
              <a:rPr lang="en-US" sz="2400" dirty="0">
                <a:solidFill>
                  <a:srgbClr val="FFF4D5"/>
                </a:solidFill>
                <a:latin typeface="Kristen ITC" panose="03050502040202030202" pitchFamily="66" charset="0"/>
              </a:rPr>
              <a:t>Banco Santander, Spain</a:t>
            </a:r>
            <a:br>
              <a:rPr lang="en-US" sz="2400" dirty="0">
                <a:solidFill>
                  <a:srgbClr val="FFF4D5"/>
                </a:solidFill>
                <a:latin typeface="Kristen ITC" panose="03050502040202030202" pitchFamily="66" charset="0"/>
              </a:rPr>
            </a:br>
            <a:br>
              <a:rPr lang="en-US" sz="2400" dirty="0">
                <a:solidFill>
                  <a:srgbClr val="FFF4D5"/>
                </a:solidFill>
                <a:latin typeface="Kristen ITC" panose="03050502040202030202" pitchFamily="66" charset="0"/>
              </a:rPr>
            </a:br>
            <a:br>
              <a:rPr lang="en-US" sz="2400" dirty="0">
                <a:solidFill>
                  <a:schemeClr val="accent4">
                    <a:lumMod val="20000"/>
                    <a:lumOff val="80000"/>
                  </a:schemeClr>
                </a:solidFill>
                <a:latin typeface="Kristen ITC" panose="03050502040202030202" pitchFamily="66" charset="0"/>
              </a:rPr>
            </a:br>
            <a:br>
              <a:rPr lang="en-US" sz="2700" dirty="0">
                <a:solidFill>
                  <a:schemeClr val="tx2">
                    <a:lumMod val="20000"/>
                    <a:lumOff val="80000"/>
                  </a:schemeClr>
                </a:solidFill>
                <a:latin typeface="Kristen ITC" panose="03050502040202030202" pitchFamily="66" charset="0"/>
              </a:rPr>
            </a:br>
            <a:br>
              <a:rPr lang="en-US" sz="2700" dirty="0">
                <a:solidFill>
                  <a:schemeClr val="tx2">
                    <a:lumMod val="20000"/>
                    <a:lumOff val="80000"/>
                  </a:schemeClr>
                </a:solidFill>
                <a:latin typeface="Kristen ITC" panose="03050502040202030202" pitchFamily="66" charset="0"/>
              </a:rPr>
            </a:br>
            <a:br>
              <a:rPr lang="en-US" sz="2700" dirty="0">
                <a:solidFill>
                  <a:schemeClr val="tx2">
                    <a:lumMod val="20000"/>
                    <a:lumOff val="80000"/>
                  </a:schemeClr>
                </a:solidFill>
                <a:latin typeface="Kristen ITC" panose="03050502040202030202" pitchFamily="66" charset="0"/>
              </a:rPr>
            </a:br>
            <a:br>
              <a:rPr lang="en-US" sz="2700" dirty="0">
                <a:solidFill>
                  <a:schemeClr val="tx2">
                    <a:lumMod val="20000"/>
                    <a:lumOff val="80000"/>
                  </a:schemeClr>
                </a:solidFill>
                <a:latin typeface="Kristen ITC" panose="03050502040202030202" pitchFamily="66" charset="0"/>
              </a:rPr>
            </a:br>
            <a:br>
              <a:rPr lang="en-US" sz="2700" dirty="0">
                <a:solidFill>
                  <a:schemeClr val="tx2">
                    <a:lumMod val="20000"/>
                    <a:lumOff val="80000"/>
                  </a:schemeClr>
                </a:solidFill>
                <a:latin typeface="Kristen ITC" panose="03050502040202030202" pitchFamily="66" charset="0"/>
              </a:rPr>
            </a:br>
            <a:endParaRPr lang="en-US" sz="2700" dirty="0">
              <a:solidFill>
                <a:schemeClr val="tx2">
                  <a:lumMod val="20000"/>
                  <a:lumOff val="80000"/>
                </a:schemeClr>
              </a:solidFill>
              <a:latin typeface="Kristen ITC" panose="03050502040202030202" pitchFamily="66" charset="0"/>
            </a:endParaRPr>
          </a:p>
        </p:txBody>
      </p:sp>
      <p:pic>
        <p:nvPicPr>
          <p:cNvPr id="4" name="Picture 3" descr="A picture containing text, cat&#10;&#10;Description automatically generated">
            <a:extLst>
              <a:ext uri="{FF2B5EF4-FFF2-40B4-BE49-F238E27FC236}">
                <a16:creationId xmlns:a16="http://schemas.microsoft.com/office/drawing/2014/main" id="{323CA3A4-B41E-4B06-B5E3-167BA4E10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588382" cy="6858000"/>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70E1A1D8-5094-4BC8-A00B-D5B1916A3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6497" y="3837878"/>
            <a:ext cx="4671510" cy="2510119"/>
          </a:xfrm>
          <a:prstGeom prst="rect">
            <a:avLst/>
          </a:prstGeom>
        </p:spPr>
      </p:pic>
      <p:pic>
        <p:nvPicPr>
          <p:cNvPr id="8" name="Picture 7" descr="A picture containing text, indoor, painting&#10;&#10;Description automatically generated">
            <a:extLst>
              <a:ext uri="{FF2B5EF4-FFF2-40B4-BE49-F238E27FC236}">
                <a16:creationId xmlns:a16="http://schemas.microsoft.com/office/drawing/2014/main" id="{0632CB4B-9AA9-4697-A886-E28743544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3620" y="1837442"/>
            <a:ext cx="3491510" cy="4886816"/>
          </a:xfrm>
          <a:prstGeom prst="rect">
            <a:avLst/>
          </a:prstGeom>
        </p:spPr>
      </p:pic>
    </p:spTree>
    <p:extLst>
      <p:ext uri="{BB962C8B-B14F-4D97-AF65-F5344CB8AC3E}">
        <p14:creationId xmlns:p14="http://schemas.microsoft.com/office/powerpoint/2010/main" val="2656125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691A-DC8D-4617-985A-5578089751E6}"/>
              </a:ext>
            </a:extLst>
          </p:cNvPr>
          <p:cNvSpPr>
            <a:spLocks noGrp="1"/>
          </p:cNvSpPr>
          <p:nvPr>
            <p:ph type="title"/>
          </p:nvPr>
        </p:nvSpPr>
        <p:spPr>
          <a:xfrm>
            <a:off x="133349" y="422275"/>
            <a:ext cx="11896725" cy="1325563"/>
          </a:xfrm>
        </p:spPr>
        <p:txBody>
          <a:bodyPr>
            <a:normAutofit fontScale="90000"/>
          </a:bodyPr>
          <a:lstStyle/>
          <a:p>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br>
              <a:rPr lang="en-US" sz="1800" b="1" dirty="0">
                <a:solidFill>
                  <a:schemeClr val="tx2">
                    <a:lumMod val="50000"/>
                  </a:schemeClr>
                </a:solidFill>
                <a:latin typeface="Kristen ITC" panose="03050502040202030202" pitchFamily="66" charset="0"/>
              </a:rPr>
            </a:br>
            <a:r>
              <a:rPr lang="en-US" sz="2700" b="1" dirty="0" err="1">
                <a:solidFill>
                  <a:schemeClr val="tx2">
                    <a:lumMod val="50000"/>
                  </a:schemeClr>
                </a:solidFill>
                <a:latin typeface="Kristen ITC" panose="03050502040202030202" pitchFamily="66" charset="0"/>
              </a:rPr>
              <a:t>Domenicos</a:t>
            </a:r>
            <a:r>
              <a:rPr lang="en-US" sz="2700" b="1" dirty="0">
                <a:solidFill>
                  <a:schemeClr val="tx2">
                    <a:lumMod val="50000"/>
                  </a:schemeClr>
                </a:solidFill>
                <a:latin typeface="Kristen ITC" panose="03050502040202030202" pitchFamily="66" charset="0"/>
              </a:rPr>
              <a:t> </a:t>
            </a:r>
            <a:r>
              <a:rPr lang="en-US" sz="2700" b="1" dirty="0" err="1">
                <a:solidFill>
                  <a:schemeClr val="tx2">
                    <a:lumMod val="50000"/>
                  </a:schemeClr>
                </a:solidFill>
                <a:latin typeface="Kristen ITC" panose="03050502040202030202" pitchFamily="66" charset="0"/>
              </a:rPr>
              <a:t>Theotokopoulos</a:t>
            </a:r>
            <a:r>
              <a:rPr lang="en-US" sz="2700" b="1" dirty="0">
                <a:solidFill>
                  <a:schemeClr val="tx2">
                    <a:lumMod val="50000"/>
                  </a:schemeClr>
                </a:solidFill>
                <a:latin typeface="Kristen ITC" panose="03050502040202030202" pitchFamily="66" charset="0"/>
              </a:rPr>
              <a:t> - Paintings of the Annunciation – Photo Credits</a:t>
            </a:r>
            <a:br>
              <a:rPr lang="en-US" sz="1800" dirty="0">
                <a:solidFill>
                  <a:schemeClr val="tx2">
                    <a:lumMod val="50000"/>
                  </a:schemeClr>
                </a:solidFill>
                <a:latin typeface="Kristen ITC" panose="03050502040202030202" pitchFamily="66" charset="0"/>
              </a:rPr>
            </a:br>
            <a:br>
              <a:rPr lang="en-US" sz="14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2</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Modena Triptych (front panels), </a:t>
            </a:r>
            <a:r>
              <a:rPr lang="en-US" sz="1600" dirty="0">
                <a:solidFill>
                  <a:schemeClr val="tx2">
                    <a:lumMod val="50000"/>
                  </a:schemeClr>
                </a:solidFill>
                <a:latin typeface="Kristen ITC" panose="03050502040202030202" pitchFamily="66" charset="0"/>
              </a:rPr>
              <a:t>1568, Tempera on Panel, 37 x 23,8 cm (central panel), 24 x 18 cm (side panels), Galleria </a:t>
            </a:r>
            <a:r>
              <a:rPr lang="en-US" sz="1600" dirty="0" err="1">
                <a:solidFill>
                  <a:schemeClr val="tx2">
                    <a:lumMod val="50000"/>
                  </a:schemeClr>
                </a:solidFill>
                <a:latin typeface="Kristen ITC" panose="03050502040202030202" pitchFamily="66" charset="0"/>
              </a:rPr>
              <a:t>Estense</a:t>
            </a:r>
            <a:r>
              <a:rPr lang="en-US" sz="1600" dirty="0">
                <a:solidFill>
                  <a:schemeClr val="tx2">
                    <a:lumMod val="50000"/>
                  </a:schemeClr>
                </a:solidFill>
                <a:latin typeface="Kristen ITC" panose="03050502040202030202" pitchFamily="66" charset="0"/>
              </a:rPr>
              <a:t>, Modena</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2"/>
              </a:rPr>
              <a:t>https://www.wga.hu/frames-e.html?/html/g/greco_el/19/1901grec.html</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3</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a:t>
            </a:r>
            <a:r>
              <a:rPr lang="en-US" sz="1600" dirty="0">
                <a:solidFill>
                  <a:schemeClr val="tx2">
                    <a:lumMod val="50000"/>
                  </a:schemeClr>
                </a:solidFill>
                <a:latin typeface="Kristen ITC" panose="03050502040202030202" pitchFamily="66" charset="0"/>
              </a:rPr>
              <a:t>, 1568-70, Oil on Panel, 63 x 76 cm, Private collection</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2"/>
              </a:rPr>
              <a:t>https://www.wga.hu/frames-e.html?/html/g/greco_el/19/1901grec.html</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4</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a:t>
            </a:r>
            <a:r>
              <a:rPr lang="en-US" sz="1600" dirty="0">
                <a:solidFill>
                  <a:schemeClr val="tx2">
                    <a:lumMod val="50000"/>
                  </a:schemeClr>
                </a:solidFill>
                <a:latin typeface="Kristen ITC" panose="03050502040202030202" pitchFamily="66" charset="0"/>
              </a:rPr>
              <a:t>, from 1570 until 1572, Oil on Canvas mounted on panel, 26x20 cm, Museo del Prado, Madrid</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3"/>
              </a:rPr>
              <a:t>https://commons.wikimedia.org/wiki/File:Annunciation_by_El_Greco_(1570-1575,_Prado).jpg</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4"/>
              </a:rPr>
              <a:t>https://www.museodelprado.es/en/the-collection/art-work/the-annunciation/0e31a4de-bf19-4e4d-8977-f61ca8211dea</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5</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 </a:t>
            </a:r>
            <a:r>
              <a:rPr lang="en-US" sz="1600" dirty="0">
                <a:solidFill>
                  <a:schemeClr val="tx2">
                    <a:lumMod val="50000"/>
                  </a:schemeClr>
                </a:solidFill>
                <a:latin typeface="Kristen ITC" panose="03050502040202030202" pitchFamily="66" charset="0"/>
              </a:rPr>
              <a:t>ca. 1576, Oil on Canvas, 117 x 98 cm, Museo Nacional Thyssen-</a:t>
            </a:r>
            <a:r>
              <a:rPr lang="en-US" sz="1600" dirty="0" err="1">
                <a:solidFill>
                  <a:schemeClr val="tx2">
                    <a:lumMod val="50000"/>
                  </a:schemeClr>
                </a:solidFill>
                <a:latin typeface="Kristen ITC" panose="03050502040202030202" pitchFamily="66" charset="0"/>
              </a:rPr>
              <a:t>Bornemisza</a:t>
            </a:r>
            <a:r>
              <a:rPr lang="en-US" sz="1600" dirty="0">
                <a:solidFill>
                  <a:schemeClr val="tx2">
                    <a:lumMod val="50000"/>
                  </a:schemeClr>
                </a:solidFill>
                <a:latin typeface="Kristen ITC" panose="03050502040202030202" pitchFamily="66" charset="0"/>
              </a:rPr>
              <a:t>, Madrid</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5"/>
              </a:rPr>
              <a:t>https://www.museothyssen.org/en/collection/artists/greco-domenikos-theotokopoulos/annunciation-0</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6</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 (detail), </a:t>
            </a:r>
            <a:r>
              <a:rPr lang="en-US" sz="1600" dirty="0">
                <a:solidFill>
                  <a:schemeClr val="tx2">
                    <a:lumMod val="50000"/>
                  </a:schemeClr>
                </a:solidFill>
                <a:latin typeface="Kristen ITC" panose="03050502040202030202" pitchFamily="66" charset="0"/>
              </a:rPr>
              <a:t>ca. 1576, Oil on Canvas, 117 x 98 cm, Museo Nacional Thyssen-</a:t>
            </a:r>
            <a:r>
              <a:rPr lang="en-US" sz="1600" dirty="0" err="1">
                <a:solidFill>
                  <a:schemeClr val="tx2">
                    <a:lumMod val="50000"/>
                  </a:schemeClr>
                </a:solidFill>
                <a:latin typeface="Kristen ITC" panose="03050502040202030202" pitchFamily="66" charset="0"/>
              </a:rPr>
              <a:t>Bornemisza</a:t>
            </a:r>
            <a:r>
              <a:rPr lang="en-US" sz="1600" dirty="0">
                <a:solidFill>
                  <a:schemeClr val="tx2">
                    <a:lumMod val="50000"/>
                  </a:schemeClr>
                </a:solidFill>
                <a:latin typeface="Kristen ITC" panose="03050502040202030202" pitchFamily="66" charset="0"/>
              </a:rPr>
              <a:t>, Madrid</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5"/>
              </a:rPr>
              <a:t>https://www.museothyssen.org/en/collection/artists/greco-domenikos-theotokopoulos/annunciation-0</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7</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a:t>
            </a:r>
            <a:r>
              <a:rPr lang="en-US" sz="1600" dirty="0">
                <a:solidFill>
                  <a:schemeClr val="tx2">
                    <a:lumMod val="50000"/>
                  </a:schemeClr>
                </a:solidFill>
                <a:latin typeface="Kristen ITC" panose="03050502040202030202" pitchFamily="66" charset="0"/>
              </a:rPr>
              <a:t>, 1577-1580, Oil on Canvas, 107 x 94 cm, </a:t>
            </a:r>
            <a:r>
              <a:rPr lang="en-US" sz="1600" dirty="0" err="1">
                <a:solidFill>
                  <a:schemeClr val="tx2">
                    <a:lumMod val="50000"/>
                  </a:schemeClr>
                </a:solidFill>
                <a:latin typeface="Kristen ITC" panose="03050502040202030202" pitchFamily="66" charset="0"/>
              </a:rPr>
              <a:t>Museu</a:t>
            </a:r>
            <a:r>
              <a:rPr lang="en-US" sz="1600" dirty="0">
                <a:solidFill>
                  <a:schemeClr val="tx2">
                    <a:lumMod val="50000"/>
                  </a:schemeClr>
                </a:solidFill>
                <a:latin typeface="Kristen ITC" panose="03050502040202030202" pitchFamily="66" charset="0"/>
              </a:rPr>
              <a:t> Nacional </a:t>
            </a:r>
            <a:r>
              <a:rPr lang="en-US" sz="1600" dirty="0" err="1">
                <a:solidFill>
                  <a:schemeClr val="tx2">
                    <a:lumMod val="50000"/>
                  </a:schemeClr>
                </a:solidFill>
                <a:latin typeface="Kristen ITC" panose="03050502040202030202" pitchFamily="66" charset="0"/>
              </a:rPr>
              <a:t>d'Art</a:t>
            </a:r>
            <a:r>
              <a:rPr lang="en-US" sz="1600" dirty="0">
                <a:solidFill>
                  <a:schemeClr val="tx2">
                    <a:lumMod val="50000"/>
                  </a:schemeClr>
                </a:solidFill>
                <a:latin typeface="Kristen ITC" panose="03050502040202030202" pitchFamily="66" charset="0"/>
              </a:rPr>
              <a:t> de Catalunya</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6"/>
              </a:rPr>
              <a:t>https://commons.wikimedia.org/wiki/File:L%27Anunciaci%C3%B3,_Dom%C3%A9nikos_Theotok%C3%B3poulos_(El_Greco),_segle_XVI.jpg</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8</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a:t>
            </a:r>
            <a:r>
              <a:rPr lang="en-US" sz="1600" dirty="0">
                <a:solidFill>
                  <a:schemeClr val="tx2">
                    <a:lumMod val="50000"/>
                  </a:schemeClr>
                </a:solidFill>
                <a:latin typeface="Kristen ITC" panose="03050502040202030202" pitchFamily="66" charset="0"/>
              </a:rPr>
              <a:t>, 1595-1600, Oil on Canvas, 91 x 66,5 cm, </a:t>
            </a:r>
            <a:r>
              <a:rPr lang="en-US" sz="1600" dirty="0" err="1">
                <a:solidFill>
                  <a:schemeClr val="tx2">
                    <a:lumMod val="50000"/>
                  </a:schemeClr>
                </a:solidFill>
                <a:latin typeface="Kristen ITC" panose="03050502040202030202" pitchFamily="66" charset="0"/>
              </a:rPr>
              <a:t>Szépmûvészeti</a:t>
            </a:r>
            <a:r>
              <a:rPr lang="en-US" sz="1600" dirty="0">
                <a:solidFill>
                  <a:schemeClr val="tx2">
                    <a:lumMod val="50000"/>
                  </a:schemeClr>
                </a:solidFill>
                <a:latin typeface="Kristen ITC" panose="03050502040202030202" pitchFamily="66" charset="0"/>
              </a:rPr>
              <a:t> </a:t>
            </a:r>
            <a:r>
              <a:rPr lang="en-US" sz="1600" dirty="0" err="1">
                <a:solidFill>
                  <a:schemeClr val="tx2">
                    <a:lumMod val="50000"/>
                  </a:schemeClr>
                </a:solidFill>
                <a:latin typeface="Kristen ITC" panose="03050502040202030202" pitchFamily="66" charset="0"/>
              </a:rPr>
              <a:t>Múzeum</a:t>
            </a:r>
            <a:r>
              <a:rPr lang="en-US" sz="1600" dirty="0">
                <a:solidFill>
                  <a:schemeClr val="tx2">
                    <a:lumMod val="50000"/>
                  </a:schemeClr>
                </a:solidFill>
                <a:latin typeface="Kristen ITC" panose="03050502040202030202" pitchFamily="66" charset="0"/>
              </a:rPr>
              <a:t>, Budapest</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2"/>
              </a:rPr>
              <a:t>https://www.wga.hu/frames-e.html?/html/g/greco_el/19/1901grec.html</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9</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a:t>
            </a:r>
            <a:r>
              <a:rPr lang="en-US" sz="1600" dirty="0">
                <a:solidFill>
                  <a:schemeClr val="tx2">
                    <a:lumMod val="50000"/>
                  </a:schemeClr>
                </a:solidFill>
                <a:latin typeface="Kristen ITC" panose="03050502040202030202" pitchFamily="66" charset="0"/>
              </a:rPr>
              <a:t>, ca. 1596 – 1600, Oil on Canvas. 114 x 67 cm, Museo Nacional Thyssen-</a:t>
            </a:r>
            <a:r>
              <a:rPr lang="en-US" sz="1600" dirty="0" err="1">
                <a:solidFill>
                  <a:schemeClr val="tx2">
                    <a:lumMod val="50000"/>
                  </a:schemeClr>
                </a:solidFill>
                <a:latin typeface="Kristen ITC" panose="03050502040202030202" pitchFamily="66" charset="0"/>
              </a:rPr>
              <a:t>Bornemisza</a:t>
            </a:r>
            <a:r>
              <a:rPr lang="en-US" sz="1600" dirty="0">
                <a:solidFill>
                  <a:schemeClr val="tx2">
                    <a:lumMod val="50000"/>
                  </a:schemeClr>
                </a:solidFill>
                <a:latin typeface="Kristen ITC" panose="03050502040202030202" pitchFamily="66" charset="0"/>
              </a:rPr>
              <a:t>, Madrid</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7"/>
              </a:rPr>
              <a:t>https://upload.wikimedia.org/wikipedia/commons/3/3f/El_Greco_-_The_Annunciation_-_WGA10522.jpg</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Slide 10</a:t>
            </a:r>
            <a:br>
              <a:rPr lang="en-US" sz="1600" dirty="0">
                <a:solidFill>
                  <a:schemeClr val="tx2">
                    <a:lumMod val="50000"/>
                  </a:schemeClr>
                </a:solidFill>
                <a:latin typeface="Kristen ITC" panose="03050502040202030202" pitchFamily="66" charset="0"/>
              </a:rPr>
            </a:br>
            <a:r>
              <a:rPr lang="en-US" sz="1600" b="1" dirty="0">
                <a:solidFill>
                  <a:schemeClr val="tx2">
                    <a:lumMod val="50000"/>
                  </a:schemeClr>
                </a:solidFill>
                <a:latin typeface="Kristen ITC" panose="03050502040202030202" pitchFamily="66" charset="0"/>
              </a:rPr>
              <a:t>The Annunciation (detail), </a:t>
            </a:r>
            <a:r>
              <a:rPr lang="en-US" sz="1600" dirty="0">
                <a:solidFill>
                  <a:schemeClr val="tx2">
                    <a:lumMod val="50000"/>
                  </a:schemeClr>
                </a:solidFill>
                <a:latin typeface="Kristen ITC" panose="03050502040202030202" pitchFamily="66" charset="0"/>
              </a:rPr>
              <a:t>ca. 1596 – 1600, Oil on Canvas. 114 x 67 cm, Museo Nacional Thyssen-</a:t>
            </a:r>
            <a:r>
              <a:rPr lang="en-US" sz="1600" dirty="0" err="1">
                <a:solidFill>
                  <a:schemeClr val="tx2">
                    <a:lumMod val="50000"/>
                  </a:schemeClr>
                </a:solidFill>
                <a:latin typeface="Kristen ITC" panose="03050502040202030202" pitchFamily="66" charset="0"/>
              </a:rPr>
              <a:t>Bornemisza</a:t>
            </a:r>
            <a:r>
              <a:rPr lang="en-US" sz="1600" dirty="0">
                <a:solidFill>
                  <a:schemeClr val="tx2">
                    <a:lumMod val="50000"/>
                  </a:schemeClr>
                </a:solidFill>
                <a:latin typeface="Kristen ITC" panose="03050502040202030202" pitchFamily="66" charset="0"/>
              </a:rPr>
              <a:t>, Madrid</a:t>
            </a:r>
            <a:br>
              <a:rPr lang="en-US" sz="1600" dirty="0">
                <a:solidFill>
                  <a:schemeClr val="tx2">
                    <a:lumMod val="50000"/>
                  </a:schemeClr>
                </a:solidFill>
                <a:latin typeface="Kristen ITC" panose="03050502040202030202" pitchFamily="66" charset="0"/>
              </a:rPr>
            </a:br>
            <a:r>
              <a:rPr lang="en-US" sz="1600" dirty="0">
                <a:solidFill>
                  <a:schemeClr val="tx2">
                    <a:lumMod val="50000"/>
                  </a:schemeClr>
                </a:solidFill>
                <a:latin typeface="Kristen ITC" panose="03050502040202030202" pitchFamily="66" charset="0"/>
                <a:hlinkClick r:id="rId8"/>
              </a:rPr>
              <a:t>https://www.museothyssen.org/en/collection/artists/greco-domenikos-theotokopoulos/annunciation</a:t>
            </a:r>
            <a:r>
              <a:rPr lang="en-US" sz="1600" dirty="0">
                <a:solidFill>
                  <a:schemeClr val="tx2">
                    <a:lumMod val="50000"/>
                  </a:schemeClr>
                </a:solidFill>
                <a:latin typeface="Kristen ITC" panose="03050502040202030202" pitchFamily="66" charset="0"/>
              </a:rPr>
              <a:t>  </a:t>
            </a:r>
            <a:br>
              <a:rPr lang="en-US" sz="1600" dirty="0">
                <a:solidFill>
                  <a:schemeClr val="tx2">
                    <a:lumMod val="50000"/>
                  </a:schemeClr>
                </a:solidFill>
                <a:latin typeface="Kristen ITC" panose="03050502040202030202" pitchFamily="66" charset="0"/>
              </a:rPr>
            </a:br>
            <a:br>
              <a:rPr lang="en-US" sz="1800" dirty="0">
                <a:solidFill>
                  <a:schemeClr val="tx2">
                    <a:lumMod val="50000"/>
                  </a:schemeClr>
                </a:solidFill>
                <a:latin typeface="Kristen ITC" panose="03050502040202030202" pitchFamily="66" charset="0"/>
              </a:rPr>
            </a:br>
            <a:br>
              <a:rPr lang="en-US" sz="1800" dirty="0">
                <a:solidFill>
                  <a:schemeClr val="tx2">
                    <a:lumMod val="50000"/>
                  </a:schemeClr>
                </a:solidFill>
                <a:latin typeface="Kristen ITC" panose="03050502040202030202" pitchFamily="66" charset="0"/>
              </a:rPr>
            </a:br>
            <a:endParaRPr lang="en-US" sz="1800" dirty="0">
              <a:latin typeface="Kristen ITC" panose="03050502040202030202" pitchFamily="66" charset="0"/>
            </a:endParaRPr>
          </a:p>
        </p:txBody>
      </p:sp>
    </p:spTree>
    <p:extLst>
      <p:ext uri="{BB962C8B-B14F-4D97-AF65-F5344CB8AC3E}">
        <p14:creationId xmlns:p14="http://schemas.microsoft.com/office/powerpoint/2010/main" val="1025923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B70B4A-5D60-4678-BB41-6B0DEBB22D0D}"/>
              </a:ext>
            </a:extLst>
          </p:cNvPr>
          <p:cNvSpPr>
            <a:spLocks noGrp="1"/>
          </p:cNvSpPr>
          <p:nvPr>
            <p:ph type="title"/>
          </p:nvPr>
        </p:nvSpPr>
        <p:spPr>
          <a:xfrm>
            <a:off x="237995" y="365125"/>
            <a:ext cx="11724361" cy="1325563"/>
          </a:xfrm>
        </p:spPr>
        <p:txBody>
          <a:bodyPr>
            <a:normAutofit fontScale="90000"/>
          </a:bodyPr>
          <a:lstStyle/>
          <a:p>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br>
              <a:rPr lang="en-US" sz="2400" b="1" dirty="0">
                <a:latin typeface="Kristen ITC" panose="03050502040202030202" pitchFamily="66" charset="0"/>
              </a:rPr>
            </a:br>
            <a:r>
              <a:rPr lang="en-US" sz="2400" b="1" dirty="0" err="1">
                <a:latin typeface="Kristen ITC" panose="03050502040202030202" pitchFamily="66" charset="0"/>
              </a:rPr>
              <a:t>Domenicos</a:t>
            </a:r>
            <a:r>
              <a:rPr lang="en-US" sz="2400" b="1" dirty="0">
                <a:latin typeface="Kristen ITC" panose="03050502040202030202" pitchFamily="66" charset="0"/>
              </a:rPr>
              <a:t> </a:t>
            </a:r>
            <a:r>
              <a:rPr lang="en-US" sz="2400" b="1" dirty="0" err="1">
                <a:latin typeface="Kristen ITC" panose="03050502040202030202" pitchFamily="66" charset="0"/>
              </a:rPr>
              <a:t>Theotokopoulos</a:t>
            </a:r>
            <a:r>
              <a:rPr lang="en-US" sz="2400" b="1" dirty="0">
                <a:latin typeface="Kristen ITC" panose="03050502040202030202" pitchFamily="66" charset="0"/>
              </a:rPr>
              <a:t> - Paintings of the Annunciation – Photo Credits</a:t>
            </a:r>
            <a:br>
              <a:rPr lang="en-US" sz="1600" b="1" dirty="0">
                <a:latin typeface="Kristen ITC" panose="03050502040202030202" pitchFamily="66" charset="0"/>
              </a:rPr>
            </a:br>
            <a:br>
              <a:rPr lang="en-US" sz="1600" b="1" dirty="0">
                <a:latin typeface="Kristen ITC" panose="03050502040202030202" pitchFamily="66" charset="0"/>
              </a:rPr>
            </a:br>
            <a:r>
              <a:rPr lang="en-US" sz="1600" b="1" dirty="0">
                <a:latin typeface="Kristen ITC" panose="03050502040202030202" pitchFamily="66" charset="0"/>
              </a:rPr>
              <a:t>Slide 11</a:t>
            </a:r>
            <a:br>
              <a:rPr lang="en-US" sz="1600" b="1" dirty="0">
                <a:latin typeface="Kristen ITC" panose="03050502040202030202" pitchFamily="66" charset="0"/>
              </a:rPr>
            </a:br>
            <a:r>
              <a:rPr lang="en-US" sz="1600" b="1" dirty="0">
                <a:latin typeface="Kristen ITC" panose="03050502040202030202" pitchFamily="66" charset="0"/>
              </a:rPr>
              <a:t>The Annunciation, </a:t>
            </a:r>
            <a:r>
              <a:rPr lang="en-US" sz="1600" dirty="0">
                <a:latin typeface="Kristen ITC" panose="03050502040202030202" pitchFamily="66" charset="0"/>
              </a:rPr>
              <a:t>ca. 1596-1600, Oil on Canvas, 113.8 x 65.4 cm, Bilbao Fine Arts Museum, Spain </a:t>
            </a:r>
            <a:br>
              <a:rPr lang="en-US" sz="1600" dirty="0">
                <a:latin typeface="Kristen ITC" panose="03050502040202030202" pitchFamily="66" charset="0"/>
              </a:rPr>
            </a:br>
            <a:r>
              <a:rPr lang="en-US" sz="1600" dirty="0">
                <a:latin typeface="Kristen ITC" panose="03050502040202030202" pitchFamily="66" charset="0"/>
                <a:hlinkClick r:id="rId2"/>
              </a:rPr>
              <a:t>https://www.museobilbao.com/in/obras-maestras/el-greco-domenikos-theotokopoulos</a:t>
            </a:r>
            <a:r>
              <a:rPr lang="en-US" sz="1600" dirty="0">
                <a:latin typeface="Kristen ITC" panose="03050502040202030202" pitchFamily="66" charset="0"/>
              </a:rPr>
              <a:t>   </a:t>
            </a:r>
            <a:br>
              <a:rPr lang="en-US" sz="1600" dirty="0">
                <a:latin typeface="Kristen ITC" panose="03050502040202030202" pitchFamily="66" charset="0"/>
              </a:rPr>
            </a:br>
            <a:r>
              <a:rPr lang="en-US" sz="1600" dirty="0">
                <a:latin typeface="Kristen ITC" panose="03050502040202030202" pitchFamily="66" charset="0"/>
                <a:hlinkClick r:id="rId3"/>
              </a:rPr>
              <a:t>https://www.museobilbao.com/in/exposiciones/the-grecos-at-the-bilbao-fine-arts-museum-223</a:t>
            </a:r>
            <a:r>
              <a:rPr lang="en-US" sz="1600" dirty="0">
                <a:latin typeface="Kristen ITC" panose="03050502040202030202" pitchFamily="66" charset="0"/>
              </a:rPr>
              <a:t>  </a:t>
            </a:r>
            <a:br>
              <a:rPr lang="en-US" sz="1600" b="1" dirty="0">
                <a:latin typeface="Kristen ITC" panose="03050502040202030202" pitchFamily="66" charset="0"/>
              </a:rPr>
            </a:br>
            <a:r>
              <a:rPr lang="en-US" sz="1600" b="1" dirty="0">
                <a:latin typeface="Kristen ITC" panose="03050502040202030202" pitchFamily="66" charset="0"/>
              </a:rPr>
              <a:t>Slide 12</a:t>
            </a:r>
            <a:br>
              <a:rPr lang="en-US" sz="1600" b="1" dirty="0">
                <a:latin typeface="Kristen ITC" panose="03050502040202030202" pitchFamily="66" charset="0"/>
              </a:rPr>
            </a:br>
            <a:r>
              <a:rPr lang="en-US" sz="1600" b="1" dirty="0">
                <a:latin typeface="Kristen ITC" panose="03050502040202030202" pitchFamily="66" charset="0"/>
              </a:rPr>
              <a:t>The Annunciation, </a:t>
            </a:r>
            <a:r>
              <a:rPr lang="en-US" sz="1600" dirty="0">
                <a:latin typeface="Kristen ITC" panose="03050502040202030202" pitchFamily="66" charset="0"/>
              </a:rPr>
              <a:t>ca. 1596-1600, Oil on Canvas, 315x174 cm, Museo del Prado, Spain </a:t>
            </a:r>
            <a:br>
              <a:rPr lang="en-US" sz="1600" dirty="0">
                <a:latin typeface="Kristen ITC" panose="03050502040202030202" pitchFamily="66" charset="0"/>
              </a:rPr>
            </a:br>
            <a:r>
              <a:rPr lang="en-US" sz="1600" dirty="0">
                <a:latin typeface="Kristen ITC" panose="03050502040202030202" pitchFamily="66" charset="0"/>
                <a:hlinkClick r:id="rId4"/>
              </a:rPr>
              <a:t>https://commons.wikimedia.org/wiki/File:Anunciacion_Prado(2).jpg</a:t>
            </a:r>
            <a:r>
              <a:rPr lang="en-US" sz="1600" dirty="0">
                <a:latin typeface="Kristen ITC" panose="03050502040202030202" pitchFamily="66" charset="0"/>
              </a:rPr>
              <a:t>  </a:t>
            </a:r>
            <a:br>
              <a:rPr lang="en-US" sz="1600" dirty="0">
                <a:latin typeface="Kristen ITC" panose="03050502040202030202" pitchFamily="66" charset="0"/>
              </a:rPr>
            </a:br>
            <a:r>
              <a:rPr lang="en-US" sz="1600" dirty="0">
                <a:latin typeface="Kristen ITC" panose="03050502040202030202" pitchFamily="66" charset="0"/>
                <a:hlinkClick r:id="rId5"/>
              </a:rPr>
              <a:t>https://www.wga.hu/frames-e.html?/html/g/greco_el/19/1901grec.html</a:t>
            </a:r>
            <a:r>
              <a:rPr lang="en-US" sz="1600" dirty="0">
                <a:latin typeface="Kristen ITC" panose="03050502040202030202" pitchFamily="66" charset="0"/>
              </a:rPr>
              <a:t>  </a:t>
            </a:r>
            <a:br>
              <a:rPr lang="en-US" sz="1600" dirty="0">
                <a:latin typeface="Kristen ITC" panose="03050502040202030202" pitchFamily="66" charset="0"/>
              </a:rPr>
            </a:br>
            <a:r>
              <a:rPr lang="en-US" sz="1600" b="1" dirty="0">
                <a:latin typeface="Kristen ITC" panose="03050502040202030202" pitchFamily="66" charset="0"/>
              </a:rPr>
              <a:t>Slide 13</a:t>
            </a:r>
            <a:br>
              <a:rPr lang="en-US" sz="1600" b="1" dirty="0">
                <a:latin typeface="Kristen ITC" panose="03050502040202030202" pitchFamily="66" charset="0"/>
              </a:rPr>
            </a:br>
            <a:r>
              <a:rPr lang="en-US" sz="1600" b="1" dirty="0">
                <a:latin typeface="Kristen ITC" panose="03050502040202030202" pitchFamily="66" charset="0"/>
              </a:rPr>
              <a:t>The Annunciation</a:t>
            </a:r>
            <a:r>
              <a:rPr lang="en-US" sz="1600" dirty="0">
                <a:latin typeface="Kristen ITC" panose="03050502040202030202" pitchFamily="66" charset="0"/>
              </a:rPr>
              <a:t>, 1603-05, Oil on Canvas, 128 cm, Hospital de la Caridad, </a:t>
            </a:r>
            <a:r>
              <a:rPr lang="en-US" sz="1600" dirty="0" err="1">
                <a:latin typeface="Kristen ITC" panose="03050502040202030202" pitchFamily="66" charset="0"/>
              </a:rPr>
              <a:t>Illescas</a:t>
            </a:r>
            <a:br>
              <a:rPr lang="en-US" sz="1600" dirty="0">
                <a:latin typeface="Kristen ITC" panose="03050502040202030202" pitchFamily="66" charset="0"/>
              </a:rPr>
            </a:br>
            <a:r>
              <a:rPr lang="en-US" sz="1600" dirty="0">
                <a:latin typeface="Kristen ITC" panose="03050502040202030202" pitchFamily="66" charset="0"/>
                <a:hlinkClick r:id="rId5"/>
              </a:rPr>
              <a:t>https://www.wga.hu/frames-e.html?/html/g/greco_el/19/1901grec.html</a:t>
            </a:r>
            <a:r>
              <a:rPr lang="en-US" sz="1600" dirty="0">
                <a:latin typeface="Kristen ITC" panose="03050502040202030202" pitchFamily="66" charset="0"/>
              </a:rPr>
              <a:t>  </a:t>
            </a:r>
            <a:br>
              <a:rPr lang="en-US" sz="1600" dirty="0">
                <a:latin typeface="Kristen ITC" panose="03050502040202030202" pitchFamily="66" charset="0"/>
              </a:rPr>
            </a:br>
            <a:r>
              <a:rPr lang="en-US" sz="1600" dirty="0">
                <a:latin typeface="Kristen ITC" panose="03050502040202030202" pitchFamily="66" charset="0"/>
                <a:hlinkClick r:id="rId6"/>
              </a:rPr>
              <a:t>https://commons.wikimedia.org/wiki/File:La_Anunciaci%C3%B3n,_de_El_Greco_(detalle_2).jpg</a:t>
            </a:r>
            <a:r>
              <a:rPr lang="en-US" sz="1600" dirty="0">
                <a:latin typeface="Kristen ITC" panose="03050502040202030202" pitchFamily="66" charset="0"/>
              </a:rPr>
              <a:t> </a:t>
            </a:r>
            <a:br>
              <a:rPr lang="en-US" sz="1600" dirty="0">
                <a:latin typeface="Kristen ITC" panose="03050502040202030202" pitchFamily="66" charset="0"/>
              </a:rPr>
            </a:br>
            <a:r>
              <a:rPr lang="en-US" sz="1600" b="1" dirty="0">
                <a:latin typeface="Kristen ITC" panose="03050502040202030202" pitchFamily="66" charset="0"/>
              </a:rPr>
              <a:t>The Annunciation (detail), </a:t>
            </a:r>
            <a:r>
              <a:rPr lang="en-US" sz="1600" dirty="0">
                <a:latin typeface="Kristen ITC" panose="03050502040202030202" pitchFamily="66" charset="0"/>
              </a:rPr>
              <a:t>1603-05, Oil on canvas, Diameter: 128 cm, Hospital de la Caridad, </a:t>
            </a:r>
            <a:r>
              <a:rPr lang="en-US" sz="1600" dirty="0" err="1">
                <a:latin typeface="Kristen ITC" panose="03050502040202030202" pitchFamily="66" charset="0"/>
              </a:rPr>
              <a:t>Illescas</a:t>
            </a:r>
            <a:br>
              <a:rPr lang="en-US" sz="1600" dirty="0">
                <a:latin typeface="Kristen ITC" panose="03050502040202030202" pitchFamily="66" charset="0"/>
              </a:rPr>
            </a:br>
            <a:r>
              <a:rPr lang="en-US" sz="1600" dirty="0">
                <a:latin typeface="Kristen ITC" panose="03050502040202030202" pitchFamily="66" charset="0"/>
                <a:hlinkClick r:id="rId6"/>
              </a:rPr>
              <a:t>https://commons.wikimedia.org/wiki/File:La_Anunciaci%C3%B3n,_de_El_Greco_(detalle_2).jpg</a:t>
            </a:r>
            <a:r>
              <a:rPr lang="en-US" sz="1600" dirty="0">
                <a:latin typeface="Kristen ITC" panose="03050502040202030202" pitchFamily="66" charset="0"/>
              </a:rPr>
              <a:t>  </a:t>
            </a:r>
            <a:br>
              <a:rPr lang="en-US" sz="1600" dirty="0">
                <a:latin typeface="Kristen ITC" panose="03050502040202030202" pitchFamily="66" charset="0"/>
              </a:rPr>
            </a:br>
            <a:r>
              <a:rPr lang="en-US" sz="1600" b="1" dirty="0">
                <a:latin typeface="Kristen ITC" panose="03050502040202030202" pitchFamily="66" charset="0"/>
              </a:rPr>
              <a:t>Slide 14</a:t>
            </a:r>
            <a:br>
              <a:rPr lang="en-US" sz="1600" b="1" dirty="0">
                <a:latin typeface="Kristen ITC" panose="03050502040202030202" pitchFamily="66" charset="0"/>
              </a:rPr>
            </a:br>
            <a:r>
              <a:rPr lang="en-US" sz="1600" b="1" dirty="0">
                <a:latin typeface="Kristen ITC" panose="03050502040202030202" pitchFamily="66" charset="0"/>
              </a:rPr>
              <a:t>The Annunciation</a:t>
            </a:r>
            <a:r>
              <a:rPr lang="en-US" sz="1600" dirty="0">
                <a:latin typeface="Kristen ITC" panose="03050502040202030202" pitchFamily="66" charset="0"/>
              </a:rPr>
              <a:t>, 1600s, Oil on Canvas, 128 x 83 cm, Toledo Museum of Art, Toledo, Ohio</a:t>
            </a:r>
            <a:br>
              <a:rPr lang="en-US" sz="1600" dirty="0">
                <a:latin typeface="Kristen ITC" panose="03050502040202030202" pitchFamily="66" charset="0"/>
              </a:rPr>
            </a:br>
            <a:r>
              <a:rPr lang="en-US" sz="1600" dirty="0">
                <a:latin typeface="Kristen ITC" panose="03050502040202030202" pitchFamily="66" charset="0"/>
                <a:hlinkClick r:id="rId7"/>
              </a:rPr>
              <a:t>https://el.m.wikipedia.org/wiki/%CE%91%CF%81%CF%87%CE%B5%CE%AF%CE%BF:Anunciaci%C3%B3n_(El_Greco).jpg</a:t>
            </a:r>
            <a:r>
              <a:rPr lang="en-US" sz="1600" dirty="0">
                <a:latin typeface="Kristen ITC" panose="03050502040202030202" pitchFamily="66" charset="0"/>
              </a:rPr>
              <a:t>  </a:t>
            </a:r>
            <a:br>
              <a:rPr lang="en-US" sz="1600" dirty="0">
                <a:latin typeface="Kristen ITC" panose="03050502040202030202" pitchFamily="66" charset="0"/>
              </a:rPr>
            </a:br>
            <a:r>
              <a:rPr lang="en-US" sz="1600" b="1" dirty="0">
                <a:latin typeface="Kristen ITC" panose="03050502040202030202" pitchFamily="66" charset="0"/>
              </a:rPr>
              <a:t>Slide 15</a:t>
            </a:r>
            <a:br>
              <a:rPr lang="en-US" sz="1600" b="1" dirty="0">
                <a:latin typeface="Kristen ITC" panose="03050502040202030202" pitchFamily="66" charset="0"/>
              </a:rPr>
            </a:br>
            <a:r>
              <a:rPr lang="en-US" sz="1600" b="1" dirty="0">
                <a:latin typeface="Kristen ITC" panose="03050502040202030202" pitchFamily="66" charset="0"/>
              </a:rPr>
              <a:t>The Concert of the Angels</a:t>
            </a:r>
            <a:r>
              <a:rPr lang="en-US" sz="1600" dirty="0">
                <a:latin typeface="Kristen ITC" panose="03050502040202030202" pitchFamily="66" charset="0"/>
              </a:rPr>
              <a:t>, c. 1608-1614, Oil on Canvas, 115-217 cm, National Gallery - Alexandros </a:t>
            </a:r>
            <a:r>
              <a:rPr lang="en-US" sz="1600" dirty="0" err="1">
                <a:latin typeface="Kristen ITC" panose="03050502040202030202" pitchFamily="66" charset="0"/>
              </a:rPr>
              <a:t>Soutsos</a:t>
            </a:r>
            <a:r>
              <a:rPr lang="en-US" sz="1600" dirty="0">
                <a:latin typeface="Kristen ITC" panose="03050502040202030202" pitchFamily="66" charset="0"/>
              </a:rPr>
              <a:t> Museum - </a:t>
            </a:r>
            <a:r>
              <a:rPr lang="en-US" sz="1600" dirty="0" err="1">
                <a:latin typeface="Kristen ITC" panose="03050502040202030202" pitchFamily="66" charset="0"/>
              </a:rPr>
              <a:t>Evripidis</a:t>
            </a:r>
            <a:r>
              <a:rPr lang="en-US" sz="1600" dirty="0">
                <a:latin typeface="Kristen ITC" panose="03050502040202030202" pitchFamily="66" charset="0"/>
              </a:rPr>
              <a:t> </a:t>
            </a:r>
            <a:r>
              <a:rPr lang="en-US" sz="1600" dirty="0" err="1">
                <a:latin typeface="Kristen ITC" panose="03050502040202030202" pitchFamily="66" charset="0"/>
              </a:rPr>
              <a:t>Koutlidis</a:t>
            </a:r>
            <a:r>
              <a:rPr lang="en-US" sz="1600" dirty="0">
                <a:latin typeface="Kristen ITC" panose="03050502040202030202" pitchFamily="66" charset="0"/>
              </a:rPr>
              <a:t> Foundation, Athens </a:t>
            </a:r>
            <a:br>
              <a:rPr lang="en-US" sz="1600" dirty="0">
                <a:latin typeface="Kristen ITC" panose="03050502040202030202" pitchFamily="66" charset="0"/>
              </a:rPr>
            </a:br>
            <a:r>
              <a:rPr lang="en-US" sz="1600" dirty="0">
                <a:latin typeface="Kristen ITC" panose="03050502040202030202" pitchFamily="66" charset="0"/>
              </a:rPr>
              <a:t> </a:t>
            </a:r>
            <a:r>
              <a:rPr lang="en-US" sz="1600" dirty="0">
                <a:latin typeface="Kristen ITC" panose="03050502040202030202" pitchFamily="66" charset="0"/>
                <a:hlinkClick r:id="rId8"/>
              </a:rPr>
              <a:t>https://www.nationalgallery.gr/en/painting-permanent-exhibition/painting/domenicos-theotokopoulos-el-greco/the-concert-of-the-angels.html</a:t>
            </a:r>
            <a:r>
              <a:rPr lang="en-US" sz="1600" dirty="0">
                <a:latin typeface="Kristen ITC" panose="03050502040202030202" pitchFamily="66" charset="0"/>
              </a:rPr>
              <a:t>  </a:t>
            </a:r>
            <a:br>
              <a:rPr lang="en-US" sz="1600" dirty="0">
                <a:latin typeface="Kristen ITC" panose="03050502040202030202" pitchFamily="66" charset="0"/>
              </a:rPr>
            </a:br>
            <a:r>
              <a:rPr lang="en-US" sz="1600" b="1" dirty="0">
                <a:latin typeface="Kristen ITC" panose="03050502040202030202" pitchFamily="66" charset="0"/>
              </a:rPr>
              <a:t>The Annunciation, </a:t>
            </a:r>
            <a:r>
              <a:rPr lang="en-US" sz="1600" dirty="0">
                <a:latin typeface="Kristen ITC" panose="03050502040202030202" pitchFamily="66" charset="0"/>
              </a:rPr>
              <a:t>1614, Oil on Canvas, 2.940,00x2.090,00 mm, Banco Santander, Spain</a:t>
            </a:r>
            <a:br>
              <a:rPr lang="en-US" sz="1600" dirty="0">
                <a:latin typeface="Kristen ITC" panose="03050502040202030202" pitchFamily="66" charset="0"/>
              </a:rPr>
            </a:br>
            <a:r>
              <a:rPr lang="en-US" sz="1600" dirty="0">
                <a:latin typeface="Kristen ITC" panose="03050502040202030202" pitchFamily="66" charset="0"/>
                <a:hlinkClick r:id="rId9"/>
              </a:rPr>
              <a:t>https://el.m.wikipedia.org/wiki/%CE%91%CF%81%CF%87%CE%B5%CE%AF%CE%BF:Domenikos_Theotokopoulos,_El_Greco_-_The_Annunciation_-_Google_Art_Project.jpg</a:t>
            </a:r>
            <a:r>
              <a:rPr lang="en-US" sz="1600" dirty="0">
                <a:latin typeface="Kristen ITC" panose="03050502040202030202" pitchFamily="66" charset="0"/>
              </a:rPr>
              <a:t> </a:t>
            </a:r>
            <a:br>
              <a:rPr lang="en-US" sz="1600" dirty="0">
                <a:latin typeface="Kristen ITC" panose="03050502040202030202" pitchFamily="66" charset="0"/>
              </a:rPr>
            </a:br>
            <a:r>
              <a:rPr lang="en-US" sz="1600" dirty="0">
                <a:latin typeface="Kristen ITC" panose="03050502040202030202" pitchFamily="66" charset="0"/>
              </a:rPr>
              <a:t> </a:t>
            </a:r>
            <a:br>
              <a:rPr lang="en-US" sz="1600" dirty="0">
                <a:latin typeface="Kristen ITC" panose="03050502040202030202" pitchFamily="66" charset="0"/>
              </a:rPr>
            </a:br>
            <a:endParaRPr lang="en-US" sz="1600" dirty="0">
              <a:latin typeface="Kristen ITC" panose="03050502040202030202" pitchFamily="66" charset="0"/>
            </a:endParaRPr>
          </a:p>
        </p:txBody>
      </p:sp>
    </p:spTree>
    <p:extLst>
      <p:ext uri="{BB962C8B-B14F-4D97-AF65-F5344CB8AC3E}">
        <p14:creationId xmlns:p14="http://schemas.microsoft.com/office/powerpoint/2010/main" val="676964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Rectangle: Beveled 3">
            <a:extLst>
              <a:ext uri="{FF2B5EF4-FFF2-40B4-BE49-F238E27FC236}">
                <a16:creationId xmlns:a16="http://schemas.microsoft.com/office/drawing/2014/main" id="{02A58FF5-89EF-4EF6-B071-09D66B156E41}"/>
              </a:ext>
            </a:extLst>
          </p:cNvPr>
          <p:cNvSpPr/>
          <p:nvPr/>
        </p:nvSpPr>
        <p:spPr>
          <a:xfrm>
            <a:off x="671743" y="636972"/>
            <a:ext cx="10848513" cy="5584055"/>
          </a:xfrm>
          <a:custGeom>
            <a:avLst/>
            <a:gdLst>
              <a:gd name="connsiteX0" fmla="*/ 698007 w 10848513"/>
              <a:gd name="connsiteY0" fmla="*/ 698007 h 5584055"/>
              <a:gd name="connsiteX1" fmla="*/ 1278661 w 10848513"/>
              <a:gd name="connsiteY1" fmla="*/ 698007 h 5584055"/>
              <a:gd name="connsiteX2" fmla="*/ 1670264 w 10848513"/>
              <a:gd name="connsiteY2" fmla="*/ 698007 h 5584055"/>
              <a:gd name="connsiteX3" fmla="*/ 2534493 w 10848513"/>
              <a:gd name="connsiteY3" fmla="*/ 698007 h 5584055"/>
              <a:gd name="connsiteX4" fmla="*/ 3115146 w 10848513"/>
              <a:gd name="connsiteY4" fmla="*/ 698007 h 5584055"/>
              <a:gd name="connsiteX5" fmla="*/ 3695800 w 10848513"/>
              <a:gd name="connsiteY5" fmla="*/ 698007 h 5584055"/>
              <a:gd name="connsiteX6" fmla="*/ 4560028 w 10848513"/>
              <a:gd name="connsiteY6" fmla="*/ 698007 h 5584055"/>
              <a:gd name="connsiteX7" fmla="*/ 5046157 w 10848513"/>
              <a:gd name="connsiteY7" fmla="*/ 698007 h 5584055"/>
              <a:gd name="connsiteX8" fmla="*/ 5910385 w 10848513"/>
              <a:gd name="connsiteY8" fmla="*/ 698007 h 5584055"/>
              <a:gd name="connsiteX9" fmla="*/ 6774614 w 10848513"/>
              <a:gd name="connsiteY9" fmla="*/ 698007 h 5584055"/>
              <a:gd name="connsiteX10" fmla="*/ 7449792 w 10848513"/>
              <a:gd name="connsiteY10" fmla="*/ 698007 h 5584055"/>
              <a:gd name="connsiteX11" fmla="*/ 8314020 w 10848513"/>
              <a:gd name="connsiteY11" fmla="*/ 698007 h 5584055"/>
              <a:gd name="connsiteX12" fmla="*/ 8894674 w 10848513"/>
              <a:gd name="connsiteY12" fmla="*/ 698007 h 5584055"/>
              <a:gd name="connsiteX13" fmla="*/ 9475328 w 10848513"/>
              <a:gd name="connsiteY13" fmla="*/ 698007 h 5584055"/>
              <a:gd name="connsiteX14" fmla="*/ 10150506 w 10848513"/>
              <a:gd name="connsiteY14" fmla="*/ 698007 h 5584055"/>
              <a:gd name="connsiteX15" fmla="*/ 10150506 w 10848513"/>
              <a:gd name="connsiteY15" fmla="*/ 1354133 h 5584055"/>
              <a:gd name="connsiteX16" fmla="*/ 10150506 w 10848513"/>
              <a:gd name="connsiteY16" fmla="*/ 2052140 h 5584055"/>
              <a:gd name="connsiteX17" fmla="*/ 10150506 w 10848513"/>
              <a:gd name="connsiteY17" fmla="*/ 2792028 h 5584055"/>
              <a:gd name="connsiteX18" fmla="*/ 10150506 w 10848513"/>
              <a:gd name="connsiteY18" fmla="*/ 3531915 h 5584055"/>
              <a:gd name="connsiteX19" fmla="*/ 10150506 w 10848513"/>
              <a:gd name="connsiteY19" fmla="*/ 4271802 h 5584055"/>
              <a:gd name="connsiteX20" fmla="*/ 10150506 w 10848513"/>
              <a:gd name="connsiteY20" fmla="*/ 4886048 h 5584055"/>
              <a:gd name="connsiteX21" fmla="*/ 9664377 w 10848513"/>
              <a:gd name="connsiteY21" fmla="*/ 4886048 h 5584055"/>
              <a:gd name="connsiteX22" fmla="*/ 8989199 w 10848513"/>
              <a:gd name="connsiteY22" fmla="*/ 4886048 h 5584055"/>
              <a:gd name="connsiteX23" fmla="*/ 8503070 w 10848513"/>
              <a:gd name="connsiteY23" fmla="*/ 4886048 h 5584055"/>
              <a:gd name="connsiteX24" fmla="*/ 7827892 w 10848513"/>
              <a:gd name="connsiteY24" fmla="*/ 4886048 h 5584055"/>
              <a:gd name="connsiteX25" fmla="*/ 7436288 w 10848513"/>
              <a:gd name="connsiteY25" fmla="*/ 4886048 h 5584055"/>
              <a:gd name="connsiteX26" fmla="*/ 7044685 w 10848513"/>
              <a:gd name="connsiteY26" fmla="*/ 4886048 h 5584055"/>
              <a:gd name="connsiteX27" fmla="*/ 6369506 w 10848513"/>
              <a:gd name="connsiteY27" fmla="*/ 4886048 h 5584055"/>
              <a:gd name="connsiteX28" fmla="*/ 5883378 w 10848513"/>
              <a:gd name="connsiteY28" fmla="*/ 4886048 h 5584055"/>
              <a:gd name="connsiteX29" fmla="*/ 5113674 w 10848513"/>
              <a:gd name="connsiteY29" fmla="*/ 4886048 h 5584055"/>
              <a:gd name="connsiteX30" fmla="*/ 4627546 w 10848513"/>
              <a:gd name="connsiteY30" fmla="*/ 4886048 h 5584055"/>
              <a:gd name="connsiteX31" fmla="*/ 3857842 w 10848513"/>
              <a:gd name="connsiteY31" fmla="*/ 4886048 h 5584055"/>
              <a:gd name="connsiteX32" fmla="*/ 3466239 w 10848513"/>
              <a:gd name="connsiteY32" fmla="*/ 4886048 h 5584055"/>
              <a:gd name="connsiteX33" fmla="*/ 2696535 w 10848513"/>
              <a:gd name="connsiteY33" fmla="*/ 4886048 h 5584055"/>
              <a:gd name="connsiteX34" fmla="*/ 2210407 w 10848513"/>
              <a:gd name="connsiteY34" fmla="*/ 4886048 h 5584055"/>
              <a:gd name="connsiteX35" fmla="*/ 1818803 w 10848513"/>
              <a:gd name="connsiteY35" fmla="*/ 4886048 h 5584055"/>
              <a:gd name="connsiteX36" fmla="*/ 1332675 w 10848513"/>
              <a:gd name="connsiteY36" fmla="*/ 4886048 h 5584055"/>
              <a:gd name="connsiteX37" fmla="*/ 698007 w 10848513"/>
              <a:gd name="connsiteY37" fmla="*/ 4886048 h 5584055"/>
              <a:gd name="connsiteX38" fmla="*/ 698007 w 10848513"/>
              <a:gd name="connsiteY38" fmla="*/ 4271802 h 5584055"/>
              <a:gd name="connsiteX39" fmla="*/ 698007 w 10848513"/>
              <a:gd name="connsiteY39" fmla="*/ 3699436 h 5584055"/>
              <a:gd name="connsiteX40" fmla="*/ 698007 w 10848513"/>
              <a:gd name="connsiteY40" fmla="*/ 3127071 h 5584055"/>
              <a:gd name="connsiteX41" fmla="*/ 698007 w 10848513"/>
              <a:gd name="connsiteY41" fmla="*/ 2387184 h 5584055"/>
              <a:gd name="connsiteX42" fmla="*/ 698007 w 10848513"/>
              <a:gd name="connsiteY42" fmla="*/ 1814818 h 5584055"/>
              <a:gd name="connsiteX43" fmla="*/ 698007 w 10848513"/>
              <a:gd name="connsiteY43" fmla="*/ 698007 h 5584055"/>
              <a:gd name="connsiteX0" fmla="*/ 0 w 10848513"/>
              <a:gd name="connsiteY0" fmla="*/ 0 h 5584055"/>
              <a:gd name="connsiteX1" fmla="*/ 461062 w 10848513"/>
              <a:gd name="connsiteY1" fmla="*/ 0 h 5584055"/>
              <a:gd name="connsiteX2" fmla="*/ 813638 w 10848513"/>
              <a:gd name="connsiteY2" fmla="*/ 0 h 5584055"/>
              <a:gd name="connsiteX3" fmla="*/ 1491671 w 10848513"/>
              <a:gd name="connsiteY3" fmla="*/ 0 h 5584055"/>
              <a:gd name="connsiteX4" fmla="*/ 2386673 w 10848513"/>
              <a:gd name="connsiteY4" fmla="*/ 0 h 5584055"/>
              <a:gd name="connsiteX5" fmla="*/ 2956220 w 10848513"/>
              <a:gd name="connsiteY5" fmla="*/ 0 h 5584055"/>
              <a:gd name="connsiteX6" fmla="*/ 3525767 w 10848513"/>
              <a:gd name="connsiteY6" fmla="*/ 0 h 5584055"/>
              <a:gd name="connsiteX7" fmla="*/ 4203799 w 10848513"/>
              <a:gd name="connsiteY7" fmla="*/ 0 h 5584055"/>
              <a:gd name="connsiteX8" fmla="*/ 4990316 w 10848513"/>
              <a:gd name="connsiteY8" fmla="*/ 0 h 5584055"/>
              <a:gd name="connsiteX9" fmla="*/ 5776833 w 10848513"/>
              <a:gd name="connsiteY9" fmla="*/ 0 h 5584055"/>
              <a:gd name="connsiteX10" fmla="*/ 6563350 w 10848513"/>
              <a:gd name="connsiteY10" fmla="*/ 0 h 5584055"/>
              <a:gd name="connsiteX11" fmla="*/ 7458353 w 10848513"/>
              <a:gd name="connsiteY11" fmla="*/ 0 h 5584055"/>
              <a:gd name="connsiteX12" fmla="*/ 8136385 w 10848513"/>
              <a:gd name="connsiteY12" fmla="*/ 0 h 5584055"/>
              <a:gd name="connsiteX13" fmla="*/ 8922902 w 10848513"/>
              <a:gd name="connsiteY13" fmla="*/ 0 h 5584055"/>
              <a:gd name="connsiteX14" fmla="*/ 9600934 w 10848513"/>
              <a:gd name="connsiteY14" fmla="*/ 0 h 5584055"/>
              <a:gd name="connsiteX15" fmla="*/ 10848513 w 10848513"/>
              <a:gd name="connsiteY15" fmla="*/ 0 h 5584055"/>
              <a:gd name="connsiteX16" fmla="*/ 10499510 w 10848513"/>
              <a:gd name="connsiteY16" fmla="*/ 349004 h 5584055"/>
              <a:gd name="connsiteX17" fmla="*/ 10150506 w 10848513"/>
              <a:gd name="connsiteY17" fmla="*/ 698007 h 5584055"/>
              <a:gd name="connsiteX18" fmla="*/ 9380803 w 10848513"/>
              <a:gd name="connsiteY18" fmla="*/ 698007 h 5584055"/>
              <a:gd name="connsiteX19" fmla="*/ 8800149 w 10848513"/>
              <a:gd name="connsiteY19" fmla="*/ 698007 h 5584055"/>
              <a:gd name="connsiteX20" fmla="*/ 8219495 w 10848513"/>
              <a:gd name="connsiteY20" fmla="*/ 698007 h 5584055"/>
              <a:gd name="connsiteX21" fmla="*/ 7449792 w 10848513"/>
              <a:gd name="connsiteY21" fmla="*/ 698007 h 5584055"/>
              <a:gd name="connsiteX22" fmla="*/ 6774614 w 10848513"/>
              <a:gd name="connsiteY22" fmla="*/ 698007 h 5584055"/>
              <a:gd name="connsiteX23" fmla="*/ 6383010 w 10848513"/>
              <a:gd name="connsiteY23" fmla="*/ 698007 h 5584055"/>
              <a:gd name="connsiteX24" fmla="*/ 5802356 w 10848513"/>
              <a:gd name="connsiteY24" fmla="*/ 698007 h 5584055"/>
              <a:gd name="connsiteX25" fmla="*/ 5032653 w 10848513"/>
              <a:gd name="connsiteY25" fmla="*/ 698007 h 5584055"/>
              <a:gd name="connsiteX26" fmla="*/ 4546524 w 10848513"/>
              <a:gd name="connsiteY26" fmla="*/ 698007 h 5584055"/>
              <a:gd name="connsiteX27" fmla="*/ 3682296 w 10848513"/>
              <a:gd name="connsiteY27" fmla="*/ 698007 h 5584055"/>
              <a:gd name="connsiteX28" fmla="*/ 2818067 w 10848513"/>
              <a:gd name="connsiteY28" fmla="*/ 698007 h 5584055"/>
              <a:gd name="connsiteX29" fmla="*/ 2142889 w 10848513"/>
              <a:gd name="connsiteY29" fmla="*/ 698007 h 5584055"/>
              <a:gd name="connsiteX30" fmla="*/ 1278661 w 10848513"/>
              <a:gd name="connsiteY30" fmla="*/ 698007 h 5584055"/>
              <a:gd name="connsiteX31" fmla="*/ 698007 w 10848513"/>
              <a:gd name="connsiteY31" fmla="*/ 698007 h 5584055"/>
              <a:gd name="connsiteX32" fmla="*/ 342023 w 10848513"/>
              <a:gd name="connsiteY32" fmla="*/ 342023 h 5584055"/>
              <a:gd name="connsiteX33" fmla="*/ 0 w 10848513"/>
              <a:gd name="connsiteY33" fmla="*/ 0 h 5584055"/>
              <a:gd name="connsiteX0" fmla="*/ 0 w 10848513"/>
              <a:gd name="connsiteY0" fmla="*/ 5584055 h 5584055"/>
              <a:gd name="connsiteX1" fmla="*/ 335043 w 10848513"/>
              <a:gd name="connsiteY1" fmla="*/ 5249012 h 5584055"/>
              <a:gd name="connsiteX2" fmla="*/ 698007 w 10848513"/>
              <a:gd name="connsiteY2" fmla="*/ 4886048 h 5584055"/>
              <a:gd name="connsiteX3" fmla="*/ 1089611 w 10848513"/>
              <a:gd name="connsiteY3" fmla="*/ 4886048 h 5584055"/>
              <a:gd name="connsiteX4" fmla="*/ 1670264 w 10848513"/>
              <a:gd name="connsiteY4" fmla="*/ 4886048 h 5584055"/>
              <a:gd name="connsiteX5" fmla="*/ 2345443 w 10848513"/>
              <a:gd name="connsiteY5" fmla="*/ 4886048 h 5584055"/>
              <a:gd name="connsiteX6" fmla="*/ 2831571 w 10848513"/>
              <a:gd name="connsiteY6" fmla="*/ 4886048 h 5584055"/>
              <a:gd name="connsiteX7" fmla="*/ 3601275 w 10848513"/>
              <a:gd name="connsiteY7" fmla="*/ 4886048 h 5584055"/>
              <a:gd name="connsiteX8" fmla="*/ 4465503 w 10848513"/>
              <a:gd name="connsiteY8" fmla="*/ 4886048 h 5584055"/>
              <a:gd name="connsiteX9" fmla="*/ 5046157 w 10848513"/>
              <a:gd name="connsiteY9" fmla="*/ 4886048 h 5584055"/>
              <a:gd name="connsiteX10" fmla="*/ 5910385 w 10848513"/>
              <a:gd name="connsiteY10" fmla="*/ 4886048 h 5584055"/>
              <a:gd name="connsiteX11" fmla="*/ 6585564 w 10848513"/>
              <a:gd name="connsiteY11" fmla="*/ 4886048 h 5584055"/>
              <a:gd name="connsiteX12" fmla="*/ 7449792 w 10848513"/>
              <a:gd name="connsiteY12" fmla="*/ 4886048 h 5584055"/>
              <a:gd name="connsiteX13" fmla="*/ 8314020 w 10848513"/>
              <a:gd name="connsiteY13" fmla="*/ 4886048 h 5584055"/>
              <a:gd name="connsiteX14" fmla="*/ 8800149 w 10848513"/>
              <a:gd name="connsiteY14" fmla="*/ 4886048 h 5584055"/>
              <a:gd name="connsiteX15" fmla="*/ 9380803 w 10848513"/>
              <a:gd name="connsiteY15" fmla="*/ 4886048 h 5584055"/>
              <a:gd name="connsiteX16" fmla="*/ 10150506 w 10848513"/>
              <a:gd name="connsiteY16" fmla="*/ 4886048 h 5584055"/>
              <a:gd name="connsiteX17" fmla="*/ 10499510 w 10848513"/>
              <a:gd name="connsiteY17" fmla="*/ 5235052 h 5584055"/>
              <a:gd name="connsiteX18" fmla="*/ 10848513 w 10848513"/>
              <a:gd name="connsiteY18" fmla="*/ 5584055 h 5584055"/>
              <a:gd name="connsiteX19" fmla="*/ 10495936 w 10848513"/>
              <a:gd name="connsiteY19" fmla="*/ 5584055 h 5584055"/>
              <a:gd name="connsiteX20" fmla="*/ 10034875 w 10848513"/>
              <a:gd name="connsiteY20" fmla="*/ 5584055 h 5584055"/>
              <a:gd name="connsiteX21" fmla="*/ 9139872 w 10848513"/>
              <a:gd name="connsiteY21" fmla="*/ 5584055 h 5584055"/>
              <a:gd name="connsiteX22" fmla="*/ 8787296 w 10848513"/>
              <a:gd name="connsiteY22" fmla="*/ 5584055 h 5584055"/>
              <a:gd name="connsiteX23" fmla="*/ 8434719 w 10848513"/>
              <a:gd name="connsiteY23" fmla="*/ 5584055 h 5584055"/>
              <a:gd name="connsiteX24" fmla="*/ 7865172 w 10848513"/>
              <a:gd name="connsiteY24" fmla="*/ 5584055 h 5584055"/>
              <a:gd name="connsiteX25" fmla="*/ 7187140 w 10848513"/>
              <a:gd name="connsiteY25" fmla="*/ 5584055 h 5584055"/>
              <a:gd name="connsiteX26" fmla="*/ 6400623 w 10848513"/>
              <a:gd name="connsiteY26" fmla="*/ 5584055 h 5584055"/>
              <a:gd name="connsiteX27" fmla="*/ 5614105 w 10848513"/>
              <a:gd name="connsiteY27" fmla="*/ 5584055 h 5584055"/>
              <a:gd name="connsiteX28" fmla="*/ 4719103 w 10848513"/>
              <a:gd name="connsiteY28" fmla="*/ 5584055 h 5584055"/>
              <a:gd name="connsiteX29" fmla="*/ 4041071 w 10848513"/>
              <a:gd name="connsiteY29" fmla="*/ 5584055 h 5584055"/>
              <a:gd name="connsiteX30" fmla="*/ 3688494 w 10848513"/>
              <a:gd name="connsiteY30" fmla="*/ 5584055 h 5584055"/>
              <a:gd name="connsiteX31" fmla="*/ 2793492 w 10848513"/>
              <a:gd name="connsiteY31" fmla="*/ 5584055 h 5584055"/>
              <a:gd name="connsiteX32" fmla="*/ 2115460 w 10848513"/>
              <a:gd name="connsiteY32" fmla="*/ 5584055 h 5584055"/>
              <a:gd name="connsiteX33" fmla="*/ 1437428 w 10848513"/>
              <a:gd name="connsiteY33" fmla="*/ 5584055 h 5584055"/>
              <a:gd name="connsiteX34" fmla="*/ 976366 w 10848513"/>
              <a:gd name="connsiteY34" fmla="*/ 5584055 h 5584055"/>
              <a:gd name="connsiteX35" fmla="*/ 0 w 10848513"/>
              <a:gd name="connsiteY35" fmla="*/ 5584055 h 5584055"/>
              <a:gd name="connsiteX0" fmla="*/ 0 w 10848513"/>
              <a:gd name="connsiteY0" fmla="*/ 0 h 5584055"/>
              <a:gd name="connsiteX1" fmla="*/ 335043 w 10848513"/>
              <a:gd name="connsiteY1" fmla="*/ 335043 h 5584055"/>
              <a:gd name="connsiteX2" fmla="*/ 698007 w 10848513"/>
              <a:gd name="connsiteY2" fmla="*/ 698007 h 5584055"/>
              <a:gd name="connsiteX3" fmla="*/ 698007 w 10848513"/>
              <a:gd name="connsiteY3" fmla="*/ 1312253 h 5584055"/>
              <a:gd name="connsiteX4" fmla="*/ 698007 w 10848513"/>
              <a:gd name="connsiteY4" fmla="*/ 2094021 h 5584055"/>
              <a:gd name="connsiteX5" fmla="*/ 698007 w 10848513"/>
              <a:gd name="connsiteY5" fmla="*/ 2833908 h 5584055"/>
              <a:gd name="connsiteX6" fmla="*/ 698007 w 10848513"/>
              <a:gd name="connsiteY6" fmla="*/ 3490034 h 5584055"/>
              <a:gd name="connsiteX7" fmla="*/ 698007 w 10848513"/>
              <a:gd name="connsiteY7" fmla="*/ 4104280 h 5584055"/>
              <a:gd name="connsiteX8" fmla="*/ 698007 w 10848513"/>
              <a:gd name="connsiteY8" fmla="*/ 4886048 h 5584055"/>
              <a:gd name="connsiteX9" fmla="*/ 342023 w 10848513"/>
              <a:gd name="connsiteY9" fmla="*/ 5242032 h 5584055"/>
              <a:gd name="connsiteX10" fmla="*/ 0 w 10848513"/>
              <a:gd name="connsiteY10" fmla="*/ 5584055 h 5584055"/>
              <a:gd name="connsiteX11" fmla="*/ 0 w 10848513"/>
              <a:gd name="connsiteY11" fmla="*/ 5053570 h 5584055"/>
              <a:gd name="connsiteX12" fmla="*/ 0 w 10848513"/>
              <a:gd name="connsiteY12" fmla="*/ 4467244 h 5584055"/>
              <a:gd name="connsiteX13" fmla="*/ 0 w 10848513"/>
              <a:gd name="connsiteY13" fmla="*/ 3880918 h 5584055"/>
              <a:gd name="connsiteX14" fmla="*/ 0 w 10848513"/>
              <a:gd name="connsiteY14" fmla="*/ 3182911 h 5584055"/>
              <a:gd name="connsiteX15" fmla="*/ 0 w 10848513"/>
              <a:gd name="connsiteY15" fmla="*/ 2429064 h 5584055"/>
              <a:gd name="connsiteX16" fmla="*/ 0 w 10848513"/>
              <a:gd name="connsiteY16" fmla="*/ 1619376 h 5584055"/>
              <a:gd name="connsiteX17" fmla="*/ 0 w 10848513"/>
              <a:gd name="connsiteY17" fmla="*/ 1033050 h 5584055"/>
              <a:gd name="connsiteX18" fmla="*/ 0 w 10848513"/>
              <a:gd name="connsiteY18" fmla="*/ 0 h 5584055"/>
              <a:gd name="connsiteX0" fmla="*/ 10848513 w 10848513"/>
              <a:gd name="connsiteY0" fmla="*/ 0 h 5584055"/>
              <a:gd name="connsiteX1" fmla="*/ 10848513 w 10848513"/>
              <a:gd name="connsiteY1" fmla="*/ 809688 h 5584055"/>
              <a:gd name="connsiteX2" fmla="*/ 10848513 w 10848513"/>
              <a:gd name="connsiteY2" fmla="*/ 1563535 h 5584055"/>
              <a:gd name="connsiteX3" fmla="*/ 10848513 w 10848513"/>
              <a:gd name="connsiteY3" fmla="*/ 2094021 h 5584055"/>
              <a:gd name="connsiteX4" fmla="*/ 10848513 w 10848513"/>
              <a:gd name="connsiteY4" fmla="*/ 2680346 h 5584055"/>
              <a:gd name="connsiteX5" fmla="*/ 10848513 w 10848513"/>
              <a:gd name="connsiteY5" fmla="*/ 3322513 h 5584055"/>
              <a:gd name="connsiteX6" fmla="*/ 10848513 w 10848513"/>
              <a:gd name="connsiteY6" fmla="*/ 3908838 h 5584055"/>
              <a:gd name="connsiteX7" fmla="*/ 10848513 w 10848513"/>
              <a:gd name="connsiteY7" fmla="*/ 4606845 h 5584055"/>
              <a:gd name="connsiteX8" fmla="*/ 10848513 w 10848513"/>
              <a:gd name="connsiteY8" fmla="*/ 5584055 h 5584055"/>
              <a:gd name="connsiteX9" fmla="*/ 10485549 w 10848513"/>
              <a:gd name="connsiteY9" fmla="*/ 5221091 h 5584055"/>
              <a:gd name="connsiteX10" fmla="*/ 10150506 w 10848513"/>
              <a:gd name="connsiteY10" fmla="*/ 4886048 h 5584055"/>
              <a:gd name="connsiteX11" fmla="*/ 10150506 w 10848513"/>
              <a:gd name="connsiteY11" fmla="*/ 4229922 h 5584055"/>
              <a:gd name="connsiteX12" fmla="*/ 10150506 w 10848513"/>
              <a:gd name="connsiteY12" fmla="*/ 3490034 h 5584055"/>
              <a:gd name="connsiteX13" fmla="*/ 10150506 w 10848513"/>
              <a:gd name="connsiteY13" fmla="*/ 2750147 h 5584055"/>
              <a:gd name="connsiteX14" fmla="*/ 10150506 w 10848513"/>
              <a:gd name="connsiteY14" fmla="*/ 2094021 h 5584055"/>
              <a:gd name="connsiteX15" fmla="*/ 10150506 w 10848513"/>
              <a:gd name="connsiteY15" fmla="*/ 1437894 h 5584055"/>
              <a:gd name="connsiteX16" fmla="*/ 10150506 w 10848513"/>
              <a:gd name="connsiteY16" fmla="*/ 698007 h 5584055"/>
              <a:gd name="connsiteX17" fmla="*/ 10513470 w 10848513"/>
              <a:gd name="connsiteY17" fmla="*/ 335043 h 5584055"/>
              <a:gd name="connsiteX18" fmla="*/ 10848513 w 10848513"/>
              <a:gd name="connsiteY18" fmla="*/ 0 h 5584055"/>
              <a:gd name="connsiteX0" fmla="*/ 0 w 10848513"/>
              <a:gd name="connsiteY0" fmla="*/ 0 h 5584055"/>
              <a:gd name="connsiteX1" fmla="*/ 786517 w 10848513"/>
              <a:gd name="connsiteY1" fmla="*/ 0 h 5584055"/>
              <a:gd name="connsiteX2" fmla="*/ 1247579 w 10848513"/>
              <a:gd name="connsiteY2" fmla="*/ 0 h 5584055"/>
              <a:gd name="connsiteX3" fmla="*/ 1817126 w 10848513"/>
              <a:gd name="connsiteY3" fmla="*/ 0 h 5584055"/>
              <a:gd name="connsiteX4" fmla="*/ 2495158 w 10848513"/>
              <a:gd name="connsiteY4" fmla="*/ 0 h 5584055"/>
              <a:gd name="connsiteX5" fmla="*/ 3064705 w 10848513"/>
              <a:gd name="connsiteY5" fmla="*/ 0 h 5584055"/>
              <a:gd name="connsiteX6" fmla="*/ 3525767 w 10848513"/>
              <a:gd name="connsiteY6" fmla="*/ 0 h 5584055"/>
              <a:gd name="connsiteX7" fmla="*/ 3986829 w 10848513"/>
              <a:gd name="connsiteY7" fmla="*/ 0 h 5584055"/>
              <a:gd name="connsiteX8" fmla="*/ 4773346 w 10848513"/>
              <a:gd name="connsiteY8" fmla="*/ 0 h 5584055"/>
              <a:gd name="connsiteX9" fmla="*/ 5234408 w 10848513"/>
              <a:gd name="connsiteY9" fmla="*/ 0 h 5584055"/>
              <a:gd name="connsiteX10" fmla="*/ 5912440 w 10848513"/>
              <a:gd name="connsiteY10" fmla="*/ 0 h 5584055"/>
              <a:gd name="connsiteX11" fmla="*/ 6807442 w 10848513"/>
              <a:gd name="connsiteY11" fmla="*/ 0 h 5584055"/>
              <a:gd name="connsiteX12" fmla="*/ 7593959 w 10848513"/>
              <a:gd name="connsiteY12" fmla="*/ 0 h 5584055"/>
              <a:gd name="connsiteX13" fmla="*/ 8488961 w 10848513"/>
              <a:gd name="connsiteY13" fmla="*/ 0 h 5584055"/>
              <a:gd name="connsiteX14" fmla="*/ 8841538 w 10848513"/>
              <a:gd name="connsiteY14" fmla="*/ 0 h 5584055"/>
              <a:gd name="connsiteX15" fmla="*/ 9302600 w 10848513"/>
              <a:gd name="connsiteY15" fmla="*/ 0 h 5584055"/>
              <a:gd name="connsiteX16" fmla="*/ 9980632 w 10848513"/>
              <a:gd name="connsiteY16" fmla="*/ 0 h 5584055"/>
              <a:gd name="connsiteX17" fmla="*/ 10848513 w 10848513"/>
              <a:gd name="connsiteY17" fmla="*/ 0 h 5584055"/>
              <a:gd name="connsiteX18" fmla="*/ 10848513 w 10848513"/>
              <a:gd name="connsiteY18" fmla="*/ 586326 h 5584055"/>
              <a:gd name="connsiteX19" fmla="*/ 10848513 w 10848513"/>
              <a:gd name="connsiteY19" fmla="*/ 1396014 h 5584055"/>
              <a:gd name="connsiteX20" fmla="*/ 10848513 w 10848513"/>
              <a:gd name="connsiteY20" fmla="*/ 2149861 h 5584055"/>
              <a:gd name="connsiteX21" fmla="*/ 10848513 w 10848513"/>
              <a:gd name="connsiteY21" fmla="*/ 2847868 h 5584055"/>
              <a:gd name="connsiteX22" fmla="*/ 10848513 w 10848513"/>
              <a:gd name="connsiteY22" fmla="*/ 3434194 h 5584055"/>
              <a:gd name="connsiteX23" fmla="*/ 10848513 w 10848513"/>
              <a:gd name="connsiteY23" fmla="*/ 4076360 h 5584055"/>
              <a:gd name="connsiteX24" fmla="*/ 10848513 w 10848513"/>
              <a:gd name="connsiteY24" fmla="*/ 4886048 h 5584055"/>
              <a:gd name="connsiteX25" fmla="*/ 10848513 w 10848513"/>
              <a:gd name="connsiteY25" fmla="*/ 5584055 h 5584055"/>
              <a:gd name="connsiteX26" fmla="*/ 10061996 w 10848513"/>
              <a:gd name="connsiteY26" fmla="*/ 5584055 h 5584055"/>
              <a:gd name="connsiteX27" fmla="*/ 9383964 w 10848513"/>
              <a:gd name="connsiteY27" fmla="*/ 5584055 h 5584055"/>
              <a:gd name="connsiteX28" fmla="*/ 8705932 w 10848513"/>
              <a:gd name="connsiteY28" fmla="*/ 5584055 h 5584055"/>
              <a:gd name="connsiteX29" fmla="*/ 8353355 w 10848513"/>
              <a:gd name="connsiteY29" fmla="*/ 5584055 h 5584055"/>
              <a:gd name="connsiteX30" fmla="*/ 8000778 w 10848513"/>
              <a:gd name="connsiteY30" fmla="*/ 5584055 h 5584055"/>
              <a:gd name="connsiteX31" fmla="*/ 7539717 w 10848513"/>
              <a:gd name="connsiteY31" fmla="*/ 5584055 h 5584055"/>
              <a:gd name="connsiteX32" fmla="*/ 7078655 w 10848513"/>
              <a:gd name="connsiteY32" fmla="*/ 5584055 h 5584055"/>
              <a:gd name="connsiteX33" fmla="*/ 6509108 w 10848513"/>
              <a:gd name="connsiteY33" fmla="*/ 5584055 h 5584055"/>
              <a:gd name="connsiteX34" fmla="*/ 6048046 w 10848513"/>
              <a:gd name="connsiteY34" fmla="*/ 5584055 h 5584055"/>
              <a:gd name="connsiteX35" fmla="*/ 5261529 w 10848513"/>
              <a:gd name="connsiteY35" fmla="*/ 5584055 h 5584055"/>
              <a:gd name="connsiteX36" fmla="*/ 4908952 w 10848513"/>
              <a:gd name="connsiteY36" fmla="*/ 5584055 h 5584055"/>
              <a:gd name="connsiteX37" fmla="*/ 4230920 w 10848513"/>
              <a:gd name="connsiteY37" fmla="*/ 5584055 h 5584055"/>
              <a:gd name="connsiteX38" fmla="*/ 3769858 w 10848513"/>
              <a:gd name="connsiteY38" fmla="*/ 5584055 h 5584055"/>
              <a:gd name="connsiteX39" fmla="*/ 3091826 w 10848513"/>
              <a:gd name="connsiteY39" fmla="*/ 5584055 h 5584055"/>
              <a:gd name="connsiteX40" fmla="*/ 2413794 w 10848513"/>
              <a:gd name="connsiteY40" fmla="*/ 5584055 h 5584055"/>
              <a:gd name="connsiteX41" fmla="*/ 1518792 w 10848513"/>
              <a:gd name="connsiteY41" fmla="*/ 5584055 h 5584055"/>
              <a:gd name="connsiteX42" fmla="*/ 840760 w 10848513"/>
              <a:gd name="connsiteY42" fmla="*/ 5584055 h 5584055"/>
              <a:gd name="connsiteX43" fmla="*/ 0 w 10848513"/>
              <a:gd name="connsiteY43" fmla="*/ 5584055 h 5584055"/>
              <a:gd name="connsiteX44" fmla="*/ 0 w 10848513"/>
              <a:gd name="connsiteY44" fmla="*/ 5053570 h 5584055"/>
              <a:gd name="connsiteX45" fmla="*/ 0 w 10848513"/>
              <a:gd name="connsiteY45" fmla="*/ 4355563 h 5584055"/>
              <a:gd name="connsiteX46" fmla="*/ 0 w 10848513"/>
              <a:gd name="connsiteY46" fmla="*/ 3769237 h 5584055"/>
              <a:gd name="connsiteX47" fmla="*/ 0 w 10848513"/>
              <a:gd name="connsiteY47" fmla="*/ 3127071 h 5584055"/>
              <a:gd name="connsiteX48" fmla="*/ 0 w 10848513"/>
              <a:gd name="connsiteY48" fmla="*/ 2484904 h 5584055"/>
              <a:gd name="connsiteX49" fmla="*/ 0 w 10848513"/>
              <a:gd name="connsiteY49" fmla="*/ 1842738 h 5584055"/>
              <a:gd name="connsiteX50" fmla="*/ 0 w 10848513"/>
              <a:gd name="connsiteY50" fmla="*/ 1256412 h 5584055"/>
              <a:gd name="connsiteX51" fmla="*/ 0 w 10848513"/>
              <a:gd name="connsiteY51" fmla="*/ 0 h 5584055"/>
              <a:gd name="connsiteX52" fmla="*/ 698007 w 10848513"/>
              <a:gd name="connsiteY52" fmla="*/ 698007 h 5584055"/>
              <a:gd name="connsiteX53" fmla="*/ 1089611 w 10848513"/>
              <a:gd name="connsiteY53" fmla="*/ 698007 h 5584055"/>
              <a:gd name="connsiteX54" fmla="*/ 1859314 w 10848513"/>
              <a:gd name="connsiteY54" fmla="*/ 698007 h 5584055"/>
              <a:gd name="connsiteX55" fmla="*/ 2534493 w 10848513"/>
              <a:gd name="connsiteY55" fmla="*/ 698007 h 5584055"/>
              <a:gd name="connsiteX56" fmla="*/ 3398721 w 10848513"/>
              <a:gd name="connsiteY56" fmla="*/ 698007 h 5584055"/>
              <a:gd name="connsiteX57" fmla="*/ 3979375 w 10848513"/>
              <a:gd name="connsiteY57" fmla="*/ 698007 h 5584055"/>
              <a:gd name="connsiteX58" fmla="*/ 4843603 w 10848513"/>
              <a:gd name="connsiteY58" fmla="*/ 698007 h 5584055"/>
              <a:gd name="connsiteX59" fmla="*/ 5329732 w 10848513"/>
              <a:gd name="connsiteY59" fmla="*/ 698007 h 5584055"/>
              <a:gd name="connsiteX60" fmla="*/ 5910385 w 10848513"/>
              <a:gd name="connsiteY60" fmla="*/ 698007 h 5584055"/>
              <a:gd name="connsiteX61" fmla="*/ 6301989 w 10848513"/>
              <a:gd name="connsiteY61" fmla="*/ 698007 h 5584055"/>
              <a:gd name="connsiteX62" fmla="*/ 6882642 w 10848513"/>
              <a:gd name="connsiteY62" fmla="*/ 698007 h 5584055"/>
              <a:gd name="connsiteX63" fmla="*/ 7274246 w 10848513"/>
              <a:gd name="connsiteY63" fmla="*/ 698007 h 5584055"/>
              <a:gd name="connsiteX64" fmla="*/ 7760374 w 10848513"/>
              <a:gd name="connsiteY64" fmla="*/ 698007 h 5584055"/>
              <a:gd name="connsiteX65" fmla="*/ 8151978 w 10848513"/>
              <a:gd name="connsiteY65" fmla="*/ 698007 h 5584055"/>
              <a:gd name="connsiteX66" fmla="*/ 8827156 w 10848513"/>
              <a:gd name="connsiteY66" fmla="*/ 698007 h 5584055"/>
              <a:gd name="connsiteX67" fmla="*/ 10150506 w 10848513"/>
              <a:gd name="connsiteY67" fmla="*/ 698007 h 5584055"/>
              <a:gd name="connsiteX68" fmla="*/ 10150506 w 10848513"/>
              <a:gd name="connsiteY68" fmla="*/ 1270373 h 5584055"/>
              <a:gd name="connsiteX69" fmla="*/ 10150506 w 10848513"/>
              <a:gd name="connsiteY69" fmla="*/ 2010260 h 5584055"/>
              <a:gd name="connsiteX70" fmla="*/ 10150506 w 10848513"/>
              <a:gd name="connsiteY70" fmla="*/ 2582625 h 5584055"/>
              <a:gd name="connsiteX71" fmla="*/ 10150506 w 10848513"/>
              <a:gd name="connsiteY71" fmla="*/ 3322513 h 5584055"/>
              <a:gd name="connsiteX72" fmla="*/ 10150506 w 10848513"/>
              <a:gd name="connsiteY72" fmla="*/ 4020520 h 5584055"/>
              <a:gd name="connsiteX73" fmla="*/ 10150506 w 10848513"/>
              <a:gd name="connsiteY73" fmla="*/ 4886048 h 5584055"/>
              <a:gd name="connsiteX74" fmla="*/ 9569852 w 10848513"/>
              <a:gd name="connsiteY74" fmla="*/ 4886048 h 5584055"/>
              <a:gd name="connsiteX75" fmla="*/ 8800149 w 10848513"/>
              <a:gd name="connsiteY75" fmla="*/ 4886048 h 5584055"/>
              <a:gd name="connsiteX76" fmla="*/ 8408545 w 10848513"/>
              <a:gd name="connsiteY76" fmla="*/ 4886048 h 5584055"/>
              <a:gd name="connsiteX77" fmla="*/ 7922417 w 10848513"/>
              <a:gd name="connsiteY77" fmla="*/ 4886048 h 5584055"/>
              <a:gd name="connsiteX78" fmla="*/ 7341763 w 10848513"/>
              <a:gd name="connsiteY78" fmla="*/ 4886048 h 5584055"/>
              <a:gd name="connsiteX79" fmla="*/ 6666585 w 10848513"/>
              <a:gd name="connsiteY79" fmla="*/ 4886048 h 5584055"/>
              <a:gd name="connsiteX80" fmla="*/ 5991406 w 10848513"/>
              <a:gd name="connsiteY80" fmla="*/ 4886048 h 5584055"/>
              <a:gd name="connsiteX81" fmla="*/ 5221703 w 10848513"/>
              <a:gd name="connsiteY81" fmla="*/ 4886048 h 5584055"/>
              <a:gd name="connsiteX82" fmla="*/ 4546524 w 10848513"/>
              <a:gd name="connsiteY82" fmla="*/ 4886048 h 5584055"/>
              <a:gd name="connsiteX83" fmla="*/ 4060396 w 10848513"/>
              <a:gd name="connsiteY83" fmla="*/ 4886048 h 5584055"/>
              <a:gd name="connsiteX84" fmla="*/ 3290692 w 10848513"/>
              <a:gd name="connsiteY84" fmla="*/ 4886048 h 5584055"/>
              <a:gd name="connsiteX85" fmla="*/ 2615514 w 10848513"/>
              <a:gd name="connsiteY85" fmla="*/ 4886048 h 5584055"/>
              <a:gd name="connsiteX86" fmla="*/ 2223910 w 10848513"/>
              <a:gd name="connsiteY86" fmla="*/ 4886048 h 5584055"/>
              <a:gd name="connsiteX87" fmla="*/ 1832307 w 10848513"/>
              <a:gd name="connsiteY87" fmla="*/ 4886048 h 5584055"/>
              <a:gd name="connsiteX88" fmla="*/ 698007 w 10848513"/>
              <a:gd name="connsiteY88" fmla="*/ 4886048 h 5584055"/>
              <a:gd name="connsiteX89" fmla="*/ 698007 w 10848513"/>
              <a:gd name="connsiteY89" fmla="*/ 4313682 h 5584055"/>
              <a:gd name="connsiteX90" fmla="*/ 698007 w 10848513"/>
              <a:gd name="connsiteY90" fmla="*/ 3531915 h 5584055"/>
              <a:gd name="connsiteX91" fmla="*/ 698007 w 10848513"/>
              <a:gd name="connsiteY91" fmla="*/ 2750147 h 5584055"/>
              <a:gd name="connsiteX92" fmla="*/ 698007 w 10848513"/>
              <a:gd name="connsiteY92" fmla="*/ 2177781 h 5584055"/>
              <a:gd name="connsiteX93" fmla="*/ 698007 w 10848513"/>
              <a:gd name="connsiteY93" fmla="*/ 1521655 h 5584055"/>
              <a:gd name="connsiteX94" fmla="*/ 698007 w 10848513"/>
              <a:gd name="connsiteY94" fmla="*/ 698007 h 5584055"/>
              <a:gd name="connsiteX95" fmla="*/ 0 w 10848513"/>
              <a:gd name="connsiteY95" fmla="*/ 0 h 5584055"/>
              <a:gd name="connsiteX96" fmla="*/ 328063 w 10848513"/>
              <a:gd name="connsiteY96" fmla="*/ 328063 h 5584055"/>
              <a:gd name="connsiteX97" fmla="*/ 698007 w 10848513"/>
              <a:gd name="connsiteY97" fmla="*/ 698007 h 5584055"/>
              <a:gd name="connsiteX98" fmla="*/ 0 w 10848513"/>
              <a:gd name="connsiteY98" fmla="*/ 5584055 h 5584055"/>
              <a:gd name="connsiteX99" fmla="*/ 355984 w 10848513"/>
              <a:gd name="connsiteY99" fmla="*/ 5228071 h 5584055"/>
              <a:gd name="connsiteX100" fmla="*/ 698007 w 10848513"/>
              <a:gd name="connsiteY100" fmla="*/ 4886048 h 5584055"/>
              <a:gd name="connsiteX101" fmla="*/ 10848513 w 10848513"/>
              <a:gd name="connsiteY101" fmla="*/ 0 h 5584055"/>
              <a:gd name="connsiteX102" fmla="*/ 10499510 w 10848513"/>
              <a:gd name="connsiteY102" fmla="*/ 349004 h 5584055"/>
              <a:gd name="connsiteX103" fmla="*/ 10150506 w 10848513"/>
              <a:gd name="connsiteY103" fmla="*/ 698007 h 5584055"/>
              <a:gd name="connsiteX104" fmla="*/ 10848513 w 10848513"/>
              <a:gd name="connsiteY104" fmla="*/ 5584055 h 5584055"/>
              <a:gd name="connsiteX105" fmla="*/ 10499510 w 10848513"/>
              <a:gd name="connsiteY105" fmla="*/ 5235052 h 5584055"/>
              <a:gd name="connsiteX106" fmla="*/ 10150506 w 10848513"/>
              <a:gd name="connsiteY106" fmla="*/ 4886048 h 558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848513" h="5584055" stroke="0" extrusionOk="0">
                <a:moveTo>
                  <a:pt x="698007" y="698007"/>
                </a:moveTo>
                <a:cubicBezTo>
                  <a:pt x="962436" y="670489"/>
                  <a:pt x="1042358" y="714790"/>
                  <a:pt x="1278661" y="698007"/>
                </a:cubicBezTo>
                <a:cubicBezTo>
                  <a:pt x="1514964" y="681224"/>
                  <a:pt x="1543640" y="696773"/>
                  <a:pt x="1670264" y="698007"/>
                </a:cubicBezTo>
                <a:cubicBezTo>
                  <a:pt x="1796888" y="699241"/>
                  <a:pt x="2348739" y="664436"/>
                  <a:pt x="2534493" y="698007"/>
                </a:cubicBezTo>
                <a:cubicBezTo>
                  <a:pt x="2720247" y="731578"/>
                  <a:pt x="2951168" y="674772"/>
                  <a:pt x="3115146" y="698007"/>
                </a:cubicBezTo>
                <a:cubicBezTo>
                  <a:pt x="3279124" y="721242"/>
                  <a:pt x="3464809" y="723046"/>
                  <a:pt x="3695800" y="698007"/>
                </a:cubicBezTo>
                <a:cubicBezTo>
                  <a:pt x="3926791" y="672968"/>
                  <a:pt x="4357033" y="724059"/>
                  <a:pt x="4560028" y="698007"/>
                </a:cubicBezTo>
                <a:cubicBezTo>
                  <a:pt x="4763023" y="671955"/>
                  <a:pt x="4830243" y="687477"/>
                  <a:pt x="5046157" y="698007"/>
                </a:cubicBezTo>
                <a:cubicBezTo>
                  <a:pt x="5262071" y="708537"/>
                  <a:pt x="5520759" y="684800"/>
                  <a:pt x="5910385" y="698007"/>
                </a:cubicBezTo>
                <a:cubicBezTo>
                  <a:pt x="6300011" y="711214"/>
                  <a:pt x="6353587" y="708463"/>
                  <a:pt x="6774614" y="698007"/>
                </a:cubicBezTo>
                <a:cubicBezTo>
                  <a:pt x="7195641" y="687551"/>
                  <a:pt x="7169803" y="669838"/>
                  <a:pt x="7449792" y="698007"/>
                </a:cubicBezTo>
                <a:cubicBezTo>
                  <a:pt x="7729781" y="726176"/>
                  <a:pt x="7927033" y="662793"/>
                  <a:pt x="8314020" y="698007"/>
                </a:cubicBezTo>
                <a:cubicBezTo>
                  <a:pt x="8701007" y="733221"/>
                  <a:pt x="8760597" y="709090"/>
                  <a:pt x="8894674" y="698007"/>
                </a:cubicBezTo>
                <a:cubicBezTo>
                  <a:pt x="9028751" y="686924"/>
                  <a:pt x="9297643" y="704150"/>
                  <a:pt x="9475328" y="698007"/>
                </a:cubicBezTo>
                <a:cubicBezTo>
                  <a:pt x="9653013" y="691864"/>
                  <a:pt x="9944911" y="671149"/>
                  <a:pt x="10150506" y="698007"/>
                </a:cubicBezTo>
                <a:cubicBezTo>
                  <a:pt x="10159987" y="958726"/>
                  <a:pt x="10157525" y="1119925"/>
                  <a:pt x="10150506" y="1354133"/>
                </a:cubicBezTo>
                <a:cubicBezTo>
                  <a:pt x="10143487" y="1588341"/>
                  <a:pt x="10136602" y="1776190"/>
                  <a:pt x="10150506" y="2052140"/>
                </a:cubicBezTo>
                <a:cubicBezTo>
                  <a:pt x="10164410" y="2328090"/>
                  <a:pt x="10128354" y="2614919"/>
                  <a:pt x="10150506" y="2792028"/>
                </a:cubicBezTo>
                <a:cubicBezTo>
                  <a:pt x="10172658" y="2969137"/>
                  <a:pt x="10171412" y="3284029"/>
                  <a:pt x="10150506" y="3531915"/>
                </a:cubicBezTo>
                <a:cubicBezTo>
                  <a:pt x="10129600" y="3779801"/>
                  <a:pt x="10171231" y="3983231"/>
                  <a:pt x="10150506" y="4271802"/>
                </a:cubicBezTo>
                <a:cubicBezTo>
                  <a:pt x="10129781" y="4560373"/>
                  <a:pt x="10144465" y="4640128"/>
                  <a:pt x="10150506" y="4886048"/>
                </a:cubicBezTo>
                <a:cubicBezTo>
                  <a:pt x="9940486" y="4904697"/>
                  <a:pt x="9832433" y="4904687"/>
                  <a:pt x="9664377" y="4886048"/>
                </a:cubicBezTo>
                <a:cubicBezTo>
                  <a:pt x="9496321" y="4867409"/>
                  <a:pt x="9318683" y="4900832"/>
                  <a:pt x="8989199" y="4886048"/>
                </a:cubicBezTo>
                <a:cubicBezTo>
                  <a:pt x="8659715" y="4871264"/>
                  <a:pt x="8717330" y="4910195"/>
                  <a:pt x="8503070" y="4886048"/>
                </a:cubicBezTo>
                <a:cubicBezTo>
                  <a:pt x="8288810" y="4861901"/>
                  <a:pt x="8135690" y="4866355"/>
                  <a:pt x="7827892" y="4886048"/>
                </a:cubicBezTo>
                <a:cubicBezTo>
                  <a:pt x="7520094" y="4905741"/>
                  <a:pt x="7590384" y="4888947"/>
                  <a:pt x="7436288" y="4886048"/>
                </a:cubicBezTo>
                <a:cubicBezTo>
                  <a:pt x="7282192" y="4883149"/>
                  <a:pt x="7167731" y="4869853"/>
                  <a:pt x="7044685" y="4886048"/>
                </a:cubicBezTo>
                <a:cubicBezTo>
                  <a:pt x="6921639" y="4902243"/>
                  <a:pt x="6624781" y="4899566"/>
                  <a:pt x="6369506" y="4886048"/>
                </a:cubicBezTo>
                <a:cubicBezTo>
                  <a:pt x="6114231" y="4872530"/>
                  <a:pt x="6111341" y="4864578"/>
                  <a:pt x="5883378" y="4886048"/>
                </a:cubicBezTo>
                <a:cubicBezTo>
                  <a:pt x="5655415" y="4907518"/>
                  <a:pt x="5365852" y="4864401"/>
                  <a:pt x="5113674" y="4886048"/>
                </a:cubicBezTo>
                <a:cubicBezTo>
                  <a:pt x="4861496" y="4907695"/>
                  <a:pt x="4739146" y="4877022"/>
                  <a:pt x="4627546" y="4886048"/>
                </a:cubicBezTo>
                <a:cubicBezTo>
                  <a:pt x="4515946" y="4895074"/>
                  <a:pt x="4039840" y="4907960"/>
                  <a:pt x="3857842" y="4886048"/>
                </a:cubicBezTo>
                <a:cubicBezTo>
                  <a:pt x="3675844" y="4864136"/>
                  <a:pt x="3572462" y="4885088"/>
                  <a:pt x="3466239" y="4886048"/>
                </a:cubicBezTo>
                <a:cubicBezTo>
                  <a:pt x="3360016" y="4887008"/>
                  <a:pt x="2865963" y="4868845"/>
                  <a:pt x="2696535" y="4886048"/>
                </a:cubicBezTo>
                <a:cubicBezTo>
                  <a:pt x="2527107" y="4903251"/>
                  <a:pt x="2367336" y="4895468"/>
                  <a:pt x="2210407" y="4886048"/>
                </a:cubicBezTo>
                <a:cubicBezTo>
                  <a:pt x="2053478" y="4876628"/>
                  <a:pt x="2008234" y="4898418"/>
                  <a:pt x="1818803" y="4886048"/>
                </a:cubicBezTo>
                <a:cubicBezTo>
                  <a:pt x="1629372" y="4873678"/>
                  <a:pt x="1437597" y="4880386"/>
                  <a:pt x="1332675" y="4886048"/>
                </a:cubicBezTo>
                <a:cubicBezTo>
                  <a:pt x="1227753" y="4891710"/>
                  <a:pt x="851631" y="4865537"/>
                  <a:pt x="698007" y="4886048"/>
                </a:cubicBezTo>
                <a:cubicBezTo>
                  <a:pt x="673753" y="4693668"/>
                  <a:pt x="712590" y="4415250"/>
                  <a:pt x="698007" y="4271802"/>
                </a:cubicBezTo>
                <a:cubicBezTo>
                  <a:pt x="683424" y="4128354"/>
                  <a:pt x="685335" y="3888461"/>
                  <a:pt x="698007" y="3699436"/>
                </a:cubicBezTo>
                <a:cubicBezTo>
                  <a:pt x="710679" y="3510411"/>
                  <a:pt x="719124" y="3304439"/>
                  <a:pt x="698007" y="3127071"/>
                </a:cubicBezTo>
                <a:cubicBezTo>
                  <a:pt x="676890" y="2949703"/>
                  <a:pt x="734361" y="2603873"/>
                  <a:pt x="698007" y="2387184"/>
                </a:cubicBezTo>
                <a:cubicBezTo>
                  <a:pt x="661653" y="2170495"/>
                  <a:pt x="676934" y="1970245"/>
                  <a:pt x="698007" y="1814818"/>
                </a:cubicBezTo>
                <a:cubicBezTo>
                  <a:pt x="719080" y="1659391"/>
                  <a:pt x="720357" y="1069603"/>
                  <a:pt x="698007" y="698007"/>
                </a:cubicBezTo>
                <a:close/>
              </a:path>
              <a:path w="10848513" h="5584055" fill="lightenLess" stroke="0" extrusionOk="0">
                <a:moveTo>
                  <a:pt x="0" y="0"/>
                </a:moveTo>
                <a:cubicBezTo>
                  <a:pt x="172976" y="10670"/>
                  <a:pt x="273132" y="-22445"/>
                  <a:pt x="461062" y="0"/>
                </a:cubicBezTo>
                <a:cubicBezTo>
                  <a:pt x="648992" y="22445"/>
                  <a:pt x="716629" y="9889"/>
                  <a:pt x="813638" y="0"/>
                </a:cubicBezTo>
                <a:cubicBezTo>
                  <a:pt x="910647" y="-9889"/>
                  <a:pt x="1246517" y="31855"/>
                  <a:pt x="1491671" y="0"/>
                </a:cubicBezTo>
                <a:cubicBezTo>
                  <a:pt x="1736825" y="-31855"/>
                  <a:pt x="2151797" y="12165"/>
                  <a:pt x="2386673" y="0"/>
                </a:cubicBezTo>
                <a:cubicBezTo>
                  <a:pt x="2621549" y="-12165"/>
                  <a:pt x="2839403" y="2576"/>
                  <a:pt x="2956220" y="0"/>
                </a:cubicBezTo>
                <a:cubicBezTo>
                  <a:pt x="3073037" y="-2576"/>
                  <a:pt x="3337072" y="-531"/>
                  <a:pt x="3525767" y="0"/>
                </a:cubicBezTo>
                <a:cubicBezTo>
                  <a:pt x="3714462" y="531"/>
                  <a:pt x="3980077" y="6465"/>
                  <a:pt x="4203799" y="0"/>
                </a:cubicBezTo>
                <a:cubicBezTo>
                  <a:pt x="4427521" y="-6465"/>
                  <a:pt x="4625033" y="30070"/>
                  <a:pt x="4990316" y="0"/>
                </a:cubicBezTo>
                <a:cubicBezTo>
                  <a:pt x="5355599" y="-30070"/>
                  <a:pt x="5613993" y="31107"/>
                  <a:pt x="5776833" y="0"/>
                </a:cubicBezTo>
                <a:cubicBezTo>
                  <a:pt x="5939673" y="-31107"/>
                  <a:pt x="6324465" y="30638"/>
                  <a:pt x="6563350" y="0"/>
                </a:cubicBezTo>
                <a:cubicBezTo>
                  <a:pt x="6802235" y="-30638"/>
                  <a:pt x="7140458" y="11433"/>
                  <a:pt x="7458353" y="0"/>
                </a:cubicBezTo>
                <a:cubicBezTo>
                  <a:pt x="7776248" y="-11433"/>
                  <a:pt x="7854878" y="33210"/>
                  <a:pt x="8136385" y="0"/>
                </a:cubicBezTo>
                <a:cubicBezTo>
                  <a:pt x="8417892" y="-33210"/>
                  <a:pt x="8663426" y="19021"/>
                  <a:pt x="8922902" y="0"/>
                </a:cubicBezTo>
                <a:cubicBezTo>
                  <a:pt x="9182378" y="-19021"/>
                  <a:pt x="9452223" y="11342"/>
                  <a:pt x="9600934" y="0"/>
                </a:cubicBezTo>
                <a:cubicBezTo>
                  <a:pt x="9749645" y="-11342"/>
                  <a:pt x="10254774" y="-21945"/>
                  <a:pt x="10848513" y="0"/>
                </a:cubicBezTo>
                <a:cubicBezTo>
                  <a:pt x="10740454" y="101045"/>
                  <a:pt x="10622967" y="205735"/>
                  <a:pt x="10499510" y="349004"/>
                </a:cubicBezTo>
                <a:cubicBezTo>
                  <a:pt x="10376053" y="492273"/>
                  <a:pt x="10248453" y="628683"/>
                  <a:pt x="10150506" y="698007"/>
                </a:cubicBezTo>
                <a:cubicBezTo>
                  <a:pt x="9963606" y="690467"/>
                  <a:pt x="9677847" y="687873"/>
                  <a:pt x="9380803" y="698007"/>
                </a:cubicBezTo>
                <a:cubicBezTo>
                  <a:pt x="9083759" y="708141"/>
                  <a:pt x="8955527" y="695018"/>
                  <a:pt x="8800149" y="698007"/>
                </a:cubicBezTo>
                <a:cubicBezTo>
                  <a:pt x="8644771" y="700996"/>
                  <a:pt x="8463202" y="718783"/>
                  <a:pt x="8219495" y="698007"/>
                </a:cubicBezTo>
                <a:cubicBezTo>
                  <a:pt x="7975788" y="677231"/>
                  <a:pt x="7792601" y="717660"/>
                  <a:pt x="7449792" y="698007"/>
                </a:cubicBezTo>
                <a:cubicBezTo>
                  <a:pt x="7106983" y="678354"/>
                  <a:pt x="7006089" y="696310"/>
                  <a:pt x="6774614" y="698007"/>
                </a:cubicBezTo>
                <a:cubicBezTo>
                  <a:pt x="6543139" y="699704"/>
                  <a:pt x="6463760" y="682342"/>
                  <a:pt x="6383010" y="698007"/>
                </a:cubicBezTo>
                <a:cubicBezTo>
                  <a:pt x="6302260" y="713672"/>
                  <a:pt x="5925542" y="688317"/>
                  <a:pt x="5802356" y="698007"/>
                </a:cubicBezTo>
                <a:cubicBezTo>
                  <a:pt x="5679170" y="707697"/>
                  <a:pt x="5408909" y="720332"/>
                  <a:pt x="5032653" y="698007"/>
                </a:cubicBezTo>
                <a:cubicBezTo>
                  <a:pt x="4656397" y="675682"/>
                  <a:pt x="4730937" y="718765"/>
                  <a:pt x="4546524" y="698007"/>
                </a:cubicBezTo>
                <a:cubicBezTo>
                  <a:pt x="4362111" y="677249"/>
                  <a:pt x="4104062" y="680951"/>
                  <a:pt x="3682296" y="698007"/>
                </a:cubicBezTo>
                <a:cubicBezTo>
                  <a:pt x="3260530" y="715063"/>
                  <a:pt x="3209487" y="667615"/>
                  <a:pt x="2818067" y="698007"/>
                </a:cubicBezTo>
                <a:cubicBezTo>
                  <a:pt x="2426647" y="728399"/>
                  <a:pt x="2317043" y="670748"/>
                  <a:pt x="2142889" y="698007"/>
                </a:cubicBezTo>
                <a:cubicBezTo>
                  <a:pt x="1968735" y="725266"/>
                  <a:pt x="1455458" y="690944"/>
                  <a:pt x="1278661" y="698007"/>
                </a:cubicBezTo>
                <a:cubicBezTo>
                  <a:pt x="1101864" y="705070"/>
                  <a:pt x="934240" y="696734"/>
                  <a:pt x="698007" y="698007"/>
                </a:cubicBezTo>
                <a:cubicBezTo>
                  <a:pt x="549871" y="514893"/>
                  <a:pt x="430888" y="443717"/>
                  <a:pt x="342023" y="342023"/>
                </a:cubicBezTo>
                <a:cubicBezTo>
                  <a:pt x="253158" y="240329"/>
                  <a:pt x="128356" y="128566"/>
                  <a:pt x="0" y="0"/>
                </a:cubicBezTo>
                <a:close/>
              </a:path>
              <a:path w="10848513" h="5584055" fill="darkenLess" stroke="0" extrusionOk="0">
                <a:moveTo>
                  <a:pt x="0" y="5584055"/>
                </a:moveTo>
                <a:cubicBezTo>
                  <a:pt x="65814" y="5491080"/>
                  <a:pt x="176098" y="5392643"/>
                  <a:pt x="335043" y="5249012"/>
                </a:cubicBezTo>
                <a:cubicBezTo>
                  <a:pt x="493988" y="5105381"/>
                  <a:pt x="563710" y="5033771"/>
                  <a:pt x="698007" y="4886048"/>
                </a:cubicBezTo>
                <a:cubicBezTo>
                  <a:pt x="782814" y="4869518"/>
                  <a:pt x="1010729" y="4899366"/>
                  <a:pt x="1089611" y="4886048"/>
                </a:cubicBezTo>
                <a:cubicBezTo>
                  <a:pt x="1168493" y="4872730"/>
                  <a:pt x="1434884" y="4893291"/>
                  <a:pt x="1670264" y="4886048"/>
                </a:cubicBezTo>
                <a:cubicBezTo>
                  <a:pt x="1905644" y="4878805"/>
                  <a:pt x="2196138" y="4879964"/>
                  <a:pt x="2345443" y="4886048"/>
                </a:cubicBezTo>
                <a:cubicBezTo>
                  <a:pt x="2494748" y="4892132"/>
                  <a:pt x="2642955" y="4909657"/>
                  <a:pt x="2831571" y="4886048"/>
                </a:cubicBezTo>
                <a:cubicBezTo>
                  <a:pt x="3020187" y="4862439"/>
                  <a:pt x="3406699" y="4859546"/>
                  <a:pt x="3601275" y="4886048"/>
                </a:cubicBezTo>
                <a:cubicBezTo>
                  <a:pt x="3795851" y="4912550"/>
                  <a:pt x="4247384" y="4856249"/>
                  <a:pt x="4465503" y="4886048"/>
                </a:cubicBezTo>
                <a:cubicBezTo>
                  <a:pt x="4683622" y="4915847"/>
                  <a:pt x="4882206" y="4879806"/>
                  <a:pt x="5046157" y="4886048"/>
                </a:cubicBezTo>
                <a:cubicBezTo>
                  <a:pt x="5210108" y="4892290"/>
                  <a:pt x="5493574" y="4881031"/>
                  <a:pt x="5910385" y="4886048"/>
                </a:cubicBezTo>
                <a:cubicBezTo>
                  <a:pt x="6327196" y="4891065"/>
                  <a:pt x="6434673" y="4915825"/>
                  <a:pt x="6585564" y="4886048"/>
                </a:cubicBezTo>
                <a:cubicBezTo>
                  <a:pt x="6736455" y="4856271"/>
                  <a:pt x="7274599" y="4858707"/>
                  <a:pt x="7449792" y="4886048"/>
                </a:cubicBezTo>
                <a:cubicBezTo>
                  <a:pt x="7624985" y="4913389"/>
                  <a:pt x="7925168" y="4888827"/>
                  <a:pt x="8314020" y="4886048"/>
                </a:cubicBezTo>
                <a:cubicBezTo>
                  <a:pt x="8702872" y="4883269"/>
                  <a:pt x="8564011" y="4898783"/>
                  <a:pt x="8800149" y="4886048"/>
                </a:cubicBezTo>
                <a:cubicBezTo>
                  <a:pt x="9036287" y="4873313"/>
                  <a:pt x="9098217" y="4876573"/>
                  <a:pt x="9380803" y="4886048"/>
                </a:cubicBezTo>
                <a:cubicBezTo>
                  <a:pt x="9663389" y="4895523"/>
                  <a:pt x="9969148" y="4866243"/>
                  <a:pt x="10150506" y="4886048"/>
                </a:cubicBezTo>
                <a:cubicBezTo>
                  <a:pt x="10319268" y="5046315"/>
                  <a:pt x="10346127" y="5062331"/>
                  <a:pt x="10499510" y="5235052"/>
                </a:cubicBezTo>
                <a:cubicBezTo>
                  <a:pt x="10652893" y="5407773"/>
                  <a:pt x="10713133" y="5454008"/>
                  <a:pt x="10848513" y="5584055"/>
                </a:cubicBezTo>
                <a:cubicBezTo>
                  <a:pt x="10774544" y="5581122"/>
                  <a:pt x="10616839" y="5567311"/>
                  <a:pt x="10495936" y="5584055"/>
                </a:cubicBezTo>
                <a:cubicBezTo>
                  <a:pt x="10375033" y="5600799"/>
                  <a:pt x="10246029" y="5576480"/>
                  <a:pt x="10034875" y="5584055"/>
                </a:cubicBezTo>
                <a:cubicBezTo>
                  <a:pt x="9823721" y="5591630"/>
                  <a:pt x="9378464" y="5568426"/>
                  <a:pt x="9139872" y="5584055"/>
                </a:cubicBezTo>
                <a:cubicBezTo>
                  <a:pt x="8901280" y="5599684"/>
                  <a:pt x="8868266" y="5587277"/>
                  <a:pt x="8787296" y="5584055"/>
                </a:cubicBezTo>
                <a:cubicBezTo>
                  <a:pt x="8706326" y="5580833"/>
                  <a:pt x="8572474" y="5599015"/>
                  <a:pt x="8434719" y="5584055"/>
                </a:cubicBezTo>
                <a:cubicBezTo>
                  <a:pt x="8296964" y="5569095"/>
                  <a:pt x="7987911" y="5602153"/>
                  <a:pt x="7865172" y="5584055"/>
                </a:cubicBezTo>
                <a:cubicBezTo>
                  <a:pt x="7742433" y="5565957"/>
                  <a:pt x="7464634" y="5586809"/>
                  <a:pt x="7187140" y="5584055"/>
                </a:cubicBezTo>
                <a:cubicBezTo>
                  <a:pt x="6909646" y="5581301"/>
                  <a:pt x="6763553" y="5569615"/>
                  <a:pt x="6400623" y="5584055"/>
                </a:cubicBezTo>
                <a:cubicBezTo>
                  <a:pt x="6037693" y="5598495"/>
                  <a:pt x="5964268" y="5597582"/>
                  <a:pt x="5614105" y="5584055"/>
                </a:cubicBezTo>
                <a:cubicBezTo>
                  <a:pt x="5263942" y="5570528"/>
                  <a:pt x="5097560" y="5549999"/>
                  <a:pt x="4719103" y="5584055"/>
                </a:cubicBezTo>
                <a:cubicBezTo>
                  <a:pt x="4340646" y="5618111"/>
                  <a:pt x="4311568" y="5601547"/>
                  <a:pt x="4041071" y="5584055"/>
                </a:cubicBezTo>
                <a:cubicBezTo>
                  <a:pt x="3770574" y="5566563"/>
                  <a:pt x="3853562" y="5575011"/>
                  <a:pt x="3688494" y="5584055"/>
                </a:cubicBezTo>
                <a:cubicBezTo>
                  <a:pt x="3523426" y="5593099"/>
                  <a:pt x="3236531" y="5542913"/>
                  <a:pt x="2793492" y="5584055"/>
                </a:cubicBezTo>
                <a:cubicBezTo>
                  <a:pt x="2350453" y="5625197"/>
                  <a:pt x="2425073" y="5577265"/>
                  <a:pt x="2115460" y="5584055"/>
                </a:cubicBezTo>
                <a:cubicBezTo>
                  <a:pt x="1805847" y="5590845"/>
                  <a:pt x="1591515" y="5552603"/>
                  <a:pt x="1437428" y="5584055"/>
                </a:cubicBezTo>
                <a:cubicBezTo>
                  <a:pt x="1283341" y="5615507"/>
                  <a:pt x="1158867" y="5569202"/>
                  <a:pt x="976366" y="5584055"/>
                </a:cubicBezTo>
                <a:cubicBezTo>
                  <a:pt x="793865" y="5598908"/>
                  <a:pt x="294964" y="5615827"/>
                  <a:pt x="0" y="5584055"/>
                </a:cubicBezTo>
                <a:close/>
              </a:path>
              <a:path w="10848513" h="5584055" fill="lighten" stroke="0" extrusionOk="0">
                <a:moveTo>
                  <a:pt x="0" y="0"/>
                </a:moveTo>
                <a:cubicBezTo>
                  <a:pt x="91367" y="59781"/>
                  <a:pt x="189857" y="165494"/>
                  <a:pt x="335043" y="335043"/>
                </a:cubicBezTo>
                <a:cubicBezTo>
                  <a:pt x="480229" y="504592"/>
                  <a:pt x="546861" y="582737"/>
                  <a:pt x="698007" y="698007"/>
                </a:cubicBezTo>
                <a:cubicBezTo>
                  <a:pt x="720992" y="932292"/>
                  <a:pt x="716267" y="1072106"/>
                  <a:pt x="698007" y="1312253"/>
                </a:cubicBezTo>
                <a:cubicBezTo>
                  <a:pt x="679747" y="1552400"/>
                  <a:pt x="736133" y="1772072"/>
                  <a:pt x="698007" y="2094021"/>
                </a:cubicBezTo>
                <a:cubicBezTo>
                  <a:pt x="659881" y="2415970"/>
                  <a:pt x="697393" y="2653618"/>
                  <a:pt x="698007" y="2833908"/>
                </a:cubicBezTo>
                <a:cubicBezTo>
                  <a:pt x="698621" y="3014198"/>
                  <a:pt x="706548" y="3303894"/>
                  <a:pt x="698007" y="3490034"/>
                </a:cubicBezTo>
                <a:cubicBezTo>
                  <a:pt x="689466" y="3676174"/>
                  <a:pt x="689286" y="3891346"/>
                  <a:pt x="698007" y="4104280"/>
                </a:cubicBezTo>
                <a:cubicBezTo>
                  <a:pt x="706728" y="4317214"/>
                  <a:pt x="661995" y="4650217"/>
                  <a:pt x="698007" y="4886048"/>
                </a:cubicBezTo>
                <a:cubicBezTo>
                  <a:pt x="628037" y="4970063"/>
                  <a:pt x="479689" y="5103624"/>
                  <a:pt x="342023" y="5242032"/>
                </a:cubicBezTo>
                <a:cubicBezTo>
                  <a:pt x="204357" y="5380440"/>
                  <a:pt x="178702" y="5423628"/>
                  <a:pt x="0" y="5584055"/>
                </a:cubicBezTo>
                <a:cubicBezTo>
                  <a:pt x="-24922" y="5354091"/>
                  <a:pt x="10063" y="5256945"/>
                  <a:pt x="0" y="5053570"/>
                </a:cubicBezTo>
                <a:cubicBezTo>
                  <a:pt x="-10063" y="4850195"/>
                  <a:pt x="24863" y="4625686"/>
                  <a:pt x="0" y="4467244"/>
                </a:cubicBezTo>
                <a:cubicBezTo>
                  <a:pt x="-24863" y="4308802"/>
                  <a:pt x="27501" y="4047583"/>
                  <a:pt x="0" y="3880918"/>
                </a:cubicBezTo>
                <a:cubicBezTo>
                  <a:pt x="-27501" y="3714253"/>
                  <a:pt x="9114" y="3508599"/>
                  <a:pt x="0" y="3182911"/>
                </a:cubicBezTo>
                <a:cubicBezTo>
                  <a:pt x="-9114" y="2857223"/>
                  <a:pt x="-18931" y="2686184"/>
                  <a:pt x="0" y="2429064"/>
                </a:cubicBezTo>
                <a:cubicBezTo>
                  <a:pt x="18931" y="2171944"/>
                  <a:pt x="-30158" y="1835962"/>
                  <a:pt x="0" y="1619376"/>
                </a:cubicBezTo>
                <a:cubicBezTo>
                  <a:pt x="30158" y="1402790"/>
                  <a:pt x="9568" y="1325791"/>
                  <a:pt x="0" y="1033050"/>
                </a:cubicBezTo>
                <a:cubicBezTo>
                  <a:pt x="-9568" y="740309"/>
                  <a:pt x="39848" y="239763"/>
                  <a:pt x="0" y="0"/>
                </a:cubicBezTo>
                <a:close/>
              </a:path>
              <a:path w="10848513" h="5584055" fill="darken" stroke="0" extrusionOk="0">
                <a:moveTo>
                  <a:pt x="10848513" y="0"/>
                </a:moveTo>
                <a:cubicBezTo>
                  <a:pt x="10847129" y="236851"/>
                  <a:pt x="10826381" y="521115"/>
                  <a:pt x="10848513" y="809688"/>
                </a:cubicBezTo>
                <a:cubicBezTo>
                  <a:pt x="10870645" y="1098261"/>
                  <a:pt x="10857267" y="1307338"/>
                  <a:pt x="10848513" y="1563535"/>
                </a:cubicBezTo>
                <a:cubicBezTo>
                  <a:pt x="10839759" y="1819732"/>
                  <a:pt x="10865639" y="1971538"/>
                  <a:pt x="10848513" y="2094021"/>
                </a:cubicBezTo>
                <a:cubicBezTo>
                  <a:pt x="10831387" y="2216504"/>
                  <a:pt x="10827378" y="2398626"/>
                  <a:pt x="10848513" y="2680346"/>
                </a:cubicBezTo>
                <a:cubicBezTo>
                  <a:pt x="10869648" y="2962067"/>
                  <a:pt x="10877774" y="3181821"/>
                  <a:pt x="10848513" y="3322513"/>
                </a:cubicBezTo>
                <a:cubicBezTo>
                  <a:pt x="10819252" y="3463205"/>
                  <a:pt x="10823707" y="3781188"/>
                  <a:pt x="10848513" y="3908838"/>
                </a:cubicBezTo>
                <a:cubicBezTo>
                  <a:pt x="10873319" y="4036488"/>
                  <a:pt x="10851428" y="4443551"/>
                  <a:pt x="10848513" y="4606845"/>
                </a:cubicBezTo>
                <a:cubicBezTo>
                  <a:pt x="10845598" y="4770139"/>
                  <a:pt x="10876319" y="5231432"/>
                  <a:pt x="10848513" y="5584055"/>
                </a:cubicBezTo>
                <a:cubicBezTo>
                  <a:pt x="10750205" y="5474799"/>
                  <a:pt x="10564394" y="5305086"/>
                  <a:pt x="10485549" y="5221091"/>
                </a:cubicBezTo>
                <a:cubicBezTo>
                  <a:pt x="10406704" y="5137096"/>
                  <a:pt x="10276794" y="4978942"/>
                  <a:pt x="10150506" y="4886048"/>
                </a:cubicBezTo>
                <a:cubicBezTo>
                  <a:pt x="10155516" y="4663263"/>
                  <a:pt x="10159220" y="4456799"/>
                  <a:pt x="10150506" y="4229922"/>
                </a:cubicBezTo>
                <a:cubicBezTo>
                  <a:pt x="10141792" y="4003045"/>
                  <a:pt x="10148853" y="3676155"/>
                  <a:pt x="10150506" y="3490034"/>
                </a:cubicBezTo>
                <a:cubicBezTo>
                  <a:pt x="10152159" y="3303913"/>
                  <a:pt x="10127276" y="2948433"/>
                  <a:pt x="10150506" y="2750147"/>
                </a:cubicBezTo>
                <a:cubicBezTo>
                  <a:pt x="10173736" y="2551861"/>
                  <a:pt x="10160906" y="2318609"/>
                  <a:pt x="10150506" y="2094021"/>
                </a:cubicBezTo>
                <a:cubicBezTo>
                  <a:pt x="10140106" y="1869433"/>
                  <a:pt x="10159335" y="1597656"/>
                  <a:pt x="10150506" y="1437894"/>
                </a:cubicBezTo>
                <a:cubicBezTo>
                  <a:pt x="10141677" y="1278132"/>
                  <a:pt x="10122343" y="998224"/>
                  <a:pt x="10150506" y="698007"/>
                </a:cubicBezTo>
                <a:cubicBezTo>
                  <a:pt x="10257825" y="593563"/>
                  <a:pt x="10428643" y="430518"/>
                  <a:pt x="10513470" y="335043"/>
                </a:cubicBezTo>
                <a:cubicBezTo>
                  <a:pt x="10598297" y="239568"/>
                  <a:pt x="10760282" y="104200"/>
                  <a:pt x="10848513" y="0"/>
                </a:cubicBezTo>
                <a:close/>
              </a:path>
              <a:path w="10848513" h="5584055" fill="none" extrusionOk="0">
                <a:moveTo>
                  <a:pt x="0" y="0"/>
                </a:moveTo>
                <a:cubicBezTo>
                  <a:pt x="208583" y="33124"/>
                  <a:pt x="620279" y="-1573"/>
                  <a:pt x="786517" y="0"/>
                </a:cubicBezTo>
                <a:cubicBezTo>
                  <a:pt x="952755" y="1573"/>
                  <a:pt x="1118130" y="-17557"/>
                  <a:pt x="1247579" y="0"/>
                </a:cubicBezTo>
                <a:cubicBezTo>
                  <a:pt x="1377028" y="17557"/>
                  <a:pt x="1688219" y="2754"/>
                  <a:pt x="1817126" y="0"/>
                </a:cubicBezTo>
                <a:cubicBezTo>
                  <a:pt x="1946033" y="-2754"/>
                  <a:pt x="2175641" y="8191"/>
                  <a:pt x="2495158" y="0"/>
                </a:cubicBezTo>
                <a:cubicBezTo>
                  <a:pt x="2814675" y="-8191"/>
                  <a:pt x="2922582" y="4844"/>
                  <a:pt x="3064705" y="0"/>
                </a:cubicBezTo>
                <a:cubicBezTo>
                  <a:pt x="3206828" y="-4844"/>
                  <a:pt x="3428278" y="-21118"/>
                  <a:pt x="3525767" y="0"/>
                </a:cubicBezTo>
                <a:cubicBezTo>
                  <a:pt x="3623256" y="21118"/>
                  <a:pt x="3827833" y="2426"/>
                  <a:pt x="3986829" y="0"/>
                </a:cubicBezTo>
                <a:cubicBezTo>
                  <a:pt x="4145825" y="-2426"/>
                  <a:pt x="4600800" y="20674"/>
                  <a:pt x="4773346" y="0"/>
                </a:cubicBezTo>
                <a:cubicBezTo>
                  <a:pt x="4945892" y="-20674"/>
                  <a:pt x="5137554" y="-6863"/>
                  <a:pt x="5234408" y="0"/>
                </a:cubicBezTo>
                <a:cubicBezTo>
                  <a:pt x="5331262" y="6863"/>
                  <a:pt x="5649052" y="-32668"/>
                  <a:pt x="5912440" y="0"/>
                </a:cubicBezTo>
                <a:cubicBezTo>
                  <a:pt x="6175828" y="32668"/>
                  <a:pt x="6381209" y="-102"/>
                  <a:pt x="6807442" y="0"/>
                </a:cubicBezTo>
                <a:cubicBezTo>
                  <a:pt x="7233675" y="102"/>
                  <a:pt x="7406180" y="1631"/>
                  <a:pt x="7593959" y="0"/>
                </a:cubicBezTo>
                <a:cubicBezTo>
                  <a:pt x="7781738" y="-1631"/>
                  <a:pt x="8274445" y="5690"/>
                  <a:pt x="8488961" y="0"/>
                </a:cubicBezTo>
                <a:cubicBezTo>
                  <a:pt x="8703477" y="-5690"/>
                  <a:pt x="8763012" y="-4007"/>
                  <a:pt x="8841538" y="0"/>
                </a:cubicBezTo>
                <a:cubicBezTo>
                  <a:pt x="8920064" y="4007"/>
                  <a:pt x="9110557" y="-2844"/>
                  <a:pt x="9302600" y="0"/>
                </a:cubicBezTo>
                <a:cubicBezTo>
                  <a:pt x="9494643" y="2844"/>
                  <a:pt x="9748329" y="14521"/>
                  <a:pt x="9980632" y="0"/>
                </a:cubicBezTo>
                <a:cubicBezTo>
                  <a:pt x="10212935" y="-14521"/>
                  <a:pt x="10437205" y="-17141"/>
                  <a:pt x="10848513" y="0"/>
                </a:cubicBezTo>
                <a:cubicBezTo>
                  <a:pt x="10874904" y="202530"/>
                  <a:pt x="10861258" y="379114"/>
                  <a:pt x="10848513" y="586326"/>
                </a:cubicBezTo>
                <a:cubicBezTo>
                  <a:pt x="10835768" y="793538"/>
                  <a:pt x="10874531" y="1061286"/>
                  <a:pt x="10848513" y="1396014"/>
                </a:cubicBezTo>
                <a:cubicBezTo>
                  <a:pt x="10822495" y="1730742"/>
                  <a:pt x="10811829" y="1938393"/>
                  <a:pt x="10848513" y="2149861"/>
                </a:cubicBezTo>
                <a:cubicBezTo>
                  <a:pt x="10885197" y="2361329"/>
                  <a:pt x="10867695" y="2616576"/>
                  <a:pt x="10848513" y="2847868"/>
                </a:cubicBezTo>
                <a:cubicBezTo>
                  <a:pt x="10829331" y="3079160"/>
                  <a:pt x="10841552" y="3253791"/>
                  <a:pt x="10848513" y="3434194"/>
                </a:cubicBezTo>
                <a:cubicBezTo>
                  <a:pt x="10855474" y="3614597"/>
                  <a:pt x="10859933" y="3768827"/>
                  <a:pt x="10848513" y="4076360"/>
                </a:cubicBezTo>
                <a:cubicBezTo>
                  <a:pt x="10837093" y="4383893"/>
                  <a:pt x="10869681" y="4701178"/>
                  <a:pt x="10848513" y="4886048"/>
                </a:cubicBezTo>
                <a:cubicBezTo>
                  <a:pt x="10827345" y="5070918"/>
                  <a:pt x="10842483" y="5341275"/>
                  <a:pt x="10848513" y="5584055"/>
                </a:cubicBezTo>
                <a:cubicBezTo>
                  <a:pt x="10633382" y="5582826"/>
                  <a:pt x="10376538" y="5553655"/>
                  <a:pt x="10061996" y="5584055"/>
                </a:cubicBezTo>
                <a:cubicBezTo>
                  <a:pt x="9747454" y="5614455"/>
                  <a:pt x="9598941" y="5594779"/>
                  <a:pt x="9383964" y="5584055"/>
                </a:cubicBezTo>
                <a:cubicBezTo>
                  <a:pt x="9168987" y="5573331"/>
                  <a:pt x="8883257" y="5598947"/>
                  <a:pt x="8705932" y="5584055"/>
                </a:cubicBezTo>
                <a:cubicBezTo>
                  <a:pt x="8528607" y="5569163"/>
                  <a:pt x="8514592" y="5573337"/>
                  <a:pt x="8353355" y="5584055"/>
                </a:cubicBezTo>
                <a:cubicBezTo>
                  <a:pt x="8192118" y="5594773"/>
                  <a:pt x="8087731" y="5579220"/>
                  <a:pt x="8000778" y="5584055"/>
                </a:cubicBezTo>
                <a:cubicBezTo>
                  <a:pt x="7913825" y="5588890"/>
                  <a:pt x="7662868" y="5605267"/>
                  <a:pt x="7539717" y="5584055"/>
                </a:cubicBezTo>
                <a:cubicBezTo>
                  <a:pt x="7416566" y="5562843"/>
                  <a:pt x="7269973" y="5566102"/>
                  <a:pt x="7078655" y="5584055"/>
                </a:cubicBezTo>
                <a:cubicBezTo>
                  <a:pt x="6887337" y="5602008"/>
                  <a:pt x="6637723" y="5556347"/>
                  <a:pt x="6509108" y="5584055"/>
                </a:cubicBezTo>
                <a:cubicBezTo>
                  <a:pt x="6380493" y="5611763"/>
                  <a:pt x="6165873" y="5579720"/>
                  <a:pt x="6048046" y="5584055"/>
                </a:cubicBezTo>
                <a:cubicBezTo>
                  <a:pt x="5930219" y="5588390"/>
                  <a:pt x="5612642" y="5557877"/>
                  <a:pt x="5261529" y="5584055"/>
                </a:cubicBezTo>
                <a:cubicBezTo>
                  <a:pt x="4910416" y="5610233"/>
                  <a:pt x="5073459" y="5580815"/>
                  <a:pt x="4908952" y="5584055"/>
                </a:cubicBezTo>
                <a:cubicBezTo>
                  <a:pt x="4744445" y="5587295"/>
                  <a:pt x="4379420" y="5557317"/>
                  <a:pt x="4230920" y="5584055"/>
                </a:cubicBezTo>
                <a:cubicBezTo>
                  <a:pt x="4082420" y="5610793"/>
                  <a:pt x="3881974" y="5598654"/>
                  <a:pt x="3769858" y="5584055"/>
                </a:cubicBezTo>
                <a:cubicBezTo>
                  <a:pt x="3657742" y="5569456"/>
                  <a:pt x="3238750" y="5580417"/>
                  <a:pt x="3091826" y="5584055"/>
                </a:cubicBezTo>
                <a:cubicBezTo>
                  <a:pt x="2944902" y="5587693"/>
                  <a:pt x="2737747" y="5611880"/>
                  <a:pt x="2413794" y="5584055"/>
                </a:cubicBezTo>
                <a:cubicBezTo>
                  <a:pt x="2089841" y="5556230"/>
                  <a:pt x="1940153" y="5622939"/>
                  <a:pt x="1518792" y="5584055"/>
                </a:cubicBezTo>
                <a:cubicBezTo>
                  <a:pt x="1097431" y="5545171"/>
                  <a:pt x="1178604" y="5602718"/>
                  <a:pt x="840760" y="5584055"/>
                </a:cubicBezTo>
                <a:cubicBezTo>
                  <a:pt x="502916" y="5565392"/>
                  <a:pt x="380088" y="5583617"/>
                  <a:pt x="0" y="5584055"/>
                </a:cubicBezTo>
                <a:cubicBezTo>
                  <a:pt x="20893" y="5462832"/>
                  <a:pt x="11131" y="5309483"/>
                  <a:pt x="0" y="5053570"/>
                </a:cubicBezTo>
                <a:cubicBezTo>
                  <a:pt x="-11131" y="4797658"/>
                  <a:pt x="-4297" y="4582996"/>
                  <a:pt x="0" y="4355563"/>
                </a:cubicBezTo>
                <a:cubicBezTo>
                  <a:pt x="4297" y="4128130"/>
                  <a:pt x="-6739" y="3947811"/>
                  <a:pt x="0" y="3769237"/>
                </a:cubicBezTo>
                <a:cubicBezTo>
                  <a:pt x="6739" y="3590663"/>
                  <a:pt x="-474" y="3258781"/>
                  <a:pt x="0" y="3127071"/>
                </a:cubicBezTo>
                <a:cubicBezTo>
                  <a:pt x="474" y="2995361"/>
                  <a:pt x="3668" y="2802802"/>
                  <a:pt x="0" y="2484904"/>
                </a:cubicBezTo>
                <a:cubicBezTo>
                  <a:pt x="-3668" y="2167006"/>
                  <a:pt x="8503" y="2087335"/>
                  <a:pt x="0" y="1842738"/>
                </a:cubicBezTo>
                <a:cubicBezTo>
                  <a:pt x="-8503" y="1598141"/>
                  <a:pt x="14482" y="1394844"/>
                  <a:pt x="0" y="1256412"/>
                </a:cubicBezTo>
                <a:cubicBezTo>
                  <a:pt x="-14482" y="1117980"/>
                  <a:pt x="-2704" y="494743"/>
                  <a:pt x="0" y="0"/>
                </a:cubicBezTo>
                <a:close/>
                <a:moveTo>
                  <a:pt x="698007" y="698007"/>
                </a:moveTo>
                <a:cubicBezTo>
                  <a:pt x="810584" y="706586"/>
                  <a:pt x="961827" y="698571"/>
                  <a:pt x="1089611" y="698007"/>
                </a:cubicBezTo>
                <a:cubicBezTo>
                  <a:pt x="1217395" y="697443"/>
                  <a:pt x="1536061" y="673658"/>
                  <a:pt x="1859314" y="698007"/>
                </a:cubicBezTo>
                <a:cubicBezTo>
                  <a:pt x="2182567" y="722356"/>
                  <a:pt x="2246695" y="694137"/>
                  <a:pt x="2534493" y="698007"/>
                </a:cubicBezTo>
                <a:cubicBezTo>
                  <a:pt x="2822291" y="701877"/>
                  <a:pt x="3116698" y="721484"/>
                  <a:pt x="3398721" y="698007"/>
                </a:cubicBezTo>
                <a:cubicBezTo>
                  <a:pt x="3680744" y="674530"/>
                  <a:pt x="3813296" y="721177"/>
                  <a:pt x="3979375" y="698007"/>
                </a:cubicBezTo>
                <a:cubicBezTo>
                  <a:pt x="4145454" y="674837"/>
                  <a:pt x="4623222" y="720525"/>
                  <a:pt x="4843603" y="698007"/>
                </a:cubicBezTo>
                <a:cubicBezTo>
                  <a:pt x="5063984" y="675489"/>
                  <a:pt x="5168402" y="687355"/>
                  <a:pt x="5329732" y="698007"/>
                </a:cubicBezTo>
                <a:cubicBezTo>
                  <a:pt x="5491062" y="708659"/>
                  <a:pt x="5650542" y="689505"/>
                  <a:pt x="5910385" y="698007"/>
                </a:cubicBezTo>
                <a:cubicBezTo>
                  <a:pt x="6170228" y="706509"/>
                  <a:pt x="6176456" y="698644"/>
                  <a:pt x="6301989" y="698007"/>
                </a:cubicBezTo>
                <a:cubicBezTo>
                  <a:pt x="6427522" y="697370"/>
                  <a:pt x="6648337" y="706763"/>
                  <a:pt x="6882642" y="698007"/>
                </a:cubicBezTo>
                <a:cubicBezTo>
                  <a:pt x="7116947" y="689251"/>
                  <a:pt x="7188336" y="678427"/>
                  <a:pt x="7274246" y="698007"/>
                </a:cubicBezTo>
                <a:cubicBezTo>
                  <a:pt x="7360156" y="717587"/>
                  <a:pt x="7542111" y="679933"/>
                  <a:pt x="7760374" y="698007"/>
                </a:cubicBezTo>
                <a:cubicBezTo>
                  <a:pt x="7978637" y="716081"/>
                  <a:pt x="7994069" y="692257"/>
                  <a:pt x="8151978" y="698007"/>
                </a:cubicBezTo>
                <a:cubicBezTo>
                  <a:pt x="8309887" y="703757"/>
                  <a:pt x="8605061" y="667143"/>
                  <a:pt x="8827156" y="698007"/>
                </a:cubicBezTo>
                <a:cubicBezTo>
                  <a:pt x="9049251" y="728871"/>
                  <a:pt x="9744731" y="741854"/>
                  <a:pt x="10150506" y="698007"/>
                </a:cubicBezTo>
                <a:cubicBezTo>
                  <a:pt x="10144371" y="890323"/>
                  <a:pt x="10133110" y="1050375"/>
                  <a:pt x="10150506" y="1270373"/>
                </a:cubicBezTo>
                <a:cubicBezTo>
                  <a:pt x="10167902" y="1490371"/>
                  <a:pt x="10132730" y="1665700"/>
                  <a:pt x="10150506" y="2010260"/>
                </a:cubicBezTo>
                <a:cubicBezTo>
                  <a:pt x="10168282" y="2354820"/>
                  <a:pt x="10176314" y="2322923"/>
                  <a:pt x="10150506" y="2582625"/>
                </a:cubicBezTo>
                <a:cubicBezTo>
                  <a:pt x="10124698" y="2842327"/>
                  <a:pt x="10125591" y="3017257"/>
                  <a:pt x="10150506" y="3322513"/>
                </a:cubicBezTo>
                <a:cubicBezTo>
                  <a:pt x="10175421" y="3627769"/>
                  <a:pt x="10159275" y="3691152"/>
                  <a:pt x="10150506" y="4020520"/>
                </a:cubicBezTo>
                <a:cubicBezTo>
                  <a:pt x="10141737" y="4349888"/>
                  <a:pt x="10185282" y="4581271"/>
                  <a:pt x="10150506" y="4886048"/>
                </a:cubicBezTo>
                <a:cubicBezTo>
                  <a:pt x="10004801" y="4903236"/>
                  <a:pt x="9756109" y="4879063"/>
                  <a:pt x="9569852" y="4886048"/>
                </a:cubicBezTo>
                <a:cubicBezTo>
                  <a:pt x="9383595" y="4893033"/>
                  <a:pt x="9000900" y="4902955"/>
                  <a:pt x="8800149" y="4886048"/>
                </a:cubicBezTo>
                <a:cubicBezTo>
                  <a:pt x="8599398" y="4869141"/>
                  <a:pt x="8576663" y="4901952"/>
                  <a:pt x="8408545" y="4886048"/>
                </a:cubicBezTo>
                <a:cubicBezTo>
                  <a:pt x="8240427" y="4870144"/>
                  <a:pt x="8073759" y="4874983"/>
                  <a:pt x="7922417" y="4886048"/>
                </a:cubicBezTo>
                <a:cubicBezTo>
                  <a:pt x="7771075" y="4897113"/>
                  <a:pt x="7580729" y="4871584"/>
                  <a:pt x="7341763" y="4886048"/>
                </a:cubicBezTo>
                <a:cubicBezTo>
                  <a:pt x="7102797" y="4900512"/>
                  <a:pt x="6975604" y="4857694"/>
                  <a:pt x="6666585" y="4886048"/>
                </a:cubicBezTo>
                <a:cubicBezTo>
                  <a:pt x="6357566" y="4914402"/>
                  <a:pt x="6270520" y="4867530"/>
                  <a:pt x="5991406" y="4886048"/>
                </a:cubicBezTo>
                <a:cubicBezTo>
                  <a:pt x="5712292" y="4904566"/>
                  <a:pt x="5461244" y="4872262"/>
                  <a:pt x="5221703" y="4886048"/>
                </a:cubicBezTo>
                <a:cubicBezTo>
                  <a:pt x="4982162" y="4899834"/>
                  <a:pt x="4848334" y="4917805"/>
                  <a:pt x="4546524" y="4886048"/>
                </a:cubicBezTo>
                <a:cubicBezTo>
                  <a:pt x="4244714" y="4854291"/>
                  <a:pt x="4196718" y="4900335"/>
                  <a:pt x="4060396" y="4886048"/>
                </a:cubicBezTo>
                <a:cubicBezTo>
                  <a:pt x="3924074" y="4871761"/>
                  <a:pt x="3653970" y="4852803"/>
                  <a:pt x="3290692" y="4886048"/>
                </a:cubicBezTo>
                <a:cubicBezTo>
                  <a:pt x="2927414" y="4919293"/>
                  <a:pt x="2799855" y="4879685"/>
                  <a:pt x="2615514" y="4886048"/>
                </a:cubicBezTo>
                <a:cubicBezTo>
                  <a:pt x="2431173" y="4892411"/>
                  <a:pt x="2322848" y="4867080"/>
                  <a:pt x="2223910" y="4886048"/>
                </a:cubicBezTo>
                <a:cubicBezTo>
                  <a:pt x="2124972" y="4905016"/>
                  <a:pt x="1978477" y="4867386"/>
                  <a:pt x="1832307" y="4886048"/>
                </a:cubicBezTo>
                <a:cubicBezTo>
                  <a:pt x="1686137" y="4904710"/>
                  <a:pt x="955451" y="4937975"/>
                  <a:pt x="698007" y="4886048"/>
                </a:cubicBezTo>
                <a:cubicBezTo>
                  <a:pt x="715913" y="4632101"/>
                  <a:pt x="686394" y="4491815"/>
                  <a:pt x="698007" y="4313682"/>
                </a:cubicBezTo>
                <a:cubicBezTo>
                  <a:pt x="709620" y="4135549"/>
                  <a:pt x="724308" y="3692040"/>
                  <a:pt x="698007" y="3531915"/>
                </a:cubicBezTo>
                <a:cubicBezTo>
                  <a:pt x="671706" y="3371790"/>
                  <a:pt x="668375" y="3036748"/>
                  <a:pt x="698007" y="2750147"/>
                </a:cubicBezTo>
                <a:cubicBezTo>
                  <a:pt x="727639" y="2463546"/>
                  <a:pt x="686790" y="2414585"/>
                  <a:pt x="698007" y="2177781"/>
                </a:cubicBezTo>
                <a:cubicBezTo>
                  <a:pt x="709224" y="1940977"/>
                  <a:pt x="682250" y="1717586"/>
                  <a:pt x="698007" y="1521655"/>
                </a:cubicBezTo>
                <a:cubicBezTo>
                  <a:pt x="713764" y="1325724"/>
                  <a:pt x="709528" y="927639"/>
                  <a:pt x="698007" y="698007"/>
                </a:cubicBezTo>
                <a:close/>
                <a:moveTo>
                  <a:pt x="0" y="0"/>
                </a:moveTo>
                <a:cubicBezTo>
                  <a:pt x="102834" y="80121"/>
                  <a:pt x="230994" y="203463"/>
                  <a:pt x="328063" y="328063"/>
                </a:cubicBezTo>
                <a:cubicBezTo>
                  <a:pt x="425132" y="452663"/>
                  <a:pt x="591670" y="570410"/>
                  <a:pt x="698007" y="698007"/>
                </a:cubicBezTo>
                <a:moveTo>
                  <a:pt x="0" y="5584055"/>
                </a:moveTo>
                <a:cubicBezTo>
                  <a:pt x="63535" y="5501765"/>
                  <a:pt x="243234" y="5375649"/>
                  <a:pt x="355984" y="5228071"/>
                </a:cubicBezTo>
                <a:cubicBezTo>
                  <a:pt x="468734" y="5080493"/>
                  <a:pt x="590116" y="4990221"/>
                  <a:pt x="698007" y="4886048"/>
                </a:cubicBezTo>
                <a:moveTo>
                  <a:pt x="10848513" y="0"/>
                </a:moveTo>
                <a:cubicBezTo>
                  <a:pt x="10762075" y="104187"/>
                  <a:pt x="10578450" y="263541"/>
                  <a:pt x="10499510" y="349004"/>
                </a:cubicBezTo>
                <a:cubicBezTo>
                  <a:pt x="10420570" y="434467"/>
                  <a:pt x="10287830" y="592909"/>
                  <a:pt x="10150506" y="698007"/>
                </a:cubicBezTo>
                <a:moveTo>
                  <a:pt x="10848513" y="5584055"/>
                </a:moveTo>
                <a:cubicBezTo>
                  <a:pt x="10741469" y="5461564"/>
                  <a:pt x="10649946" y="5385565"/>
                  <a:pt x="10499510" y="5235052"/>
                </a:cubicBezTo>
                <a:cubicBezTo>
                  <a:pt x="10349074" y="5084539"/>
                  <a:pt x="10296174" y="5007844"/>
                  <a:pt x="10150506" y="4886048"/>
                </a:cubicBezTo>
              </a:path>
              <a:path w="10848513" h="5584055" fill="none" stroke="0" extrusionOk="0">
                <a:moveTo>
                  <a:pt x="0" y="0"/>
                </a:moveTo>
                <a:cubicBezTo>
                  <a:pt x="154865" y="16869"/>
                  <a:pt x="324516" y="-6898"/>
                  <a:pt x="461062" y="0"/>
                </a:cubicBezTo>
                <a:cubicBezTo>
                  <a:pt x="597608" y="6898"/>
                  <a:pt x="732566" y="-16931"/>
                  <a:pt x="813638" y="0"/>
                </a:cubicBezTo>
                <a:cubicBezTo>
                  <a:pt x="894710" y="16931"/>
                  <a:pt x="1118771" y="17836"/>
                  <a:pt x="1383185" y="0"/>
                </a:cubicBezTo>
                <a:cubicBezTo>
                  <a:pt x="1647599" y="-17836"/>
                  <a:pt x="1697762" y="4417"/>
                  <a:pt x="1844247" y="0"/>
                </a:cubicBezTo>
                <a:cubicBezTo>
                  <a:pt x="1990732" y="-4417"/>
                  <a:pt x="2263728" y="6501"/>
                  <a:pt x="2522279" y="0"/>
                </a:cubicBezTo>
                <a:cubicBezTo>
                  <a:pt x="2780830" y="-6501"/>
                  <a:pt x="2737799" y="14819"/>
                  <a:pt x="2874856" y="0"/>
                </a:cubicBezTo>
                <a:cubicBezTo>
                  <a:pt x="3011913" y="-14819"/>
                  <a:pt x="3098284" y="2988"/>
                  <a:pt x="3227433" y="0"/>
                </a:cubicBezTo>
                <a:cubicBezTo>
                  <a:pt x="3356582" y="-2988"/>
                  <a:pt x="3786495" y="-18299"/>
                  <a:pt x="4122435" y="0"/>
                </a:cubicBezTo>
                <a:cubicBezTo>
                  <a:pt x="4458375" y="18299"/>
                  <a:pt x="4327675" y="14075"/>
                  <a:pt x="4475012" y="0"/>
                </a:cubicBezTo>
                <a:cubicBezTo>
                  <a:pt x="4622349" y="-14075"/>
                  <a:pt x="4903985" y="2148"/>
                  <a:pt x="5044559" y="0"/>
                </a:cubicBezTo>
                <a:cubicBezTo>
                  <a:pt x="5185133" y="-2148"/>
                  <a:pt x="5494542" y="32161"/>
                  <a:pt x="5831076" y="0"/>
                </a:cubicBezTo>
                <a:cubicBezTo>
                  <a:pt x="6167610" y="-32161"/>
                  <a:pt x="6111509" y="-11244"/>
                  <a:pt x="6183652" y="0"/>
                </a:cubicBezTo>
                <a:cubicBezTo>
                  <a:pt x="6255795" y="11244"/>
                  <a:pt x="6529865" y="-4330"/>
                  <a:pt x="6644714" y="0"/>
                </a:cubicBezTo>
                <a:cubicBezTo>
                  <a:pt x="6759563" y="4330"/>
                  <a:pt x="7089705" y="8978"/>
                  <a:pt x="7214261" y="0"/>
                </a:cubicBezTo>
                <a:cubicBezTo>
                  <a:pt x="7338817" y="-8978"/>
                  <a:pt x="7470903" y="-22888"/>
                  <a:pt x="7675323" y="0"/>
                </a:cubicBezTo>
                <a:cubicBezTo>
                  <a:pt x="7879743" y="22888"/>
                  <a:pt x="8334990" y="-2720"/>
                  <a:pt x="8570325" y="0"/>
                </a:cubicBezTo>
                <a:cubicBezTo>
                  <a:pt x="8805660" y="2720"/>
                  <a:pt x="8811894" y="-15011"/>
                  <a:pt x="9031387" y="0"/>
                </a:cubicBezTo>
                <a:cubicBezTo>
                  <a:pt x="9250880" y="15011"/>
                  <a:pt x="9485862" y="20143"/>
                  <a:pt x="9600934" y="0"/>
                </a:cubicBezTo>
                <a:cubicBezTo>
                  <a:pt x="9716006" y="-20143"/>
                  <a:pt x="10525869" y="-60794"/>
                  <a:pt x="10848513" y="0"/>
                </a:cubicBezTo>
                <a:cubicBezTo>
                  <a:pt x="10873175" y="166772"/>
                  <a:pt x="10828773" y="389920"/>
                  <a:pt x="10848513" y="530485"/>
                </a:cubicBezTo>
                <a:cubicBezTo>
                  <a:pt x="10868253" y="671051"/>
                  <a:pt x="10823078" y="1116606"/>
                  <a:pt x="10848513" y="1284333"/>
                </a:cubicBezTo>
                <a:cubicBezTo>
                  <a:pt x="10873948" y="1452060"/>
                  <a:pt x="10815199" y="1697866"/>
                  <a:pt x="10848513" y="1982340"/>
                </a:cubicBezTo>
                <a:cubicBezTo>
                  <a:pt x="10881827" y="2266814"/>
                  <a:pt x="10820462" y="2569276"/>
                  <a:pt x="10848513" y="2736187"/>
                </a:cubicBezTo>
                <a:cubicBezTo>
                  <a:pt x="10876564" y="2903098"/>
                  <a:pt x="10848550" y="3217836"/>
                  <a:pt x="10848513" y="3434194"/>
                </a:cubicBezTo>
                <a:cubicBezTo>
                  <a:pt x="10848476" y="3650552"/>
                  <a:pt x="10868478" y="3820473"/>
                  <a:pt x="10848513" y="4076360"/>
                </a:cubicBezTo>
                <a:cubicBezTo>
                  <a:pt x="10828548" y="4332247"/>
                  <a:pt x="10825718" y="4490681"/>
                  <a:pt x="10848513" y="4606845"/>
                </a:cubicBezTo>
                <a:cubicBezTo>
                  <a:pt x="10871308" y="4723009"/>
                  <a:pt x="10881958" y="5181055"/>
                  <a:pt x="10848513" y="5584055"/>
                </a:cubicBezTo>
                <a:cubicBezTo>
                  <a:pt x="10540877" y="5569909"/>
                  <a:pt x="10271323" y="5569033"/>
                  <a:pt x="10061996" y="5584055"/>
                </a:cubicBezTo>
                <a:cubicBezTo>
                  <a:pt x="9852669" y="5599077"/>
                  <a:pt x="9686452" y="5551302"/>
                  <a:pt x="9383964" y="5584055"/>
                </a:cubicBezTo>
                <a:cubicBezTo>
                  <a:pt x="9081476" y="5616808"/>
                  <a:pt x="9133706" y="5600541"/>
                  <a:pt x="9031387" y="5584055"/>
                </a:cubicBezTo>
                <a:cubicBezTo>
                  <a:pt x="8929068" y="5567569"/>
                  <a:pt x="8809233" y="5597427"/>
                  <a:pt x="8678810" y="5584055"/>
                </a:cubicBezTo>
                <a:cubicBezTo>
                  <a:pt x="8548387" y="5570683"/>
                  <a:pt x="8206811" y="5564410"/>
                  <a:pt x="8000778" y="5584055"/>
                </a:cubicBezTo>
                <a:cubicBezTo>
                  <a:pt x="7794745" y="5603700"/>
                  <a:pt x="7673805" y="5590014"/>
                  <a:pt x="7539717" y="5584055"/>
                </a:cubicBezTo>
                <a:cubicBezTo>
                  <a:pt x="7405629" y="5578096"/>
                  <a:pt x="7305954" y="5598608"/>
                  <a:pt x="7187140" y="5584055"/>
                </a:cubicBezTo>
                <a:cubicBezTo>
                  <a:pt x="7068326" y="5569502"/>
                  <a:pt x="6752739" y="5564462"/>
                  <a:pt x="6400623" y="5584055"/>
                </a:cubicBezTo>
                <a:cubicBezTo>
                  <a:pt x="6048507" y="5603648"/>
                  <a:pt x="5945064" y="5581774"/>
                  <a:pt x="5614105" y="5584055"/>
                </a:cubicBezTo>
                <a:cubicBezTo>
                  <a:pt x="5283146" y="5586336"/>
                  <a:pt x="5400796" y="5588870"/>
                  <a:pt x="5261529" y="5584055"/>
                </a:cubicBezTo>
                <a:cubicBezTo>
                  <a:pt x="5122262" y="5579240"/>
                  <a:pt x="4816137" y="5579794"/>
                  <a:pt x="4475012" y="5584055"/>
                </a:cubicBezTo>
                <a:cubicBezTo>
                  <a:pt x="4133887" y="5588316"/>
                  <a:pt x="4240193" y="5585920"/>
                  <a:pt x="4122435" y="5584055"/>
                </a:cubicBezTo>
                <a:cubicBezTo>
                  <a:pt x="4004677" y="5582190"/>
                  <a:pt x="3526618" y="5564177"/>
                  <a:pt x="3335918" y="5584055"/>
                </a:cubicBezTo>
                <a:cubicBezTo>
                  <a:pt x="3145218" y="5603933"/>
                  <a:pt x="3065420" y="5566668"/>
                  <a:pt x="2983341" y="5584055"/>
                </a:cubicBezTo>
                <a:cubicBezTo>
                  <a:pt x="2901262" y="5601442"/>
                  <a:pt x="2573061" y="5598067"/>
                  <a:pt x="2196824" y="5584055"/>
                </a:cubicBezTo>
                <a:cubicBezTo>
                  <a:pt x="1820587" y="5570043"/>
                  <a:pt x="1821441" y="5608471"/>
                  <a:pt x="1627277" y="5584055"/>
                </a:cubicBezTo>
                <a:cubicBezTo>
                  <a:pt x="1433113" y="5559639"/>
                  <a:pt x="1166623" y="5576237"/>
                  <a:pt x="949245" y="5584055"/>
                </a:cubicBezTo>
                <a:cubicBezTo>
                  <a:pt x="731867" y="5591873"/>
                  <a:pt x="228961" y="5541122"/>
                  <a:pt x="0" y="5584055"/>
                </a:cubicBezTo>
                <a:cubicBezTo>
                  <a:pt x="19736" y="5457374"/>
                  <a:pt x="-28771" y="5246586"/>
                  <a:pt x="0" y="4997729"/>
                </a:cubicBezTo>
                <a:cubicBezTo>
                  <a:pt x="28771" y="4748872"/>
                  <a:pt x="9379" y="4531003"/>
                  <a:pt x="0" y="4188041"/>
                </a:cubicBezTo>
                <a:cubicBezTo>
                  <a:pt x="-9379" y="3845079"/>
                  <a:pt x="17823" y="3627225"/>
                  <a:pt x="0" y="3434194"/>
                </a:cubicBezTo>
                <a:cubicBezTo>
                  <a:pt x="-17823" y="3241163"/>
                  <a:pt x="15778" y="3110803"/>
                  <a:pt x="0" y="2903709"/>
                </a:cubicBezTo>
                <a:cubicBezTo>
                  <a:pt x="-15778" y="2696616"/>
                  <a:pt x="12091" y="2486389"/>
                  <a:pt x="0" y="2094021"/>
                </a:cubicBezTo>
                <a:cubicBezTo>
                  <a:pt x="-12091" y="1701653"/>
                  <a:pt x="5759" y="1824298"/>
                  <a:pt x="0" y="1563535"/>
                </a:cubicBezTo>
                <a:cubicBezTo>
                  <a:pt x="-5759" y="1302772"/>
                  <a:pt x="-3739" y="1219681"/>
                  <a:pt x="0" y="921369"/>
                </a:cubicBezTo>
                <a:cubicBezTo>
                  <a:pt x="3739" y="623057"/>
                  <a:pt x="33941" y="396128"/>
                  <a:pt x="0" y="0"/>
                </a:cubicBezTo>
                <a:close/>
                <a:moveTo>
                  <a:pt x="698007" y="698007"/>
                </a:moveTo>
                <a:cubicBezTo>
                  <a:pt x="886013" y="703349"/>
                  <a:pt x="1000924" y="721048"/>
                  <a:pt x="1278661" y="698007"/>
                </a:cubicBezTo>
                <a:cubicBezTo>
                  <a:pt x="1556398" y="674966"/>
                  <a:pt x="1939902" y="668839"/>
                  <a:pt x="2142889" y="698007"/>
                </a:cubicBezTo>
                <a:cubicBezTo>
                  <a:pt x="2345876" y="727175"/>
                  <a:pt x="2348013" y="695066"/>
                  <a:pt x="2534493" y="698007"/>
                </a:cubicBezTo>
                <a:cubicBezTo>
                  <a:pt x="2720973" y="700948"/>
                  <a:pt x="2857812" y="698540"/>
                  <a:pt x="3115146" y="698007"/>
                </a:cubicBezTo>
                <a:cubicBezTo>
                  <a:pt x="3372480" y="697474"/>
                  <a:pt x="3323251" y="706585"/>
                  <a:pt x="3506750" y="698007"/>
                </a:cubicBezTo>
                <a:cubicBezTo>
                  <a:pt x="3690249" y="689429"/>
                  <a:pt x="3785499" y="710431"/>
                  <a:pt x="3898353" y="698007"/>
                </a:cubicBezTo>
                <a:cubicBezTo>
                  <a:pt x="4011207" y="685583"/>
                  <a:pt x="4277732" y="698185"/>
                  <a:pt x="4384482" y="698007"/>
                </a:cubicBezTo>
                <a:cubicBezTo>
                  <a:pt x="4491232" y="697829"/>
                  <a:pt x="4657676" y="713598"/>
                  <a:pt x="4776085" y="698007"/>
                </a:cubicBezTo>
                <a:cubicBezTo>
                  <a:pt x="4894494" y="682416"/>
                  <a:pt x="4982953" y="705931"/>
                  <a:pt x="5167689" y="698007"/>
                </a:cubicBezTo>
                <a:cubicBezTo>
                  <a:pt x="5352425" y="690083"/>
                  <a:pt x="5577840" y="689407"/>
                  <a:pt x="5842867" y="698007"/>
                </a:cubicBezTo>
                <a:cubicBezTo>
                  <a:pt x="6107894" y="706607"/>
                  <a:pt x="6051107" y="707875"/>
                  <a:pt x="6234471" y="698007"/>
                </a:cubicBezTo>
                <a:cubicBezTo>
                  <a:pt x="6417835" y="688139"/>
                  <a:pt x="6601836" y="721420"/>
                  <a:pt x="6720599" y="698007"/>
                </a:cubicBezTo>
                <a:cubicBezTo>
                  <a:pt x="6839362" y="674594"/>
                  <a:pt x="7122210" y="701432"/>
                  <a:pt x="7301253" y="698007"/>
                </a:cubicBezTo>
                <a:cubicBezTo>
                  <a:pt x="7480296" y="694582"/>
                  <a:pt x="7505179" y="704547"/>
                  <a:pt x="7692856" y="698007"/>
                </a:cubicBezTo>
                <a:cubicBezTo>
                  <a:pt x="7880533" y="691467"/>
                  <a:pt x="8007125" y="671666"/>
                  <a:pt x="8273510" y="698007"/>
                </a:cubicBezTo>
                <a:cubicBezTo>
                  <a:pt x="8539895" y="724348"/>
                  <a:pt x="8922522" y="740832"/>
                  <a:pt x="9137738" y="698007"/>
                </a:cubicBezTo>
                <a:cubicBezTo>
                  <a:pt x="9352954" y="655182"/>
                  <a:pt x="9763554" y="734833"/>
                  <a:pt x="10150506" y="698007"/>
                </a:cubicBezTo>
                <a:cubicBezTo>
                  <a:pt x="10134730" y="963359"/>
                  <a:pt x="10155330" y="988281"/>
                  <a:pt x="10150506" y="1270373"/>
                </a:cubicBezTo>
                <a:cubicBezTo>
                  <a:pt x="10145682" y="1552465"/>
                  <a:pt x="10161103" y="1668045"/>
                  <a:pt x="10150506" y="1842738"/>
                </a:cubicBezTo>
                <a:cubicBezTo>
                  <a:pt x="10139909" y="2017431"/>
                  <a:pt x="10188196" y="2343210"/>
                  <a:pt x="10150506" y="2624506"/>
                </a:cubicBezTo>
                <a:cubicBezTo>
                  <a:pt x="10112816" y="2905802"/>
                  <a:pt x="10180222" y="3036220"/>
                  <a:pt x="10150506" y="3280632"/>
                </a:cubicBezTo>
                <a:cubicBezTo>
                  <a:pt x="10120790" y="3525044"/>
                  <a:pt x="10121797" y="3663277"/>
                  <a:pt x="10150506" y="3894878"/>
                </a:cubicBezTo>
                <a:cubicBezTo>
                  <a:pt x="10179215" y="4126479"/>
                  <a:pt x="10147494" y="4433719"/>
                  <a:pt x="10150506" y="4886048"/>
                </a:cubicBezTo>
                <a:cubicBezTo>
                  <a:pt x="9962692" y="4898512"/>
                  <a:pt x="9824316" y="4864256"/>
                  <a:pt x="9664377" y="4886048"/>
                </a:cubicBezTo>
                <a:cubicBezTo>
                  <a:pt x="9504438" y="4907840"/>
                  <a:pt x="9240200" y="4865737"/>
                  <a:pt x="8989199" y="4886048"/>
                </a:cubicBezTo>
                <a:cubicBezTo>
                  <a:pt x="8738198" y="4906359"/>
                  <a:pt x="8680846" y="4885612"/>
                  <a:pt x="8597595" y="4886048"/>
                </a:cubicBezTo>
                <a:cubicBezTo>
                  <a:pt x="8514344" y="4886484"/>
                  <a:pt x="8069473" y="4876892"/>
                  <a:pt x="7733367" y="4886048"/>
                </a:cubicBezTo>
                <a:cubicBezTo>
                  <a:pt x="7397261" y="4895204"/>
                  <a:pt x="7333346" y="4923160"/>
                  <a:pt x="6963663" y="4886048"/>
                </a:cubicBezTo>
                <a:cubicBezTo>
                  <a:pt x="6593980" y="4848936"/>
                  <a:pt x="6752667" y="4876894"/>
                  <a:pt x="6572060" y="4886048"/>
                </a:cubicBezTo>
                <a:cubicBezTo>
                  <a:pt x="6391453" y="4895202"/>
                  <a:pt x="6128980" y="4859272"/>
                  <a:pt x="5991406" y="4886048"/>
                </a:cubicBezTo>
                <a:cubicBezTo>
                  <a:pt x="5853832" y="4912824"/>
                  <a:pt x="5689045" y="4882556"/>
                  <a:pt x="5410753" y="4886048"/>
                </a:cubicBezTo>
                <a:cubicBezTo>
                  <a:pt x="5132461" y="4889540"/>
                  <a:pt x="4757469" y="4846792"/>
                  <a:pt x="4546524" y="4886048"/>
                </a:cubicBezTo>
                <a:cubicBezTo>
                  <a:pt x="4335579" y="4925304"/>
                  <a:pt x="3957116" y="4866502"/>
                  <a:pt x="3682296" y="4886048"/>
                </a:cubicBezTo>
                <a:cubicBezTo>
                  <a:pt x="3407476" y="4905594"/>
                  <a:pt x="3196617" y="4890408"/>
                  <a:pt x="3007117" y="4886048"/>
                </a:cubicBezTo>
                <a:cubicBezTo>
                  <a:pt x="2817617" y="4881688"/>
                  <a:pt x="2483645" y="4843798"/>
                  <a:pt x="2142889" y="4886048"/>
                </a:cubicBezTo>
                <a:cubicBezTo>
                  <a:pt x="1802133" y="4928298"/>
                  <a:pt x="1676657" y="4876326"/>
                  <a:pt x="1278661" y="4886048"/>
                </a:cubicBezTo>
                <a:cubicBezTo>
                  <a:pt x="880665" y="4895770"/>
                  <a:pt x="919315" y="4860978"/>
                  <a:pt x="698007" y="4886048"/>
                </a:cubicBezTo>
                <a:cubicBezTo>
                  <a:pt x="674498" y="4536043"/>
                  <a:pt x="667511" y="4421191"/>
                  <a:pt x="698007" y="4146161"/>
                </a:cubicBezTo>
                <a:cubicBezTo>
                  <a:pt x="728503" y="3871131"/>
                  <a:pt x="671617" y="3856251"/>
                  <a:pt x="698007" y="3573795"/>
                </a:cubicBezTo>
                <a:cubicBezTo>
                  <a:pt x="724397" y="3291339"/>
                  <a:pt x="725503" y="3023917"/>
                  <a:pt x="698007" y="2792028"/>
                </a:cubicBezTo>
                <a:cubicBezTo>
                  <a:pt x="670511" y="2560139"/>
                  <a:pt x="719720" y="2329451"/>
                  <a:pt x="698007" y="2135901"/>
                </a:cubicBezTo>
                <a:cubicBezTo>
                  <a:pt x="676294" y="1942351"/>
                  <a:pt x="725370" y="1739199"/>
                  <a:pt x="698007" y="1479775"/>
                </a:cubicBezTo>
                <a:cubicBezTo>
                  <a:pt x="670644" y="1220351"/>
                  <a:pt x="686173" y="1043200"/>
                  <a:pt x="698007" y="698007"/>
                </a:cubicBezTo>
                <a:close/>
                <a:moveTo>
                  <a:pt x="0" y="0"/>
                </a:moveTo>
                <a:cubicBezTo>
                  <a:pt x="137012" y="115400"/>
                  <a:pt x="207416" y="233901"/>
                  <a:pt x="362964" y="362964"/>
                </a:cubicBezTo>
                <a:cubicBezTo>
                  <a:pt x="518512" y="492027"/>
                  <a:pt x="622942" y="610869"/>
                  <a:pt x="698007" y="698007"/>
                </a:cubicBezTo>
                <a:moveTo>
                  <a:pt x="0" y="5584055"/>
                </a:moveTo>
                <a:cubicBezTo>
                  <a:pt x="83156" y="5485980"/>
                  <a:pt x="224597" y="5372183"/>
                  <a:pt x="349004" y="5235052"/>
                </a:cubicBezTo>
                <a:cubicBezTo>
                  <a:pt x="473411" y="5097920"/>
                  <a:pt x="620672" y="4965288"/>
                  <a:pt x="698007" y="4886048"/>
                </a:cubicBezTo>
                <a:moveTo>
                  <a:pt x="10848513" y="0"/>
                </a:moveTo>
                <a:cubicBezTo>
                  <a:pt x="10782849" y="76986"/>
                  <a:pt x="10570920" y="267012"/>
                  <a:pt x="10506490" y="342023"/>
                </a:cubicBezTo>
                <a:cubicBezTo>
                  <a:pt x="10442060" y="417034"/>
                  <a:pt x="10230405" y="613408"/>
                  <a:pt x="10150506" y="698007"/>
                </a:cubicBezTo>
                <a:moveTo>
                  <a:pt x="10848513" y="5584055"/>
                </a:moveTo>
                <a:cubicBezTo>
                  <a:pt x="10771653" y="5482187"/>
                  <a:pt x="10586485" y="5290207"/>
                  <a:pt x="10485549" y="5221091"/>
                </a:cubicBezTo>
                <a:cubicBezTo>
                  <a:pt x="10384613" y="5151975"/>
                  <a:pt x="10252563" y="4984559"/>
                  <a:pt x="10150506" y="4886048"/>
                </a:cubicBezTo>
              </a:path>
            </a:pathLst>
          </a:custGeom>
          <a:solidFill>
            <a:schemeClr val="accent4">
              <a:lumMod val="60000"/>
              <a:lumOff val="40000"/>
            </a:schemeClr>
          </a:solidFill>
          <a:ln>
            <a:solidFill>
              <a:srgbClr val="0997B3"/>
            </a:solidFill>
            <a:extLst>
              <a:ext uri="{C807C97D-BFC1-408E-A445-0C87EB9F89A2}">
                <ask:lineSketchStyleProps xmlns:ask="http://schemas.microsoft.com/office/drawing/2018/sketchyshapes" sd="1219033472">
                  <a:prstGeom prst="bevel">
                    <a:avLst/>
                  </a:prstGeom>
                  <ask:type>
                    <ask:lineSketchFreehand/>
                  </ask:type>
                </ask:lineSketchStyleProps>
              </a:ext>
            </a:extLst>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dirty="0">
                <a:solidFill>
                  <a:schemeClr val="tx2">
                    <a:lumMod val="50000"/>
                  </a:schemeClr>
                </a:solidFill>
                <a:latin typeface="Kristen ITC" panose="03050502040202030202" pitchFamily="66" charset="0"/>
              </a:rPr>
              <a:t>The End</a:t>
            </a:r>
          </a:p>
        </p:txBody>
      </p:sp>
      <p:sp>
        <p:nvSpPr>
          <p:cNvPr id="6" name="Arc 5">
            <a:extLst>
              <a:ext uri="{FF2B5EF4-FFF2-40B4-BE49-F238E27FC236}">
                <a16:creationId xmlns:a16="http://schemas.microsoft.com/office/drawing/2014/main" id="{E08F45FB-F1A9-4ACD-A699-41879DC96E74}"/>
              </a:ext>
            </a:extLst>
          </p:cNvPr>
          <p:cNvSpPr/>
          <p:nvPr/>
        </p:nvSpPr>
        <p:spPr>
          <a:xfrm>
            <a:off x="8458200" y="636972"/>
            <a:ext cx="45719" cy="4571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04564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1614</Words>
  <Application>Microsoft Office PowerPoint</Application>
  <PresentationFormat>Widescreen</PresentationFormat>
  <Paragraphs>19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Kristen ITC</vt:lpstr>
      <vt:lpstr>Office Theme</vt:lpstr>
      <vt:lpstr>PowerPoint Presentation</vt:lpstr>
      <vt:lpstr>                        The Modena Triptych (front panels), 1568, Tempera on panel,  37 x 23,8 cm (central panel),  24 x 18 cm (side panels), Galleria Estense, Modena, Italy</vt:lpstr>
      <vt:lpstr>                                The Annunciation,  1568-70, Oil on panel,  63 x 76 cm,  Private collection</vt:lpstr>
      <vt:lpstr>                                   The Annunciation, from 1570 until 1572, Oil on Canvas mounted on panel, 26x20 cm, Museo del Prado, Madrid, Spain</vt:lpstr>
      <vt:lpstr>                                The Annunciation, ca. 1576,  Oil on canvas, 117 x 98 cm,  Museo Nacional Thyssen-Bornemisza, Madrid</vt:lpstr>
      <vt:lpstr>PowerPoint Presentation</vt:lpstr>
      <vt:lpstr>                            The Annunciation, 1577-1580, Oil on Canvas, 107 x 94 cm, Museu Nacional d'Art de Catalunya</vt:lpstr>
      <vt:lpstr>                                 The Annunciation, 1595-1600,  Oil on Canvas, 91 x 66,5 cm,  Szépmûvészeti Múzeum, Budapest</vt:lpstr>
      <vt:lpstr>                         The Annunciation,  ca. 1596 – 1600, Oil on canvas,  114 x 67 cm,  Museo Nacional  Thyssen-Bornemisza, Madrid</vt:lpstr>
      <vt:lpstr>PowerPoint Presentation</vt:lpstr>
      <vt:lpstr>   The Annunciation, ca. 1596-1600, Oil on Canvas, 113x65 cm, Bilbao Fine Arts Museum, Spain   The Grecos at the Bilbao Fine Arts Museum (30 April–25 August) is the Museum’s contribution to the events commemorating the fourth centenary of the death of  El Greco</vt:lpstr>
      <vt:lpstr>The Annunciation, ca. 1596-1600, Oil on Canvas, 315x174 cm, Museo del Prado, Spain </vt:lpstr>
      <vt:lpstr>The Annunciation (and detail), 1603-05, Oil on canvas, Diameter: 128 cm, Hospital de la Caridad, Illescas</vt:lpstr>
      <vt:lpstr>                          The Annunciation, 1600s, Oil on canvas, 128 x 83 cm, Toledo Museum of Art, Toledo, Ohio</vt:lpstr>
      <vt:lpstr>                 The Concert of the Angels, c. 1608-1614, Oil on Canvas,  115-217 cm, National Gallery - Alexandros Soutsos Museum - Evripidis Koutlidis Foundation, Athens    The Annunciation, 1614, Oil on Canvas, 2.940,00x2.090,00 mm,  Banco Santander, Spain        </vt:lpstr>
      <vt:lpstr>                        Domenicos Theotokopoulos - Paintings of the Annunciation – Photo Credits  Slide 2 The Modena Triptych (front panels), 1568, Tempera on Panel, 37 x 23,8 cm (central panel), 24 x 18 cm (side panels), Galleria Estense, Modena https://www.wga.hu/frames-e.html?/html/g/greco_el/19/1901grec.html   Slide 3 The Annunciation, 1568-70, Oil on Panel, 63 x 76 cm, Private collection https://www.wga.hu/frames-e.html?/html/g/greco_el/19/1901grec.html   Slide 4 The Annunciation, from 1570 until 1572, Oil on Canvas mounted on panel, 26x20 cm, Museo del Prado, Madrid https://commons.wikimedia.org/wiki/File:Annunciation_by_El_Greco_(1570-1575,_Prado).jpg   https://www.museodelprado.es/en/the-collection/art-work/the-annunciation/0e31a4de-bf19-4e4d-8977-f61ca8211dea  Slide 5 The Annunciation, ca. 1576, Oil on Canvas, 117 x 98 cm, Museo Nacional Thyssen-Bornemisza, Madrid https://www.museothyssen.org/en/collection/artists/greco-domenikos-theotokopoulos/annunciation-0   Slide 6 The Annunciation (detail), ca. 1576, Oil on Canvas, 117 x 98 cm, Museo Nacional Thyssen-Bornemisza, Madrid https://www.museothyssen.org/en/collection/artists/greco-domenikos-theotokopoulos/annunciation-0   Slide 7 The Annunciation, 1577-1580, Oil on Canvas, 107 x 94 cm, Museu Nacional d'Art de Catalunya https://commons.wikimedia.org/wiki/File:L%27Anunciaci%C3%B3,_Dom%C3%A9nikos_Theotok%C3%B3poulos_(El_Greco),_segle_XVI.jpg   Slide 8 The Annunciation, 1595-1600, Oil on Canvas, 91 x 66,5 cm, Szépmûvészeti Múzeum, Budapest https://www.wga.hu/frames-e.html?/html/g/greco_el/19/1901grec.html   Slide 9 The Annunciation, ca. 1596 – 1600, Oil on Canvas. 114 x 67 cm, Museo Nacional Thyssen-Bornemisza, Madrid https://upload.wikimedia.org/wikipedia/commons/3/3f/El_Greco_-_The_Annunciation_-_WGA10522.jpg   Slide 10 The Annunciation (detail), ca. 1596 – 1600, Oil on Canvas. 114 x 67 cm, Museo Nacional Thyssen-Bornemisza, Madrid https://www.museothyssen.org/en/collection/artists/greco-domenikos-theotokopoulos/annunciation     </vt:lpstr>
      <vt:lpstr>                Domenicos Theotokopoulos - Paintings of the Annunciation – Photo Credits  Slide 11 The Annunciation, ca. 1596-1600, Oil on Canvas, 113.8 x 65.4 cm, Bilbao Fine Arts Museum, Spain  https://www.museobilbao.com/in/obras-maestras/el-greco-domenikos-theotokopoulos    https://www.museobilbao.com/in/exposiciones/the-grecos-at-the-bilbao-fine-arts-museum-223   Slide 12 The Annunciation, ca. 1596-1600, Oil on Canvas, 315x174 cm, Museo del Prado, Spain  https://commons.wikimedia.org/wiki/File:Anunciacion_Prado(2).jpg   https://www.wga.hu/frames-e.html?/html/g/greco_el/19/1901grec.html   Slide 13 The Annunciation, 1603-05, Oil on Canvas, 128 cm, Hospital de la Caridad, Illescas https://www.wga.hu/frames-e.html?/html/g/greco_el/19/1901grec.html   https://commons.wikimedia.org/wiki/File:La_Anunciaci%C3%B3n,_de_El_Greco_(detalle_2).jpg  The Annunciation (detail), 1603-05, Oil on canvas, Diameter: 128 cm, Hospital de la Caridad, Illescas https://commons.wikimedia.org/wiki/File:La_Anunciaci%C3%B3n,_de_El_Greco_(detalle_2).jpg   Slide 14 The Annunciation, 1600s, Oil on Canvas, 128 x 83 cm, Toledo Museum of Art, Toledo, Ohio https://el.m.wikipedia.org/wiki/%CE%91%CF%81%CF%87%CE%B5%CE%AF%CE%BF:Anunciaci%C3%B3n_(El_Greco).jpg   Slide 15 The Concert of the Angels, c. 1608-1614, Oil on Canvas, 115-217 cm, National Gallery - Alexandros Soutsos Museum - Evripidis Koutlidis Foundation, Athens   https://www.nationalgallery.gr/en/painting-permanent-exhibition/painting/domenicos-theotokopoulos-el-greco/the-concert-of-the-angels.html   The Annunciation, 1614, Oil on Canvas, 2.940,00x2.090,00 mm, Banco Santander, Spain https://el.m.wikipedia.org/wiki/%CE%91%CF%81%CF%87%CE%B5%CE%AF%CE%BF:Domenikos_Theotokopoulos,_El_Greco_-_The_Annunciation_-_Google_Art_Project.jpg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2021-04-09T05:46:04Z</dcterms:created>
  <dcterms:modified xsi:type="dcterms:W3CDTF">2021-04-09T11:40:46Z</dcterms:modified>
</cp:coreProperties>
</file>