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5" r:id="rId2"/>
    <p:sldId id="336" r:id="rId3"/>
    <p:sldId id="337" r:id="rId4"/>
    <p:sldId id="338" r:id="rId5"/>
    <p:sldId id="339" r:id="rId6"/>
    <p:sldId id="322" r:id="rId7"/>
    <p:sldId id="323" r:id="rId8"/>
    <p:sldId id="340" r:id="rId9"/>
    <p:sldId id="341" r:id="rId10"/>
    <p:sldId id="325" r:id="rId11"/>
    <p:sldId id="326" r:id="rId12"/>
    <p:sldId id="347" r:id="rId13"/>
    <p:sldId id="327" r:id="rId14"/>
    <p:sldId id="328" r:id="rId15"/>
    <p:sldId id="350" r:id="rId16"/>
    <p:sldId id="329" r:id="rId17"/>
    <p:sldId id="348" r:id="rId18"/>
    <p:sldId id="349" r:id="rId19"/>
    <p:sldId id="343" r:id="rId20"/>
    <p:sldId id="333" r:id="rId21"/>
    <p:sldId id="344" r:id="rId22"/>
    <p:sldId id="342" r:id="rId23"/>
    <p:sldId id="345" r:id="rId24"/>
    <p:sldId id="346" r:id="rId25"/>
    <p:sldId id="351" r:id="rId26"/>
    <p:sldId id="352" r:id="rId27"/>
    <p:sldId id="324" r:id="rId28"/>
    <p:sldId id="353" r:id="rId29"/>
    <p:sldId id="354" r:id="rId30"/>
    <p:sldId id="355" r:id="rId31"/>
    <p:sldId id="357" r:id="rId32"/>
    <p:sldId id="362" r:id="rId33"/>
    <p:sldId id="363" r:id="rId34"/>
    <p:sldId id="364" r:id="rId35"/>
    <p:sldId id="361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143083-FABF-4A1D-A955-5BCBC258E469}" v="458" dt="2021-03-08T17:17:09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70143083-FABF-4A1D-A955-5BCBC258E469}"/>
    <pc:docChg chg="undo redo custSel mod addSld delSld modSld sldOrd">
      <pc:chgData name="Amalia Spiliakou" userId="f4bd6b91a0b5818a" providerId="LiveId" clId="{70143083-FABF-4A1D-A955-5BCBC258E469}" dt="2021-03-09T07:21:41.836" v="1836" actId="20577"/>
      <pc:docMkLst>
        <pc:docMk/>
      </pc:docMkLst>
      <pc:sldChg chg="del">
        <pc:chgData name="Amalia Spiliakou" userId="f4bd6b91a0b5818a" providerId="LiveId" clId="{70143083-FABF-4A1D-A955-5BCBC258E469}" dt="2021-03-08T07:28:27.931" v="1" actId="47"/>
        <pc:sldMkLst>
          <pc:docMk/>
          <pc:sldMk cId="1779824358" sldId="256"/>
        </pc:sldMkLst>
      </pc:sldChg>
      <pc:sldChg chg="add del setBg">
        <pc:chgData name="Amalia Spiliakou" userId="f4bd6b91a0b5818a" providerId="LiveId" clId="{70143083-FABF-4A1D-A955-5BCBC258E469}" dt="2021-03-08T07:31:11.585" v="17" actId="47"/>
        <pc:sldMkLst>
          <pc:docMk/>
          <pc:sldMk cId="0" sldId="310"/>
        </pc:sldMkLst>
      </pc:sldChg>
      <pc:sldChg chg="modSp mod setBg">
        <pc:chgData name="Amalia Spiliakou" userId="f4bd6b91a0b5818a" providerId="LiveId" clId="{70143083-FABF-4A1D-A955-5BCBC258E469}" dt="2021-03-08T17:05:34.528" v="1592" actId="6549"/>
        <pc:sldMkLst>
          <pc:docMk/>
          <pc:sldMk cId="0" sldId="322"/>
        </pc:sldMkLst>
        <pc:spChg chg="mod">
          <ac:chgData name="Amalia Spiliakou" userId="f4bd6b91a0b5818a" providerId="LiveId" clId="{70143083-FABF-4A1D-A955-5BCBC258E469}" dt="2021-03-08T17:05:34.528" v="1592" actId="6549"/>
          <ac:spMkLst>
            <pc:docMk/>
            <pc:sldMk cId="0" sldId="322"/>
            <ac:spMk id="75778" creationId="{66AF7031-28A5-4039-9864-B4EFC402E1C4}"/>
          </ac:spMkLst>
        </pc:spChg>
      </pc:sldChg>
      <pc:sldChg chg="addSp delSp modSp mod setBg">
        <pc:chgData name="Amalia Spiliakou" userId="f4bd6b91a0b5818a" providerId="LiveId" clId="{70143083-FABF-4A1D-A955-5BCBC258E469}" dt="2021-03-08T17:05:58.429" v="1595" actId="478"/>
        <pc:sldMkLst>
          <pc:docMk/>
          <pc:sldMk cId="0" sldId="323"/>
        </pc:sldMkLst>
        <pc:spChg chg="add del mod">
          <ac:chgData name="Amalia Spiliakou" userId="f4bd6b91a0b5818a" providerId="LiveId" clId="{70143083-FABF-4A1D-A955-5BCBC258E469}" dt="2021-03-08T08:11:16.786" v="396" actId="478"/>
          <ac:spMkLst>
            <pc:docMk/>
            <pc:sldMk cId="0" sldId="323"/>
            <ac:spMk id="2" creationId="{98760464-92D1-45C5-917B-E8BDE780D63A}"/>
          </ac:spMkLst>
        </pc:spChg>
        <pc:spChg chg="add del mod">
          <ac:chgData name="Amalia Spiliakou" userId="f4bd6b91a0b5818a" providerId="LiveId" clId="{70143083-FABF-4A1D-A955-5BCBC258E469}" dt="2021-03-08T17:05:58.429" v="1595" actId="478"/>
          <ac:spMkLst>
            <pc:docMk/>
            <pc:sldMk cId="0" sldId="323"/>
            <ac:spMk id="3" creationId="{3B20B8EA-02AF-4441-8A9B-15B8DE7F0AF7}"/>
          </ac:spMkLst>
        </pc:spChg>
        <pc:spChg chg="add del mod">
          <ac:chgData name="Amalia Spiliakou" userId="f4bd6b91a0b5818a" providerId="LiveId" clId="{70143083-FABF-4A1D-A955-5BCBC258E469}" dt="2021-03-08T08:11:23.829" v="397" actId="478"/>
          <ac:spMkLst>
            <pc:docMk/>
            <pc:sldMk cId="0" sldId="323"/>
            <ac:spMk id="4" creationId="{E91AA5A6-24AF-4B0F-A0A7-5CC5F63018FA}"/>
          </ac:spMkLst>
        </pc:spChg>
        <pc:spChg chg="add del mod">
          <ac:chgData name="Amalia Spiliakou" userId="f4bd6b91a0b5818a" providerId="LiveId" clId="{70143083-FABF-4A1D-A955-5BCBC258E469}" dt="2021-03-08T17:05:54.662" v="1594" actId="478"/>
          <ac:spMkLst>
            <pc:docMk/>
            <pc:sldMk cId="0" sldId="323"/>
            <ac:spMk id="5" creationId="{7C037E92-7CAC-4BC1-B4FF-AA93DC1222B7}"/>
          </ac:spMkLst>
        </pc:spChg>
        <pc:picChg chg="add mod">
          <ac:chgData name="Amalia Spiliakou" userId="f4bd6b91a0b5818a" providerId="LiveId" clId="{70143083-FABF-4A1D-A955-5BCBC258E469}" dt="2021-03-08T08:05:39.709" v="356" actId="1076"/>
          <ac:picMkLst>
            <pc:docMk/>
            <pc:sldMk cId="0" sldId="323"/>
            <ac:picMk id="5122" creationId="{C3DAE8C6-09EC-40E6-88B8-80904006EDCF}"/>
          </ac:picMkLst>
        </pc:picChg>
        <pc:picChg chg="del">
          <ac:chgData name="Amalia Spiliakou" userId="f4bd6b91a0b5818a" providerId="LiveId" clId="{70143083-FABF-4A1D-A955-5BCBC258E469}" dt="2021-03-08T08:05:17.634" v="351" actId="478"/>
          <ac:picMkLst>
            <pc:docMk/>
            <pc:sldMk cId="0" sldId="323"/>
            <ac:picMk id="76802" creationId="{4C93FD4E-0B58-4E87-824E-1F14C0162155}"/>
          </ac:picMkLst>
        </pc:picChg>
        <pc:picChg chg="del mod">
          <ac:chgData name="Amalia Spiliakou" userId="f4bd6b91a0b5818a" providerId="LiveId" clId="{70143083-FABF-4A1D-A955-5BCBC258E469}" dt="2021-03-08T08:05:26.897" v="355" actId="478"/>
          <ac:picMkLst>
            <pc:docMk/>
            <pc:sldMk cId="0" sldId="323"/>
            <ac:picMk id="76803" creationId="{E5EDAF87-C560-44E8-B06B-FE685E1ECB03}"/>
          </ac:picMkLst>
        </pc:picChg>
      </pc:sldChg>
      <pc:sldChg chg="delSp modSp mod setBg">
        <pc:chgData name="Amalia Spiliakou" userId="f4bd6b91a0b5818a" providerId="LiveId" clId="{70143083-FABF-4A1D-A955-5BCBC258E469}" dt="2021-03-08T17:17:55.532" v="1795" actId="20577"/>
        <pc:sldMkLst>
          <pc:docMk/>
          <pc:sldMk cId="0" sldId="324"/>
        </pc:sldMkLst>
        <pc:spChg chg="mod">
          <ac:chgData name="Amalia Spiliakou" userId="f4bd6b91a0b5818a" providerId="LiveId" clId="{70143083-FABF-4A1D-A955-5BCBC258E469}" dt="2021-03-08T17:17:55.532" v="1795" actId="20577"/>
          <ac:spMkLst>
            <pc:docMk/>
            <pc:sldMk cId="0" sldId="324"/>
            <ac:spMk id="86018" creationId="{D8322E83-5479-4A1F-B74B-2C8A7016EAC9}"/>
          </ac:spMkLst>
        </pc:spChg>
        <pc:picChg chg="del">
          <ac:chgData name="Amalia Spiliakou" userId="f4bd6b91a0b5818a" providerId="LiveId" clId="{70143083-FABF-4A1D-A955-5BCBC258E469}" dt="2021-03-08T08:49:30.790" v="799" actId="478"/>
          <ac:picMkLst>
            <pc:docMk/>
            <pc:sldMk cId="0" sldId="324"/>
            <ac:picMk id="86019" creationId="{CFBAF7BD-FB63-4047-9817-2CB25E50EA11}"/>
          </ac:picMkLst>
        </pc:picChg>
        <pc:picChg chg="mod">
          <ac:chgData name="Amalia Spiliakou" userId="f4bd6b91a0b5818a" providerId="LiveId" clId="{70143083-FABF-4A1D-A955-5BCBC258E469}" dt="2021-03-08T08:59:58.962" v="912" actId="1076"/>
          <ac:picMkLst>
            <pc:docMk/>
            <pc:sldMk cId="0" sldId="324"/>
            <ac:picMk id="86020" creationId="{C252E19D-D464-4CBA-8431-CC5110DBE438}"/>
          </ac:picMkLst>
        </pc:picChg>
      </pc:sldChg>
      <pc:sldChg chg="modSp mod setBg">
        <pc:chgData name="Amalia Spiliakou" userId="f4bd6b91a0b5818a" providerId="LiveId" clId="{70143083-FABF-4A1D-A955-5BCBC258E469}" dt="2021-03-08T17:07:31.979" v="1603" actId="20577"/>
        <pc:sldMkLst>
          <pc:docMk/>
          <pc:sldMk cId="0" sldId="325"/>
        </pc:sldMkLst>
        <pc:spChg chg="mod">
          <ac:chgData name="Amalia Spiliakou" userId="f4bd6b91a0b5818a" providerId="LiveId" clId="{70143083-FABF-4A1D-A955-5BCBC258E469}" dt="2021-03-08T17:07:31.979" v="1603" actId="20577"/>
          <ac:spMkLst>
            <pc:docMk/>
            <pc:sldMk cId="0" sldId="325"/>
            <ac:spMk id="77826" creationId="{5BF7EAE1-3BF4-48C3-A44C-6417EE2A5D7D}"/>
          </ac:spMkLst>
        </pc:spChg>
        <pc:picChg chg="mod">
          <ac:chgData name="Amalia Spiliakou" userId="f4bd6b91a0b5818a" providerId="LiveId" clId="{70143083-FABF-4A1D-A955-5BCBC258E469}" dt="2021-03-08T08:26:29.860" v="563" actId="27636"/>
          <ac:picMkLst>
            <pc:docMk/>
            <pc:sldMk cId="0" sldId="325"/>
            <ac:picMk id="77827" creationId="{9C10568E-6994-4112-B9D4-142DAF73BD75}"/>
          </ac:picMkLst>
        </pc:picChg>
      </pc:sldChg>
      <pc:sldChg chg="addSp delSp modSp mod setBg">
        <pc:chgData name="Amalia Spiliakou" userId="f4bd6b91a0b5818a" providerId="LiveId" clId="{70143083-FABF-4A1D-A955-5BCBC258E469}" dt="2021-03-08T17:08:29.752" v="1610" actId="20577"/>
        <pc:sldMkLst>
          <pc:docMk/>
          <pc:sldMk cId="0" sldId="326"/>
        </pc:sldMkLst>
        <pc:spChg chg="add mod">
          <ac:chgData name="Amalia Spiliakou" userId="f4bd6b91a0b5818a" providerId="LiveId" clId="{70143083-FABF-4A1D-A955-5BCBC258E469}" dt="2021-03-08T17:08:29.752" v="1610" actId="20577"/>
          <ac:spMkLst>
            <pc:docMk/>
            <pc:sldMk cId="0" sldId="326"/>
            <ac:spMk id="2" creationId="{C84C9008-A6D4-4A3E-BEF2-EEF313EF4928}"/>
          </ac:spMkLst>
        </pc:spChg>
        <pc:picChg chg="add mod">
          <ac:chgData name="Amalia Spiliakou" userId="f4bd6b91a0b5818a" providerId="LiveId" clId="{70143083-FABF-4A1D-A955-5BCBC258E469}" dt="2021-03-08T17:08:16.702" v="1608" actId="1076"/>
          <ac:picMkLst>
            <pc:docMk/>
            <pc:sldMk cId="0" sldId="326"/>
            <ac:picMk id="14338" creationId="{7CFF5741-DF50-4B66-8211-D539946D98A2}"/>
          </ac:picMkLst>
        </pc:picChg>
        <pc:picChg chg="del">
          <ac:chgData name="Amalia Spiliakou" userId="f4bd6b91a0b5818a" providerId="LiveId" clId="{70143083-FABF-4A1D-A955-5BCBC258E469}" dt="2021-03-08T08:27:03.666" v="571" actId="478"/>
          <ac:picMkLst>
            <pc:docMk/>
            <pc:sldMk cId="0" sldId="326"/>
            <ac:picMk id="78850" creationId="{1C98F0D2-DB4C-4D3D-AB35-91BE73EAF5AC}"/>
          </ac:picMkLst>
        </pc:picChg>
        <pc:picChg chg="del">
          <ac:chgData name="Amalia Spiliakou" userId="f4bd6b91a0b5818a" providerId="LiveId" clId="{70143083-FABF-4A1D-A955-5BCBC258E469}" dt="2021-03-08T08:27:05.400" v="572" actId="478"/>
          <ac:picMkLst>
            <pc:docMk/>
            <pc:sldMk cId="0" sldId="326"/>
            <ac:picMk id="78851" creationId="{5D348680-99F7-4EA9-A632-A9E1AD1B8C43}"/>
          </ac:picMkLst>
        </pc:picChg>
      </pc:sldChg>
      <pc:sldChg chg="addSp delSp modSp mod setBg">
        <pc:chgData name="Amalia Spiliakou" userId="f4bd6b91a0b5818a" providerId="LiveId" clId="{70143083-FABF-4A1D-A955-5BCBC258E469}" dt="2021-03-08T17:09:05.508" v="1614" actId="478"/>
        <pc:sldMkLst>
          <pc:docMk/>
          <pc:sldMk cId="0" sldId="327"/>
        </pc:sldMkLst>
        <pc:spChg chg="add del mod">
          <ac:chgData name="Amalia Spiliakou" userId="f4bd6b91a0b5818a" providerId="LiveId" clId="{70143083-FABF-4A1D-A955-5BCBC258E469}" dt="2021-03-08T17:08:58.457" v="1613" actId="478"/>
          <ac:spMkLst>
            <pc:docMk/>
            <pc:sldMk cId="0" sldId="327"/>
            <ac:spMk id="2" creationId="{70731EDC-195D-4B97-BB71-8ADC9993794C}"/>
          </ac:spMkLst>
        </pc:spChg>
        <pc:spChg chg="add del mod">
          <ac:chgData name="Amalia Spiliakou" userId="f4bd6b91a0b5818a" providerId="LiveId" clId="{70143083-FABF-4A1D-A955-5BCBC258E469}" dt="2021-03-08T17:09:05.508" v="1614" actId="478"/>
          <ac:spMkLst>
            <pc:docMk/>
            <pc:sldMk cId="0" sldId="327"/>
            <ac:spMk id="4" creationId="{08D2CBC4-335D-44B8-9113-2250B5513E8D}"/>
          </ac:spMkLst>
        </pc:spChg>
      </pc:sldChg>
      <pc:sldChg chg="addSp delSp modSp mod ord setBg delDesignElem">
        <pc:chgData name="Amalia Spiliakou" userId="f4bd6b91a0b5818a" providerId="LiveId" clId="{70143083-FABF-4A1D-A955-5BCBC258E469}" dt="2021-03-08T17:09:31.756" v="1618" actId="20577"/>
        <pc:sldMkLst>
          <pc:docMk/>
          <pc:sldMk cId="0" sldId="328"/>
        </pc:sldMkLst>
        <pc:spChg chg="add mod">
          <ac:chgData name="Amalia Spiliakou" userId="f4bd6b91a0b5818a" providerId="LiveId" clId="{70143083-FABF-4A1D-A955-5BCBC258E469}" dt="2021-03-08T17:09:31.756" v="1618" actId="20577"/>
          <ac:spMkLst>
            <pc:docMk/>
            <pc:sldMk cId="0" sldId="328"/>
            <ac:spMk id="2" creationId="{36E57A93-20DC-4597-9021-BAA576ED2329}"/>
          </ac:spMkLst>
        </pc:spChg>
        <pc:spChg chg="add del">
          <ac:chgData name="Amalia Spiliakou" userId="f4bd6b91a0b5818a" providerId="LiveId" clId="{70143083-FABF-4A1D-A955-5BCBC258E469}" dt="2021-03-08T08:33:07.006" v="646"/>
          <ac:spMkLst>
            <pc:docMk/>
            <pc:sldMk cId="0" sldId="328"/>
            <ac:spMk id="71" creationId="{42A4FC2C-047E-45A5-965D-8E1E3BF09BC6}"/>
          </ac:spMkLst>
        </pc:spChg>
        <pc:picChg chg="add mod">
          <ac:chgData name="Amalia Spiliakou" userId="f4bd6b91a0b5818a" providerId="LiveId" clId="{70143083-FABF-4A1D-A955-5BCBC258E469}" dt="2021-03-08T08:32:59.510" v="644" actId="26606"/>
          <ac:picMkLst>
            <pc:docMk/>
            <pc:sldMk cId="0" sldId="328"/>
            <ac:picMk id="16386" creationId="{59595552-B45A-46FA-B70B-C4630C36062B}"/>
          </ac:picMkLst>
        </pc:picChg>
        <pc:picChg chg="del">
          <ac:chgData name="Amalia Spiliakou" userId="f4bd6b91a0b5818a" providerId="LiveId" clId="{70143083-FABF-4A1D-A955-5BCBC258E469}" dt="2021-03-08T08:32:54.105" v="642" actId="478"/>
          <ac:picMkLst>
            <pc:docMk/>
            <pc:sldMk cId="0" sldId="328"/>
            <ac:picMk id="80898" creationId="{33EC9EB5-47B2-4ECE-9A09-10752FA1B6DA}"/>
          </ac:picMkLst>
        </pc:picChg>
        <pc:picChg chg="del">
          <ac:chgData name="Amalia Spiliakou" userId="f4bd6b91a0b5818a" providerId="LiveId" clId="{70143083-FABF-4A1D-A955-5BCBC258E469}" dt="2021-03-08T08:32:51.620" v="641" actId="478"/>
          <ac:picMkLst>
            <pc:docMk/>
            <pc:sldMk cId="0" sldId="328"/>
            <ac:picMk id="80899" creationId="{3E75E9F8-B5BD-4D68-BF62-88D25CF24399}"/>
          </ac:picMkLst>
        </pc:picChg>
      </pc:sldChg>
      <pc:sldChg chg="addSp delSp modSp mod setBg">
        <pc:chgData name="Amalia Spiliakou" userId="f4bd6b91a0b5818a" providerId="LiveId" clId="{70143083-FABF-4A1D-A955-5BCBC258E469}" dt="2021-03-08T17:10:30.215" v="1628" actId="478"/>
        <pc:sldMkLst>
          <pc:docMk/>
          <pc:sldMk cId="0" sldId="329"/>
        </pc:sldMkLst>
        <pc:spChg chg="add del mod">
          <ac:chgData name="Amalia Spiliakou" userId="f4bd6b91a0b5818a" providerId="LiveId" clId="{70143083-FABF-4A1D-A955-5BCBC258E469}" dt="2021-03-08T17:10:27.871" v="1627" actId="478"/>
          <ac:spMkLst>
            <pc:docMk/>
            <pc:sldMk cId="0" sldId="329"/>
            <ac:spMk id="2" creationId="{704408EF-5AB2-4DE6-96A8-81615C61EB7A}"/>
          </ac:spMkLst>
        </pc:spChg>
        <pc:spChg chg="add del mod">
          <ac:chgData name="Amalia Spiliakou" userId="f4bd6b91a0b5818a" providerId="LiveId" clId="{70143083-FABF-4A1D-A955-5BCBC258E469}" dt="2021-03-08T17:10:30.215" v="1628" actId="478"/>
          <ac:spMkLst>
            <pc:docMk/>
            <pc:sldMk cId="0" sldId="329"/>
            <ac:spMk id="4" creationId="{1F66E3FA-FD93-4B2E-B367-BD11714B2EFD}"/>
          </ac:spMkLst>
        </pc:spChg>
        <pc:picChg chg="add mod">
          <ac:chgData name="Amalia Spiliakou" userId="f4bd6b91a0b5818a" providerId="LiveId" clId="{70143083-FABF-4A1D-A955-5BCBC258E469}" dt="2021-03-08T08:44:37.608" v="753" actId="14100"/>
          <ac:picMkLst>
            <pc:docMk/>
            <pc:sldMk cId="0" sldId="329"/>
            <ac:picMk id="19458" creationId="{55E08CF7-72F2-4D18-B7D3-399AC3DC4640}"/>
          </ac:picMkLst>
        </pc:picChg>
        <pc:picChg chg="del">
          <ac:chgData name="Amalia Spiliakou" userId="f4bd6b91a0b5818a" providerId="LiveId" clId="{70143083-FABF-4A1D-A955-5BCBC258E469}" dt="2021-03-08T08:40:30.150" v="733" actId="478"/>
          <ac:picMkLst>
            <pc:docMk/>
            <pc:sldMk cId="0" sldId="329"/>
            <ac:picMk id="81923" creationId="{4A6891DE-DEB1-4E4A-8AAF-76BF321EBCB4}"/>
          </ac:picMkLst>
        </pc:picChg>
        <pc:picChg chg="del">
          <ac:chgData name="Amalia Spiliakou" userId="f4bd6b91a0b5818a" providerId="LiveId" clId="{70143083-FABF-4A1D-A955-5BCBC258E469}" dt="2021-03-08T08:40:32.276" v="734" actId="478"/>
          <ac:picMkLst>
            <pc:docMk/>
            <pc:sldMk cId="0" sldId="329"/>
            <ac:picMk id="81924" creationId="{05DCAFBB-5FEF-4700-AD10-203061E365D8}"/>
          </ac:picMkLst>
        </pc:picChg>
        <pc:picChg chg="del">
          <ac:chgData name="Amalia Spiliakou" userId="f4bd6b91a0b5818a" providerId="LiveId" clId="{70143083-FABF-4A1D-A955-5BCBC258E469}" dt="2021-03-08T08:40:34.725" v="735" actId="478"/>
          <ac:picMkLst>
            <pc:docMk/>
            <pc:sldMk cId="0" sldId="329"/>
            <ac:picMk id="81925" creationId="{7739932B-06BA-4E80-9FCC-8EF9703996E3}"/>
          </ac:picMkLst>
        </pc:picChg>
      </pc:sldChg>
      <pc:sldChg chg="del setBg">
        <pc:chgData name="Amalia Spiliakou" userId="f4bd6b91a0b5818a" providerId="LiveId" clId="{70143083-FABF-4A1D-A955-5BCBC258E469}" dt="2021-03-08T08:25:37.666" v="552" actId="47"/>
        <pc:sldMkLst>
          <pc:docMk/>
          <pc:sldMk cId="0" sldId="330"/>
        </pc:sldMkLst>
      </pc:sldChg>
      <pc:sldChg chg="addSp delSp modSp mod setBg">
        <pc:chgData name="Amalia Spiliakou" userId="f4bd6b91a0b5818a" providerId="LiveId" clId="{70143083-FABF-4A1D-A955-5BCBC258E469}" dt="2021-03-08T17:13:06.233" v="1708" actId="1076"/>
        <pc:sldMkLst>
          <pc:docMk/>
          <pc:sldMk cId="0" sldId="333"/>
        </pc:sldMkLst>
        <pc:spChg chg="add del mod">
          <ac:chgData name="Amalia Spiliakou" userId="f4bd6b91a0b5818a" providerId="LiveId" clId="{70143083-FABF-4A1D-A955-5BCBC258E469}" dt="2021-03-08T17:12:59.427" v="1707" actId="478"/>
          <ac:spMkLst>
            <pc:docMk/>
            <pc:sldMk cId="0" sldId="333"/>
            <ac:spMk id="2" creationId="{83581533-7E4C-416A-AFAC-10A2616830F0}"/>
          </ac:spMkLst>
        </pc:spChg>
        <pc:picChg chg="add mod">
          <ac:chgData name="Amalia Spiliakou" userId="f4bd6b91a0b5818a" providerId="LiveId" clId="{70143083-FABF-4A1D-A955-5BCBC258E469}" dt="2021-03-08T17:13:06.233" v="1708" actId="1076"/>
          <ac:picMkLst>
            <pc:docMk/>
            <pc:sldMk cId="0" sldId="333"/>
            <ac:picMk id="9218" creationId="{27AC802F-4E24-4AAB-9E33-7A57A8693B2A}"/>
          </ac:picMkLst>
        </pc:picChg>
        <pc:picChg chg="del">
          <ac:chgData name="Amalia Spiliakou" userId="f4bd6b91a0b5818a" providerId="LiveId" clId="{70143083-FABF-4A1D-A955-5BCBC258E469}" dt="2021-03-08T08:18:24.655" v="482" actId="478"/>
          <ac:picMkLst>
            <pc:docMk/>
            <pc:sldMk cId="0" sldId="333"/>
            <ac:picMk id="82948" creationId="{EA5FD776-5BF9-4AA4-963A-0E998E3667D8}"/>
          </ac:picMkLst>
        </pc:picChg>
        <pc:picChg chg="del mod">
          <ac:chgData name="Amalia Spiliakou" userId="f4bd6b91a0b5818a" providerId="LiveId" clId="{70143083-FABF-4A1D-A955-5BCBC258E469}" dt="2021-03-08T08:18:33.212" v="486" actId="478"/>
          <ac:picMkLst>
            <pc:docMk/>
            <pc:sldMk cId="0" sldId="333"/>
            <ac:picMk id="82949" creationId="{12CC783F-6100-491B-8D5C-F296A806F148}"/>
          </ac:picMkLst>
        </pc:picChg>
      </pc:sldChg>
      <pc:sldChg chg="del setBg">
        <pc:chgData name="Amalia Spiliakou" userId="f4bd6b91a0b5818a" providerId="LiveId" clId="{70143083-FABF-4A1D-A955-5BCBC258E469}" dt="2021-03-08T08:25:35.019" v="551" actId="47"/>
        <pc:sldMkLst>
          <pc:docMk/>
          <pc:sldMk cId="0" sldId="334"/>
        </pc:sldMkLst>
      </pc:sldChg>
      <pc:sldChg chg="addSp modSp new mod setBg">
        <pc:chgData name="Amalia Spiliakou" userId="f4bd6b91a0b5818a" providerId="LiveId" clId="{70143083-FABF-4A1D-A955-5BCBC258E469}" dt="2021-03-08T07:43:21.294" v="168" actId="2711"/>
        <pc:sldMkLst>
          <pc:docMk/>
          <pc:sldMk cId="2130235140" sldId="335"/>
        </pc:sldMkLst>
        <pc:spChg chg="add mod">
          <ac:chgData name="Amalia Spiliakou" userId="f4bd6b91a0b5818a" providerId="LiveId" clId="{70143083-FABF-4A1D-A955-5BCBC258E469}" dt="2021-03-08T07:43:21.294" v="168" actId="2711"/>
          <ac:spMkLst>
            <pc:docMk/>
            <pc:sldMk cId="2130235140" sldId="335"/>
            <ac:spMk id="2" creationId="{907973FC-E9EE-44BB-9FB0-6C9BA9AB2DE2}"/>
          </ac:spMkLst>
        </pc:spChg>
      </pc:sldChg>
      <pc:sldChg chg="addSp modSp new mod setBg">
        <pc:chgData name="Amalia Spiliakou" userId="f4bd6b91a0b5818a" providerId="LiveId" clId="{70143083-FABF-4A1D-A955-5BCBC258E469}" dt="2021-03-08T17:03:42.969" v="1569" actId="122"/>
        <pc:sldMkLst>
          <pc:docMk/>
          <pc:sldMk cId="1577340559" sldId="336"/>
        </pc:sldMkLst>
        <pc:spChg chg="add mod">
          <ac:chgData name="Amalia Spiliakou" userId="f4bd6b91a0b5818a" providerId="LiveId" clId="{70143083-FABF-4A1D-A955-5BCBC258E469}" dt="2021-03-08T17:03:42.969" v="1569" actId="122"/>
          <ac:spMkLst>
            <pc:docMk/>
            <pc:sldMk cId="1577340559" sldId="336"/>
            <ac:spMk id="2" creationId="{679D558A-BDA2-4F89-B1EE-E61354C57AD1}"/>
          </ac:spMkLst>
        </pc:spChg>
        <pc:picChg chg="add mod">
          <ac:chgData name="Amalia Spiliakou" userId="f4bd6b91a0b5818a" providerId="LiveId" clId="{70143083-FABF-4A1D-A955-5BCBC258E469}" dt="2021-03-08T07:44:52.767" v="178" actId="1076"/>
          <ac:picMkLst>
            <pc:docMk/>
            <pc:sldMk cId="1577340559" sldId="336"/>
            <ac:picMk id="1026" creationId="{7F684F33-DED3-43A7-A78A-0F46775F34F1}"/>
          </ac:picMkLst>
        </pc:picChg>
        <pc:picChg chg="add mod">
          <ac:chgData name="Amalia Spiliakou" userId="f4bd6b91a0b5818a" providerId="LiveId" clId="{70143083-FABF-4A1D-A955-5BCBC258E469}" dt="2021-03-08T07:47:27.708" v="217" actId="1076"/>
          <ac:picMkLst>
            <pc:docMk/>
            <pc:sldMk cId="1577340559" sldId="336"/>
            <ac:picMk id="1028" creationId="{E8E8E27C-D142-404B-A659-6427487E593A}"/>
          </ac:picMkLst>
        </pc:picChg>
      </pc:sldChg>
      <pc:sldChg chg="addSp delSp modSp new mod">
        <pc:chgData name="Amalia Spiliakou" userId="f4bd6b91a0b5818a" providerId="LiveId" clId="{70143083-FABF-4A1D-A955-5BCBC258E469}" dt="2021-03-08T17:04:09.343" v="1571" actId="20577"/>
        <pc:sldMkLst>
          <pc:docMk/>
          <pc:sldMk cId="1452486138" sldId="337"/>
        </pc:sldMkLst>
        <pc:spChg chg="del mod">
          <ac:chgData name="Amalia Spiliakou" userId="f4bd6b91a0b5818a" providerId="LiveId" clId="{70143083-FABF-4A1D-A955-5BCBC258E469}" dt="2021-03-08T07:53:41.940" v="259" actId="478"/>
          <ac:spMkLst>
            <pc:docMk/>
            <pc:sldMk cId="1452486138" sldId="337"/>
            <ac:spMk id="2" creationId="{CD188B75-0486-42EA-BA20-D4E914FF3266}"/>
          </ac:spMkLst>
        </pc:spChg>
        <pc:spChg chg="add del mod">
          <ac:chgData name="Amalia Spiliakou" userId="f4bd6b91a0b5818a" providerId="LiveId" clId="{70143083-FABF-4A1D-A955-5BCBC258E469}" dt="2021-03-08T07:53:44.423" v="260" actId="478"/>
          <ac:spMkLst>
            <pc:docMk/>
            <pc:sldMk cId="1452486138" sldId="337"/>
            <ac:spMk id="4" creationId="{5CD19101-24F4-4EDD-B96F-8221166E14E9}"/>
          </ac:spMkLst>
        </pc:spChg>
        <pc:spChg chg="add mod">
          <ac:chgData name="Amalia Spiliakou" userId="f4bd6b91a0b5818a" providerId="LiveId" clId="{70143083-FABF-4A1D-A955-5BCBC258E469}" dt="2021-03-08T17:04:09.343" v="1571" actId="20577"/>
          <ac:spMkLst>
            <pc:docMk/>
            <pc:sldMk cId="1452486138" sldId="337"/>
            <ac:spMk id="5" creationId="{81EA3135-0DE2-4D6A-8AF0-103818E19DDD}"/>
          </ac:spMkLst>
        </pc:spChg>
        <pc:picChg chg="add del mod">
          <ac:chgData name="Amalia Spiliakou" userId="f4bd6b91a0b5818a" providerId="LiveId" clId="{70143083-FABF-4A1D-A955-5BCBC258E469}" dt="2021-03-08T07:50:19.517" v="250" actId="478"/>
          <ac:picMkLst>
            <pc:docMk/>
            <pc:sldMk cId="1452486138" sldId="337"/>
            <ac:picMk id="2050" creationId="{861633BE-9A15-47AE-B3EB-13A5E943C9D0}"/>
          </ac:picMkLst>
        </pc:picChg>
        <pc:picChg chg="add del">
          <ac:chgData name="Amalia Spiliakou" userId="f4bd6b91a0b5818a" providerId="LiveId" clId="{70143083-FABF-4A1D-A955-5BCBC258E469}" dt="2021-03-08T07:50:23.915" v="252" actId="478"/>
          <ac:picMkLst>
            <pc:docMk/>
            <pc:sldMk cId="1452486138" sldId="337"/>
            <ac:picMk id="2052" creationId="{64F38A6C-703B-4D6D-B630-273F407DDF67}"/>
          </ac:picMkLst>
        </pc:picChg>
        <pc:picChg chg="add del">
          <ac:chgData name="Amalia Spiliakou" userId="f4bd6b91a0b5818a" providerId="LiveId" clId="{70143083-FABF-4A1D-A955-5BCBC258E469}" dt="2021-03-08T07:51:36.893" v="254" actId="478"/>
          <ac:picMkLst>
            <pc:docMk/>
            <pc:sldMk cId="1452486138" sldId="337"/>
            <ac:picMk id="2054" creationId="{0B9A5C67-4CF2-40BF-A77D-CD5C2BD0ECE3}"/>
          </ac:picMkLst>
        </pc:picChg>
        <pc:picChg chg="add mod">
          <ac:chgData name="Amalia Spiliakou" userId="f4bd6b91a0b5818a" providerId="LiveId" clId="{70143083-FABF-4A1D-A955-5BCBC258E469}" dt="2021-03-08T07:54:52.069" v="276" actId="14100"/>
          <ac:picMkLst>
            <pc:docMk/>
            <pc:sldMk cId="1452486138" sldId="337"/>
            <ac:picMk id="2056" creationId="{5442CC77-1B02-45D0-8869-F3E252C63584}"/>
          </ac:picMkLst>
        </pc:picChg>
      </pc:sldChg>
      <pc:sldChg chg="addSp delSp modSp new mod setBg delDesignElem">
        <pc:chgData name="Amalia Spiliakou" userId="f4bd6b91a0b5818a" providerId="LiveId" clId="{70143083-FABF-4A1D-A955-5BCBC258E469}" dt="2021-03-08T17:04:46.271" v="1576" actId="478"/>
        <pc:sldMkLst>
          <pc:docMk/>
          <pc:sldMk cId="1992950703" sldId="338"/>
        </pc:sldMkLst>
        <pc:spChg chg="del">
          <ac:chgData name="Amalia Spiliakou" userId="f4bd6b91a0b5818a" providerId="LiveId" clId="{70143083-FABF-4A1D-A955-5BCBC258E469}" dt="2021-03-08T07:56:24.101" v="284" actId="478"/>
          <ac:spMkLst>
            <pc:docMk/>
            <pc:sldMk cId="1992950703" sldId="338"/>
            <ac:spMk id="2" creationId="{C787B164-A106-4301-B73C-9FB4FF46489F}"/>
          </ac:spMkLst>
        </pc:spChg>
        <pc:spChg chg="add del mod">
          <ac:chgData name="Amalia Spiliakou" userId="f4bd6b91a0b5818a" providerId="LiveId" clId="{70143083-FABF-4A1D-A955-5BCBC258E469}" dt="2021-03-08T17:04:46.271" v="1576" actId="478"/>
          <ac:spMkLst>
            <pc:docMk/>
            <pc:sldMk cId="1992950703" sldId="338"/>
            <ac:spMk id="3" creationId="{E248E73F-AB04-4F19-B6A1-7D24AF4EA89D}"/>
          </ac:spMkLst>
        </pc:spChg>
        <pc:spChg chg="add del">
          <ac:chgData name="Amalia Spiliakou" userId="f4bd6b91a0b5818a" providerId="LiveId" clId="{70143083-FABF-4A1D-A955-5BCBC258E469}" dt="2021-03-08T07:56:36.324" v="288"/>
          <ac:spMkLst>
            <pc:docMk/>
            <pc:sldMk cId="1992950703" sldId="338"/>
            <ac:spMk id="71" creationId="{42A4FC2C-047E-45A5-965D-8E1E3BF09BC6}"/>
          </ac:spMkLst>
        </pc:spChg>
        <pc:picChg chg="add del mod">
          <ac:chgData name="Amalia Spiliakou" userId="f4bd6b91a0b5818a" providerId="LiveId" clId="{70143083-FABF-4A1D-A955-5BCBC258E469}" dt="2021-03-08T17:04:38.209" v="1575" actId="478"/>
          <ac:picMkLst>
            <pc:docMk/>
            <pc:sldMk cId="1992950703" sldId="338"/>
            <ac:picMk id="3074" creationId="{E91DD3DF-621D-4FAA-AAFD-EDA36E6B6540}"/>
          </ac:picMkLst>
        </pc:picChg>
      </pc:sldChg>
      <pc:sldChg chg="addSp modSp new mod setBg">
        <pc:chgData name="Amalia Spiliakou" userId="f4bd6b91a0b5818a" providerId="LiveId" clId="{70143083-FABF-4A1D-A955-5BCBC258E469}" dt="2021-03-08T17:05:23.884" v="1591" actId="255"/>
        <pc:sldMkLst>
          <pc:docMk/>
          <pc:sldMk cId="497422184" sldId="339"/>
        </pc:sldMkLst>
        <pc:spChg chg="mod">
          <ac:chgData name="Amalia Spiliakou" userId="f4bd6b91a0b5818a" providerId="LiveId" clId="{70143083-FABF-4A1D-A955-5BCBC258E469}" dt="2021-03-08T17:05:23.884" v="1591" actId="255"/>
          <ac:spMkLst>
            <pc:docMk/>
            <pc:sldMk cId="497422184" sldId="339"/>
            <ac:spMk id="2" creationId="{95C35DF8-F14D-498A-8E39-1F8EE0FDE999}"/>
          </ac:spMkLst>
        </pc:spChg>
        <pc:picChg chg="add mod">
          <ac:chgData name="Amalia Spiliakou" userId="f4bd6b91a0b5818a" providerId="LiveId" clId="{70143083-FABF-4A1D-A955-5BCBC258E469}" dt="2021-03-08T07:57:43.931" v="294" actId="1076"/>
          <ac:picMkLst>
            <pc:docMk/>
            <pc:sldMk cId="497422184" sldId="339"/>
            <ac:picMk id="4098" creationId="{23EE3B68-E3C7-4AFE-BCE8-9119FFD37000}"/>
          </ac:picMkLst>
        </pc:picChg>
        <pc:picChg chg="add mod">
          <ac:chgData name="Amalia Spiliakou" userId="f4bd6b91a0b5818a" providerId="LiveId" clId="{70143083-FABF-4A1D-A955-5BCBC258E469}" dt="2021-03-08T08:01:31.333" v="326" actId="1076"/>
          <ac:picMkLst>
            <pc:docMk/>
            <pc:sldMk cId="497422184" sldId="339"/>
            <ac:picMk id="4100" creationId="{5F74F44E-61CE-4097-81ED-FBB7C6B05772}"/>
          </ac:picMkLst>
        </pc:picChg>
      </pc:sldChg>
      <pc:sldChg chg="addSp delSp modSp new mod setBg">
        <pc:chgData name="Amalia Spiliakou" userId="f4bd6b91a0b5818a" providerId="LiveId" clId="{70143083-FABF-4A1D-A955-5BCBC258E469}" dt="2021-03-08T08:10:37.844" v="390" actId="1076"/>
        <pc:sldMkLst>
          <pc:docMk/>
          <pc:sldMk cId="1406269286" sldId="340"/>
        </pc:sldMkLst>
        <pc:spChg chg="del mod">
          <ac:chgData name="Amalia Spiliakou" userId="f4bd6b91a0b5818a" providerId="LiveId" clId="{70143083-FABF-4A1D-A955-5BCBC258E469}" dt="2021-03-08T08:09:52.448" v="381" actId="478"/>
          <ac:spMkLst>
            <pc:docMk/>
            <pc:sldMk cId="1406269286" sldId="340"/>
            <ac:spMk id="2" creationId="{1A6D4EA2-E923-4F61-B0E6-A4E68734F939}"/>
          </ac:spMkLst>
        </pc:spChg>
        <pc:spChg chg="add del mod">
          <ac:chgData name="Amalia Spiliakou" userId="f4bd6b91a0b5818a" providerId="LiveId" clId="{70143083-FABF-4A1D-A955-5BCBC258E469}" dt="2021-03-08T08:09:55.340" v="382" actId="478"/>
          <ac:spMkLst>
            <pc:docMk/>
            <pc:sldMk cId="1406269286" sldId="340"/>
            <ac:spMk id="4" creationId="{592B45B6-6A1B-4A56-AF50-BDDF4BED2B5F}"/>
          </ac:spMkLst>
        </pc:spChg>
        <pc:picChg chg="add del mod">
          <ac:chgData name="Amalia Spiliakou" userId="f4bd6b91a0b5818a" providerId="LiveId" clId="{70143083-FABF-4A1D-A955-5BCBC258E469}" dt="2021-03-08T08:09:29.743" v="376" actId="478"/>
          <ac:picMkLst>
            <pc:docMk/>
            <pc:sldMk cId="1406269286" sldId="340"/>
            <ac:picMk id="6146" creationId="{E03990B6-2BF7-441C-82BB-BCAB2EFBD6BF}"/>
          </ac:picMkLst>
        </pc:picChg>
        <pc:picChg chg="add mod">
          <ac:chgData name="Amalia Spiliakou" userId="f4bd6b91a0b5818a" providerId="LiveId" clId="{70143083-FABF-4A1D-A955-5BCBC258E469}" dt="2021-03-08T08:10:00.185" v="384" actId="1076"/>
          <ac:picMkLst>
            <pc:docMk/>
            <pc:sldMk cId="1406269286" sldId="340"/>
            <ac:picMk id="6148" creationId="{140B87DF-CD56-4F02-A915-3349CDFD8F9C}"/>
          </ac:picMkLst>
        </pc:picChg>
        <pc:picChg chg="add mod">
          <ac:chgData name="Amalia Spiliakou" userId="f4bd6b91a0b5818a" providerId="LiveId" clId="{70143083-FABF-4A1D-A955-5BCBC258E469}" dt="2021-03-08T08:10:37.844" v="390" actId="1076"/>
          <ac:picMkLst>
            <pc:docMk/>
            <pc:sldMk cId="1406269286" sldId="340"/>
            <ac:picMk id="6150" creationId="{38B7C568-E7C6-4F95-8D10-7E9B9E530F46}"/>
          </ac:picMkLst>
        </pc:picChg>
      </pc:sldChg>
      <pc:sldChg chg="addSp modSp new mod setBg">
        <pc:chgData name="Amalia Spiliakou" userId="f4bd6b91a0b5818a" providerId="LiveId" clId="{70143083-FABF-4A1D-A955-5BCBC258E469}" dt="2021-03-08T17:06:17.911" v="1597" actId="255"/>
        <pc:sldMkLst>
          <pc:docMk/>
          <pc:sldMk cId="844410857" sldId="341"/>
        </pc:sldMkLst>
        <pc:spChg chg="mod">
          <ac:chgData name="Amalia Spiliakou" userId="f4bd6b91a0b5818a" providerId="LiveId" clId="{70143083-FABF-4A1D-A955-5BCBC258E469}" dt="2021-03-08T17:06:17.911" v="1597" actId="255"/>
          <ac:spMkLst>
            <pc:docMk/>
            <pc:sldMk cId="844410857" sldId="341"/>
            <ac:spMk id="2" creationId="{EB9DB3AE-FC21-4EF2-8306-00F6B90CB863}"/>
          </ac:spMkLst>
        </pc:spChg>
        <pc:picChg chg="add mod">
          <ac:chgData name="Amalia Spiliakou" userId="f4bd6b91a0b5818a" providerId="LiveId" clId="{70143083-FABF-4A1D-A955-5BCBC258E469}" dt="2021-03-08T08:13:11.261" v="409" actId="1076"/>
          <ac:picMkLst>
            <pc:docMk/>
            <pc:sldMk cId="844410857" sldId="341"/>
            <ac:picMk id="7170" creationId="{EB595E75-009C-40A6-8BB4-15338F6C91AF}"/>
          </ac:picMkLst>
        </pc:picChg>
      </pc:sldChg>
      <pc:sldChg chg="addSp delSp modSp new mod ord setBg delDesignElem">
        <pc:chgData name="Amalia Spiliakou" userId="f4bd6b91a0b5818a" providerId="LiveId" clId="{70143083-FABF-4A1D-A955-5BCBC258E469}" dt="2021-03-08T17:14:09.894" v="1720" actId="478"/>
        <pc:sldMkLst>
          <pc:docMk/>
          <pc:sldMk cId="255016092" sldId="342"/>
        </pc:sldMkLst>
        <pc:spChg chg="del">
          <ac:chgData name="Amalia Spiliakou" userId="f4bd6b91a0b5818a" providerId="LiveId" clId="{70143083-FABF-4A1D-A955-5BCBC258E469}" dt="2021-03-08T08:19:56.374" v="497" actId="478"/>
          <ac:spMkLst>
            <pc:docMk/>
            <pc:sldMk cId="255016092" sldId="342"/>
            <ac:spMk id="2" creationId="{E8E26914-219C-4FFE-8C54-5C3AECD63A72}"/>
          </ac:spMkLst>
        </pc:spChg>
        <pc:spChg chg="add del mod">
          <ac:chgData name="Amalia Spiliakou" userId="f4bd6b91a0b5818a" providerId="LiveId" clId="{70143083-FABF-4A1D-A955-5BCBC258E469}" dt="2021-03-08T17:13:53.356" v="1717" actId="478"/>
          <ac:spMkLst>
            <pc:docMk/>
            <pc:sldMk cId="255016092" sldId="342"/>
            <ac:spMk id="3" creationId="{8CA80EBA-0CF6-42B2-9164-2F78F35FD38E}"/>
          </ac:spMkLst>
        </pc:spChg>
        <pc:spChg chg="add del mod">
          <ac:chgData name="Amalia Spiliakou" userId="f4bd6b91a0b5818a" providerId="LiveId" clId="{70143083-FABF-4A1D-A955-5BCBC258E469}" dt="2021-03-08T17:14:09.894" v="1720" actId="478"/>
          <ac:spMkLst>
            <pc:docMk/>
            <pc:sldMk cId="255016092" sldId="342"/>
            <ac:spMk id="4" creationId="{BE707265-1D83-47D0-8C13-22670D0F4F6A}"/>
          </ac:spMkLst>
        </pc:spChg>
        <pc:spChg chg="add del">
          <ac:chgData name="Amalia Spiliakou" userId="f4bd6b91a0b5818a" providerId="LiveId" clId="{70143083-FABF-4A1D-A955-5BCBC258E469}" dt="2021-03-08T08:20:28.300" v="502"/>
          <ac:spMkLst>
            <pc:docMk/>
            <pc:sldMk cId="255016092" sldId="342"/>
            <ac:spMk id="71" creationId="{42A4FC2C-047E-45A5-965D-8E1E3BF09BC6}"/>
          </ac:spMkLst>
        </pc:spChg>
        <pc:picChg chg="add del mod">
          <ac:chgData name="Amalia Spiliakou" userId="f4bd6b91a0b5818a" providerId="LiveId" clId="{70143083-FABF-4A1D-A955-5BCBC258E469}" dt="2021-03-08T17:14:03.853" v="1719" actId="478"/>
          <ac:picMkLst>
            <pc:docMk/>
            <pc:sldMk cId="255016092" sldId="342"/>
            <ac:picMk id="10242" creationId="{39709E8D-FF2C-42F5-8559-F22EBFA9B08C}"/>
          </ac:picMkLst>
        </pc:picChg>
      </pc:sldChg>
      <pc:sldChg chg="addSp delSp modSp new mod setBg delDesignElem">
        <pc:chgData name="Amalia Spiliakou" userId="f4bd6b91a0b5818a" providerId="LiveId" clId="{70143083-FABF-4A1D-A955-5BCBC258E469}" dt="2021-03-08T17:12:36.367" v="1691" actId="207"/>
        <pc:sldMkLst>
          <pc:docMk/>
          <pc:sldMk cId="228315163" sldId="343"/>
        </pc:sldMkLst>
        <pc:spChg chg="del">
          <ac:chgData name="Amalia Spiliakou" userId="f4bd6b91a0b5818a" providerId="LiveId" clId="{70143083-FABF-4A1D-A955-5BCBC258E469}" dt="2021-03-08T08:17:08.491" v="470" actId="478"/>
          <ac:spMkLst>
            <pc:docMk/>
            <pc:sldMk cId="228315163" sldId="343"/>
            <ac:spMk id="2" creationId="{1590F4BD-1EBE-49A4-BEA7-E7AA7F6EFAB8}"/>
          </ac:spMkLst>
        </pc:spChg>
        <pc:spChg chg="add mod">
          <ac:chgData name="Amalia Spiliakou" userId="f4bd6b91a0b5818a" providerId="LiveId" clId="{70143083-FABF-4A1D-A955-5BCBC258E469}" dt="2021-03-08T17:12:36.367" v="1691" actId="207"/>
          <ac:spMkLst>
            <pc:docMk/>
            <pc:sldMk cId="228315163" sldId="343"/>
            <ac:spMk id="3" creationId="{0B5F06EC-2CE2-468E-A09F-BF39C59D3142}"/>
          </ac:spMkLst>
        </pc:spChg>
        <pc:spChg chg="add del">
          <ac:chgData name="Amalia Spiliakou" userId="f4bd6b91a0b5818a" providerId="LiveId" clId="{70143083-FABF-4A1D-A955-5BCBC258E469}" dt="2021-03-08T08:17:19.720" v="474"/>
          <ac:spMkLst>
            <pc:docMk/>
            <pc:sldMk cId="228315163" sldId="343"/>
            <ac:spMk id="71" creationId="{42A4FC2C-047E-45A5-965D-8E1E3BF09BC6}"/>
          </ac:spMkLst>
        </pc:spChg>
        <pc:picChg chg="add mod">
          <ac:chgData name="Amalia Spiliakou" userId="f4bd6b91a0b5818a" providerId="LiveId" clId="{70143083-FABF-4A1D-A955-5BCBC258E469}" dt="2021-03-08T08:17:13.331" v="472" actId="26606"/>
          <ac:picMkLst>
            <pc:docMk/>
            <pc:sldMk cId="228315163" sldId="343"/>
            <ac:picMk id="8194" creationId="{C4D69E1F-9E0A-4924-9A46-5BDEA1C98F6F}"/>
          </ac:picMkLst>
        </pc:picChg>
      </pc:sldChg>
      <pc:sldChg chg="addSp delSp modSp new mod setBg">
        <pc:chgData name="Amalia Spiliakou" userId="f4bd6b91a0b5818a" providerId="LiveId" clId="{70143083-FABF-4A1D-A955-5BCBC258E469}" dt="2021-03-08T17:13:38.749" v="1715"/>
        <pc:sldMkLst>
          <pc:docMk/>
          <pc:sldMk cId="2262182513" sldId="344"/>
        </pc:sldMkLst>
        <pc:spChg chg="del">
          <ac:chgData name="Amalia Spiliakou" userId="f4bd6b91a0b5818a" providerId="LiveId" clId="{70143083-FABF-4A1D-A955-5BCBC258E469}" dt="2021-03-08T08:20:56.543" v="513" actId="478"/>
          <ac:spMkLst>
            <pc:docMk/>
            <pc:sldMk cId="2262182513" sldId="344"/>
            <ac:spMk id="2" creationId="{6CE1BD98-615F-4B4A-831F-10A29CAEE2FF}"/>
          </ac:spMkLst>
        </pc:spChg>
        <pc:spChg chg="add del mod">
          <ac:chgData name="Amalia Spiliakou" userId="f4bd6b91a0b5818a" providerId="LiveId" clId="{70143083-FABF-4A1D-A955-5BCBC258E469}" dt="2021-03-08T17:13:19.014" v="1711" actId="478"/>
          <ac:spMkLst>
            <pc:docMk/>
            <pc:sldMk cId="2262182513" sldId="344"/>
            <ac:spMk id="3" creationId="{DE93E188-782D-4C45-82B0-F5CF90FAEFEA}"/>
          </ac:spMkLst>
        </pc:spChg>
        <pc:picChg chg="add mod">
          <ac:chgData name="Amalia Spiliakou" userId="f4bd6b91a0b5818a" providerId="LiveId" clId="{70143083-FABF-4A1D-A955-5BCBC258E469}" dt="2021-03-08T17:13:31.779" v="1714" actId="14100"/>
          <ac:picMkLst>
            <pc:docMk/>
            <pc:sldMk cId="2262182513" sldId="344"/>
            <ac:picMk id="11266" creationId="{99EA0F1B-A09F-41EB-A62D-0817A642D3FB}"/>
          </ac:picMkLst>
        </pc:picChg>
        <pc:picChg chg="add mod">
          <ac:chgData name="Amalia Spiliakou" userId="f4bd6b91a0b5818a" providerId="LiveId" clId="{70143083-FABF-4A1D-A955-5BCBC258E469}" dt="2021-03-08T17:13:24.563" v="1712" actId="1076"/>
          <ac:picMkLst>
            <pc:docMk/>
            <pc:sldMk cId="2262182513" sldId="344"/>
            <ac:picMk id="11268" creationId="{C46CE712-9EAA-4006-9B19-FF592C99A313}"/>
          </ac:picMkLst>
        </pc:picChg>
      </pc:sldChg>
      <pc:sldChg chg="addSp delSp modSp new mod setBg delDesignElem">
        <pc:chgData name="Amalia Spiliakou" userId="f4bd6b91a0b5818a" providerId="LiveId" clId="{70143083-FABF-4A1D-A955-5BCBC258E469}" dt="2021-03-08T17:14:29.647" v="1723" actId="478"/>
        <pc:sldMkLst>
          <pc:docMk/>
          <pc:sldMk cId="159248008" sldId="345"/>
        </pc:sldMkLst>
        <pc:spChg chg="del">
          <ac:chgData name="Amalia Spiliakou" userId="f4bd6b91a0b5818a" providerId="LiveId" clId="{70143083-FABF-4A1D-A955-5BCBC258E469}" dt="2021-03-08T08:22:23.967" v="524" actId="478"/>
          <ac:spMkLst>
            <pc:docMk/>
            <pc:sldMk cId="159248008" sldId="345"/>
            <ac:spMk id="2" creationId="{4D722581-F519-45EA-A68D-2F2099D5B3C4}"/>
          </ac:spMkLst>
        </pc:spChg>
        <pc:spChg chg="add del mod">
          <ac:chgData name="Amalia Spiliakou" userId="f4bd6b91a0b5818a" providerId="LiveId" clId="{70143083-FABF-4A1D-A955-5BCBC258E469}" dt="2021-03-08T17:14:27.016" v="1722" actId="478"/>
          <ac:spMkLst>
            <pc:docMk/>
            <pc:sldMk cId="159248008" sldId="345"/>
            <ac:spMk id="3" creationId="{16526BA1-C281-44DA-BB99-C8A2A44B623A}"/>
          </ac:spMkLst>
        </pc:spChg>
        <pc:spChg chg="add del mod">
          <ac:chgData name="Amalia Spiliakou" userId="f4bd6b91a0b5818a" providerId="LiveId" clId="{70143083-FABF-4A1D-A955-5BCBC258E469}" dt="2021-03-08T17:14:29.647" v="1723" actId="478"/>
          <ac:spMkLst>
            <pc:docMk/>
            <pc:sldMk cId="159248008" sldId="345"/>
            <ac:spMk id="4" creationId="{BA370DA0-BA9D-4F9F-94B3-8821B8B803A4}"/>
          </ac:spMkLst>
        </pc:spChg>
        <pc:spChg chg="add del">
          <ac:chgData name="Amalia Spiliakou" userId="f4bd6b91a0b5818a" providerId="LiveId" clId="{70143083-FABF-4A1D-A955-5BCBC258E469}" dt="2021-03-08T08:22:34.020" v="528"/>
          <ac:spMkLst>
            <pc:docMk/>
            <pc:sldMk cId="159248008" sldId="345"/>
            <ac:spMk id="71" creationId="{42A4FC2C-047E-45A5-965D-8E1E3BF09BC6}"/>
          </ac:spMkLst>
        </pc:spChg>
        <pc:picChg chg="add mod">
          <ac:chgData name="Amalia Spiliakou" userId="f4bd6b91a0b5818a" providerId="LiveId" clId="{70143083-FABF-4A1D-A955-5BCBC258E469}" dt="2021-03-08T08:22:27.903" v="526" actId="26606"/>
          <ac:picMkLst>
            <pc:docMk/>
            <pc:sldMk cId="159248008" sldId="345"/>
            <ac:picMk id="12290" creationId="{C72DEDD0-0363-4684-8BED-804F42A215FA}"/>
          </ac:picMkLst>
        </pc:picChg>
      </pc:sldChg>
      <pc:sldChg chg="addSp delSp modSp new mod setBg">
        <pc:chgData name="Amalia Spiliakou" userId="f4bd6b91a0b5818a" providerId="LiveId" clId="{70143083-FABF-4A1D-A955-5BCBC258E469}" dt="2021-03-08T17:14:41.415" v="1725" actId="478"/>
        <pc:sldMkLst>
          <pc:docMk/>
          <pc:sldMk cId="3403097297" sldId="346"/>
        </pc:sldMkLst>
        <pc:spChg chg="del mod ord">
          <ac:chgData name="Amalia Spiliakou" userId="f4bd6b91a0b5818a" providerId="LiveId" clId="{70143083-FABF-4A1D-A955-5BCBC258E469}" dt="2021-03-08T08:24:51.758" v="546" actId="478"/>
          <ac:spMkLst>
            <pc:docMk/>
            <pc:sldMk cId="3403097297" sldId="346"/>
            <ac:spMk id="2" creationId="{2D8F02B9-3B4F-45B1-84D1-7C45D5A24ACF}"/>
          </ac:spMkLst>
        </pc:spChg>
        <pc:spChg chg="add del mod">
          <ac:chgData name="Amalia Spiliakou" userId="f4bd6b91a0b5818a" providerId="LiveId" clId="{70143083-FABF-4A1D-A955-5BCBC258E469}" dt="2021-03-08T17:14:38.505" v="1724" actId="478"/>
          <ac:spMkLst>
            <pc:docMk/>
            <pc:sldMk cId="3403097297" sldId="346"/>
            <ac:spMk id="3" creationId="{C269E82D-6844-474E-B76B-CA03ED21CE84}"/>
          </ac:spMkLst>
        </pc:spChg>
        <pc:spChg chg="add del mod">
          <ac:chgData name="Amalia Spiliakou" userId="f4bd6b91a0b5818a" providerId="LiveId" clId="{70143083-FABF-4A1D-A955-5BCBC258E469}" dt="2021-03-08T17:14:41.415" v="1725" actId="478"/>
          <ac:spMkLst>
            <pc:docMk/>
            <pc:sldMk cId="3403097297" sldId="346"/>
            <ac:spMk id="4" creationId="{45067B3B-0570-48C6-AB05-54B999A50A9A}"/>
          </ac:spMkLst>
        </pc:spChg>
        <pc:picChg chg="add mod">
          <ac:chgData name="Amalia Spiliakou" userId="f4bd6b91a0b5818a" providerId="LiveId" clId="{70143083-FABF-4A1D-A955-5BCBC258E469}" dt="2021-03-08T08:24:44.957" v="545" actId="26606"/>
          <ac:picMkLst>
            <pc:docMk/>
            <pc:sldMk cId="3403097297" sldId="346"/>
            <ac:picMk id="13314" creationId="{53F3E0B3-1A7A-4C60-885E-07BC6AC470DC}"/>
          </ac:picMkLst>
        </pc:picChg>
      </pc:sldChg>
      <pc:sldChg chg="addSp delSp modSp new mod setBg">
        <pc:chgData name="Amalia Spiliakou" userId="f4bd6b91a0b5818a" providerId="LiveId" clId="{70143083-FABF-4A1D-A955-5BCBC258E469}" dt="2021-03-08T17:08:50.799" v="1612" actId="478"/>
        <pc:sldMkLst>
          <pc:docMk/>
          <pc:sldMk cId="1410977881" sldId="347"/>
        </pc:sldMkLst>
        <pc:spChg chg="del mod ord">
          <ac:chgData name="Amalia Spiliakou" userId="f4bd6b91a0b5818a" providerId="LiveId" clId="{70143083-FABF-4A1D-A955-5BCBC258E469}" dt="2021-03-08T08:30:31.537" v="630" actId="478"/>
          <ac:spMkLst>
            <pc:docMk/>
            <pc:sldMk cId="1410977881" sldId="347"/>
            <ac:spMk id="2" creationId="{7976277B-BB67-44C3-9F76-161E0CA09DE5}"/>
          </ac:spMkLst>
        </pc:spChg>
        <pc:spChg chg="add del mod">
          <ac:chgData name="Amalia Spiliakou" userId="f4bd6b91a0b5818a" providerId="LiveId" clId="{70143083-FABF-4A1D-A955-5BCBC258E469}" dt="2021-03-08T17:08:50.799" v="1612" actId="478"/>
          <ac:spMkLst>
            <pc:docMk/>
            <pc:sldMk cId="1410977881" sldId="347"/>
            <ac:spMk id="3" creationId="{AA0B09C8-4F94-4DAD-83AE-1FD22D6FED39}"/>
          </ac:spMkLst>
        </pc:spChg>
        <pc:picChg chg="add mod">
          <ac:chgData name="Amalia Spiliakou" userId="f4bd6b91a0b5818a" providerId="LiveId" clId="{70143083-FABF-4A1D-A955-5BCBC258E469}" dt="2021-03-08T08:30:20.879" v="629" actId="26606"/>
          <ac:picMkLst>
            <pc:docMk/>
            <pc:sldMk cId="1410977881" sldId="347"/>
            <ac:picMk id="15362" creationId="{1852673B-D188-48B4-9E82-0E4312A3A261}"/>
          </ac:picMkLst>
        </pc:picChg>
      </pc:sldChg>
      <pc:sldChg chg="addSp delSp modSp new mod setBg delDesignElem">
        <pc:chgData name="Amalia Spiliakou" userId="f4bd6b91a0b5818a" providerId="LiveId" clId="{70143083-FABF-4A1D-A955-5BCBC258E469}" dt="2021-03-08T17:10:49.941" v="1631" actId="478"/>
        <pc:sldMkLst>
          <pc:docMk/>
          <pc:sldMk cId="2964354329" sldId="348"/>
        </pc:sldMkLst>
        <pc:spChg chg="del">
          <ac:chgData name="Amalia Spiliakou" userId="f4bd6b91a0b5818a" providerId="LiveId" clId="{70143083-FABF-4A1D-A955-5BCBC258E469}" dt="2021-03-08T08:38:46.370" v="710" actId="478"/>
          <ac:spMkLst>
            <pc:docMk/>
            <pc:sldMk cId="2964354329" sldId="348"/>
            <ac:spMk id="2" creationId="{B7170E6C-635F-464B-A278-B8C9CB81B6E3}"/>
          </ac:spMkLst>
        </pc:spChg>
        <pc:spChg chg="add del mod">
          <ac:chgData name="Amalia Spiliakou" userId="f4bd6b91a0b5818a" providerId="LiveId" clId="{70143083-FABF-4A1D-A955-5BCBC258E469}" dt="2021-03-08T17:10:45.466" v="1630" actId="478"/>
          <ac:spMkLst>
            <pc:docMk/>
            <pc:sldMk cId="2964354329" sldId="348"/>
            <ac:spMk id="3" creationId="{4F8E0B62-B190-4EBF-B3C5-B6FBB2CA26E7}"/>
          </ac:spMkLst>
        </pc:spChg>
        <pc:spChg chg="add del mod">
          <ac:chgData name="Amalia Spiliakou" userId="f4bd6b91a0b5818a" providerId="LiveId" clId="{70143083-FABF-4A1D-A955-5BCBC258E469}" dt="2021-03-08T17:10:49.941" v="1631" actId="478"/>
          <ac:spMkLst>
            <pc:docMk/>
            <pc:sldMk cId="2964354329" sldId="348"/>
            <ac:spMk id="4" creationId="{B8BF6CC0-C571-44F9-A3A7-222DDA19FDB8}"/>
          </ac:spMkLst>
        </pc:spChg>
        <pc:spChg chg="add del">
          <ac:chgData name="Amalia Spiliakou" userId="f4bd6b91a0b5818a" providerId="LiveId" clId="{70143083-FABF-4A1D-A955-5BCBC258E469}" dt="2021-03-08T08:38:56.715" v="714"/>
          <ac:spMkLst>
            <pc:docMk/>
            <pc:sldMk cId="2964354329" sldId="348"/>
            <ac:spMk id="71" creationId="{42A4FC2C-047E-45A5-965D-8E1E3BF09BC6}"/>
          </ac:spMkLst>
        </pc:spChg>
        <pc:picChg chg="add mod">
          <ac:chgData name="Amalia Spiliakou" userId="f4bd6b91a0b5818a" providerId="LiveId" clId="{70143083-FABF-4A1D-A955-5BCBC258E469}" dt="2021-03-08T08:38:51.662" v="712" actId="26606"/>
          <ac:picMkLst>
            <pc:docMk/>
            <pc:sldMk cId="2964354329" sldId="348"/>
            <ac:picMk id="17410" creationId="{DBABADA8-3F78-4962-94DF-BB5BF5310C82}"/>
          </ac:picMkLst>
        </pc:picChg>
      </pc:sldChg>
      <pc:sldChg chg="addSp delSp modSp new mod setBg">
        <pc:chgData name="Amalia Spiliakou" userId="f4bd6b91a0b5818a" providerId="LiveId" clId="{70143083-FABF-4A1D-A955-5BCBC258E469}" dt="2021-03-08T17:11:00.271" v="1634" actId="478"/>
        <pc:sldMkLst>
          <pc:docMk/>
          <pc:sldMk cId="1055810160" sldId="349"/>
        </pc:sldMkLst>
        <pc:spChg chg="del mod ord">
          <ac:chgData name="Amalia Spiliakou" userId="f4bd6b91a0b5818a" providerId="LiveId" clId="{70143083-FABF-4A1D-A955-5BCBC258E469}" dt="2021-03-08T08:46:23.291" v="760" actId="478"/>
          <ac:spMkLst>
            <pc:docMk/>
            <pc:sldMk cId="1055810160" sldId="349"/>
            <ac:spMk id="2" creationId="{D5A2684F-D378-406B-BD48-892AAB88D634}"/>
          </ac:spMkLst>
        </pc:spChg>
        <pc:spChg chg="add del mod">
          <ac:chgData name="Amalia Spiliakou" userId="f4bd6b91a0b5818a" providerId="LiveId" clId="{70143083-FABF-4A1D-A955-5BCBC258E469}" dt="2021-03-08T17:11:00.271" v="1634" actId="478"/>
          <ac:spMkLst>
            <pc:docMk/>
            <pc:sldMk cId="1055810160" sldId="349"/>
            <ac:spMk id="3" creationId="{8319E04D-85BF-4534-834B-70063E4ABC20}"/>
          </ac:spMkLst>
        </pc:spChg>
        <pc:picChg chg="add mod">
          <ac:chgData name="Amalia Spiliakou" userId="f4bd6b91a0b5818a" providerId="LiveId" clId="{70143083-FABF-4A1D-A955-5BCBC258E469}" dt="2021-03-08T08:46:20.481" v="759" actId="26606"/>
          <ac:picMkLst>
            <pc:docMk/>
            <pc:sldMk cId="1055810160" sldId="349"/>
            <ac:picMk id="20482" creationId="{9981CC6C-6FBD-4A35-A5F9-9607687196CB}"/>
          </ac:picMkLst>
        </pc:picChg>
      </pc:sldChg>
      <pc:sldChg chg="addSp delSp modSp new mod setBg">
        <pc:chgData name="Amalia Spiliakou" userId="f4bd6b91a0b5818a" providerId="LiveId" clId="{70143083-FABF-4A1D-A955-5BCBC258E469}" dt="2021-03-08T17:10:16.295" v="1624" actId="1076"/>
        <pc:sldMkLst>
          <pc:docMk/>
          <pc:sldMk cId="3643578421" sldId="350"/>
        </pc:sldMkLst>
        <pc:spChg chg="del mod">
          <ac:chgData name="Amalia Spiliakou" userId="f4bd6b91a0b5818a" providerId="LiveId" clId="{70143083-FABF-4A1D-A955-5BCBC258E469}" dt="2021-03-08T17:09:52.834" v="1621" actId="478"/>
          <ac:spMkLst>
            <pc:docMk/>
            <pc:sldMk cId="3643578421" sldId="350"/>
            <ac:spMk id="2" creationId="{0AD0A25B-1737-4A74-91EB-5791A849BF81}"/>
          </ac:spMkLst>
        </pc:spChg>
        <pc:spChg chg="add del mod">
          <ac:chgData name="Amalia Spiliakou" userId="f4bd6b91a0b5818a" providerId="LiveId" clId="{70143083-FABF-4A1D-A955-5BCBC258E469}" dt="2021-03-08T17:09:56.505" v="1622" actId="478"/>
          <ac:spMkLst>
            <pc:docMk/>
            <pc:sldMk cId="3643578421" sldId="350"/>
            <ac:spMk id="4" creationId="{4DE7CA0C-D892-4944-B11B-F3AC7C128B27}"/>
          </ac:spMkLst>
        </pc:spChg>
        <pc:picChg chg="add mod">
          <ac:chgData name="Amalia Spiliakou" userId="f4bd6b91a0b5818a" providerId="LiveId" clId="{70143083-FABF-4A1D-A955-5BCBC258E469}" dt="2021-03-08T08:41:17.445" v="739" actId="1076"/>
          <ac:picMkLst>
            <pc:docMk/>
            <pc:sldMk cId="3643578421" sldId="350"/>
            <ac:picMk id="18434" creationId="{44C0DB82-E19B-448D-A4C3-8B3848ECEDA9}"/>
          </ac:picMkLst>
        </pc:picChg>
        <pc:picChg chg="add mod">
          <ac:chgData name="Amalia Spiliakou" userId="f4bd6b91a0b5818a" providerId="LiveId" clId="{70143083-FABF-4A1D-A955-5BCBC258E469}" dt="2021-03-08T17:10:16.295" v="1624" actId="1076"/>
          <ac:picMkLst>
            <pc:docMk/>
            <pc:sldMk cId="3643578421" sldId="350"/>
            <ac:picMk id="18436" creationId="{42075A03-AF87-4481-84C7-585EF87DFAF4}"/>
          </ac:picMkLst>
        </pc:picChg>
      </pc:sldChg>
      <pc:sldChg chg="addSp modSp new mod setBg">
        <pc:chgData name="Amalia Spiliakou" userId="f4bd6b91a0b5818a" providerId="LiveId" clId="{70143083-FABF-4A1D-A955-5BCBC258E469}" dt="2021-03-08T17:15:40.460" v="1748"/>
        <pc:sldMkLst>
          <pc:docMk/>
          <pc:sldMk cId="647895622" sldId="351"/>
        </pc:sldMkLst>
        <pc:spChg chg="mod">
          <ac:chgData name="Amalia Spiliakou" userId="f4bd6b91a0b5818a" providerId="LiveId" clId="{70143083-FABF-4A1D-A955-5BCBC258E469}" dt="2021-03-08T17:15:34.823" v="1747" actId="207"/>
          <ac:spMkLst>
            <pc:docMk/>
            <pc:sldMk cId="647895622" sldId="351"/>
            <ac:spMk id="2" creationId="{D44C2E33-845B-4A8F-86E0-5A851B361725}"/>
          </ac:spMkLst>
        </pc:spChg>
        <pc:picChg chg="add mod">
          <ac:chgData name="Amalia Spiliakou" userId="f4bd6b91a0b5818a" providerId="LiveId" clId="{70143083-FABF-4A1D-A955-5BCBC258E469}" dt="2021-03-08T08:48:09.344" v="768" actId="1076"/>
          <ac:picMkLst>
            <pc:docMk/>
            <pc:sldMk cId="647895622" sldId="351"/>
            <ac:picMk id="21506" creationId="{60587D35-0B3F-4D4C-9342-BA4F45A74531}"/>
          </ac:picMkLst>
        </pc:picChg>
        <pc:picChg chg="add mod">
          <ac:chgData name="Amalia Spiliakou" userId="f4bd6b91a0b5818a" providerId="LiveId" clId="{70143083-FABF-4A1D-A955-5BCBC258E469}" dt="2021-03-08T17:15:25.182" v="1745" actId="1076"/>
          <ac:picMkLst>
            <pc:docMk/>
            <pc:sldMk cId="647895622" sldId="351"/>
            <ac:picMk id="21508" creationId="{999B3F4F-75AC-41E1-9DDE-AFD981FF894F}"/>
          </ac:picMkLst>
        </pc:picChg>
      </pc:sldChg>
      <pc:sldChg chg="addSp delSp modSp new mod setBg">
        <pc:chgData name="Amalia Spiliakou" userId="f4bd6b91a0b5818a" providerId="LiveId" clId="{70143083-FABF-4A1D-A955-5BCBC258E469}" dt="2021-03-09T07:21:41.836" v="1836" actId="20577"/>
        <pc:sldMkLst>
          <pc:docMk/>
          <pc:sldMk cId="1560524131" sldId="352"/>
        </pc:sldMkLst>
        <pc:spChg chg="mod">
          <ac:chgData name="Amalia Spiliakou" userId="f4bd6b91a0b5818a" providerId="LiveId" clId="{70143083-FABF-4A1D-A955-5BCBC258E469}" dt="2021-03-09T07:21:41.836" v="1836" actId="20577"/>
          <ac:spMkLst>
            <pc:docMk/>
            <pc:sldMk cId="1560524131" sldId="352"/>
            <ac:spMk id="2" creationId="{393B61D4-27C3-4716-B9D4-A2F3EAB8C4E5}"/>
          </ac:spMkLst>
        </pc:spChg>
        <pc:picChg chg="add del mod">
          <ac:chgData name="Amalia Spiliakou" userId="f4bd6b91a0b5818a" providerId="LiveId" clId="{70143083-FABF-4A1D-A955-5BCBC258E469}" dt="2021-03-08T08:55:23.292" v="859" actId="478"/>
          <ac:picMkLst>
            <pc:docMk/>
            <pc:sldMk cId="1560524131" sldId="352"/>
            <ac:picMk id="22530" creationId="{A691D846-B668-45EC-9FD7-A71614D3A256}"/>
          </ac:picMkLst>
        </pc:picChg>
        <pc:picChg chg="add mod">
          <ac:chgData name="Amalia Spiliakou" userId="f4bd6b91a0b5818a" providerId="LiveId" clId="{70143083-FABF-4A1D-A955-5BCBC258E469}" dt="2021-03-08T17:17:05.435" v="1780" actId="1076"/>
          <ac:picMkLst>
            <pc:docMk/>
            <pc:sldMk cId="1560524131" sldId="352"/>
            <ac:picMk id="22532" creationId="{44E7B28F-9676-41A7-8971-3BE4D1A27401}"/>
          </ac:picMkLst>
        </pc:picChg>
        <pc:picChg chg="add del mod">
          <ac:chgData name="Amalia Spiliakou" userId="f4bd6b91a0b5818a" providerId="LiveId" clId="{70143083-FABF-4A1D-A955-5BCBC258E469}" dt="2021-03-08T08:57:03.571" v="873" actId="478"/>
          <ac:picMkLst>
            <pc:docMk/>
            <pc:sldMk cId="1560524131" sldId="352"/>
            <ac:picMk id="22534" creationId="{A6D0F775-0D31-4440-8AAB-D0BA20E9D257}"/>
          </ac:picMkLst>
        </pc:picChg>
        <pc:picChg chg="add del mod">
          <ac:chgData name="Amalia Spiliakou" userId="f4bd6b91a0b5818a" providerId="LiveId" clId="{70143083-FABF-4A1D-A955-5BCBC258E469}" dt="2021-03-08T08:57:13.533" v="876" actId="478"/>
          <ac:picMkLst>
            <pc:docMk/>
            <pc:sldMk cId="1560524131" sldId="352"/>
            <ac:picMk id="22536" creationId="{2298CF9A-CE5C-4374-B99D-B17BF0AF8734}"/>
          </ac:picMkLst>
        </pc:picChg>
        <pc:picChg chg="add mod">
          <ac:chgData name="Amalia Spiliakou" userId="f4bd6b91a0b5818a" providerId="LiveId" clId="{70143083-FABF-4A1D-A955-5BCBC258E469}" dt="2021-03-08T17:17:09.075" v="1781" actId="1076"/>
          <ac:picMkLst>
            <pc:docMk/>
            <pc:sldMk cId="1560524131" sldId="352"/>
            <ac:picMk id="22538" creationId="{EA89704D-1FF4-4A20-84A0-50174BE1F187}"/>
          </ac:picMkLst>
        </pc:picChg>
      </pc:sldChg>
      <pc:sldChg chg="addSp delSp modSp new mod setBg">
        <pc:chgData name="Amalia Spiliakou" userId="f4bd6b91a0b5818a" providerId="LiveId" clId="{70143083-FABF-4A1D-A955-5BCBC258E469}" dt="2021-03-08T09:02:49.127" v="987"/>
        <pc:sldMkLst>
          <pc:docMk/>
          <pc:sldMk cId="844196568" sldId="353"/>
        </pc:sldMkLst>
        <pc:spChg chg="del mod ord">
          <ac:chgData name="Amalia Spiliakou" userId="f4bd6b91a0b5818a" providerId="LiveId" clId="{70143083-FABF-4A1D-A955-5BCBC258E469}" dt="2021-03-08T09:01:24.702" v="923" actId="478"/>
          <ac:spMkLst>
            <pc:docMk/>
            <pc:sldMk cId="844196568" sldId="353"/>
            <ac:spMk id="2" creationId="{2A948371-F369-4191-BF12-AB7B829B0918}"/>
          </ac:spMkLst>
        </pc:spChg>
        <pc:spChg chg="add mod">
          <ac:chgData name="Amalia Spiliakou" userId="f4bd6b91a0b5818a" providerId="LiveId" clId="{70143083-FABF-4A1D-A955-5BCBC258E469}" dt="2021-03-08T09:02:43.210" v="986" actId="20577"/>
          <ac:spMkLst>
            <pc:docMk/>
            <pc:sldMk cId="844196568" sldId="353"/>
            <ac:spMk id="3" creationId="{500FE86D-139C-4605-9E32-62E5CE7D377C}"/>
          </ac:spMkLst>
        </pc:spChg>
        <pc:picChg chg="add del mod">
          <ac:chgData name="Amalia Spiliakou" userId="f4bd6b91a0b5818a" providerId="LiveId" clId="{70143083-FABF-4A1D-A955-5BCBC258E469}" dt="2021-03-08T09:01:21.487" v="922" actId="478"/>
          <ac:picMkLst>
            <pc:docMk/>
            <pc:sldMk cId="844196568" sldId="353"/>
            <ac:picMk id="23554" creationId="{3C0563D9-9296-4971-AC4E-661F94B78DBB}"/>
          </ac:picMkLst>
        </pc:picChg>
        <pc:picChg chg="add">
          <ac:chgData name="Amalia Spiliakou" userId="f4bd6b91a0b5818a" providerId="LiveId" clId="{70143083-FABF-4A1D-A955-5BCBC258E469}" dt="2021-03-08T09:01:25.947" v="924"/>
          <ac:picMkLst>
            <pc:docMk/>
            <pc:sldMk cId="844196568" sldId="353"/>
            <ac:picMk id="23556" creationId="{7C710B31-67EA-4456-9C52-3715B7A9CCB6}"/>
          </ac:picMkLst>
        </pc:picChg>
      </pc:sldChg>
      <pc:sldChg chg="addSp modSp new mod setBg">
        <pc:chgData name="Amalia Spiliakou" userId="f4bd6b91a0b5818a" providerId="LiveId" clId="{70143083-FABF-4A1D-A955-5BCBC258E469}" dt="2021-03-08T17:18:23.165" v="1804" actId="20577"/>
        <pc:sldMkLst>
          <pc:docMk/>
          <pc:sldMk cId="96533855" sldId="354"/>
        </pc:sldMkLst>
        <pc:spChg chg="mod">
          <ac:chgData name="Amalia Spiliakou" userId="f4bd6b91a0b5818a" providerId="LiveId" clId="{70143083-FABF-4A1D-A955-5BCBC258E469}" dt="2021-03-08T17:18:23.165" v="1804" actId="20577"/>
          <ac:spMkLst>
            <pc:docMk/>
            <pc:sldMk cId="96533855" sldId="354"/>
            <ac:spMk id="2" creationId="{F63FF283-A244-4D13-A192-4A6F52AF9394}"/>
          </ac:spMkLst>
        </pc:spChg>
        <pc:picChg chg="add mod">
          <ac:chgData name="Amalia Spiliakou" userId="f4bd6b91a0b5818a" providerId="LiveId" clId="{70143083-FABF-4A1D-A955-5BCBC258E469}" dt="2021-03-08T09:04:53.751" v="989" actId="1076"/>
          <ac:picMkLst>
            <pc:docMk/>
            <pc:sldMk cId="96533855" sldId="354"/>
            <ac:picMk id="24578" creationId="{72D7500E-71F5-4FEA-80C1-78CE3F0E8FB9}"/>
          </ac:picMkLst>
        </pc:picChg>
      </pc:sldChg>
      <pc:sldChg chg="addSp modSp new mod setBg">
        <pc:chgData name="Amalia Spiliakou" userId="f4bd6b91a0b5818a" providerId="LiveId" clId="{70143083-FABF-4A1D-A955-5BCBC258E469}" dt="2021-03-08T17:19:08.353" v="1822" actId="20577"/>
        <pc:sldMkLst>
          <pc:docMk/>
          <pc:sldMk cId="1703653785" sldId="355"/>
        </pc:sldMkLst>
        <pc:spChg chg="mod">
          <ac:chgData name="Amalia Spiliakou" userId="f4bd6b91a0b5818a" providerId="LiveId" clId="{70143083-FABF-4A1D-A955-5BCBC258E469}" dt="2021-03-08T17:19:08.353" v="1822" actId="20577"/>
          <ac:spMkLst>
            <pc:docMk/>
            <pc:sldMk cId="1703653785" sldId="355"/>
            <ac:spMk id="2" creationId="{3D147099-57DE-4786-A0F7-D62C24ADDAB8}"/>
          </ac:spMkLst>
        </pc:spChg>
        <pc:picChg chg="add mod">
          <ac:chgData name="Amalia Spiliakou" userId="f4bd6b91a0b5818a" providerId="LiveId" clId="{70143083-FABF-4A1D-A955-5BCBC258E469}" dt="2021-03-08T09:08:29.020" v="1013" actId="1076"/>
          <ac:picMkLst>
            <pc:docMk/>
            <pc:sldMk cId="1703653785" sldId="355"/>
            <ac:picMk id="25602" creationId="{A753F970-CE5D-4CAA-9933-EF7D5ECB939A}"/>
          </ac:picMkLst>
        </pc:picChg>
      </pc:sldChg>
      <pc:sldChg chg="addSp modSp new del mod setBg">
        <pc:chgData name="Amalia Spiliakou" userId="f4bd6b91a0b5818a" providerId="LiveId" clId="{70143083-FABF-4A1D-A955-5BCBC258E469}" dt="2021-03-08T09:22:36.471" v="1216" actId="47"/>
        <pc:sldMkLst>
          <pc:docMk/>
          <pc:sldMk cId="2942573300" sldId="356"/>
        </pc:sldMkLst>
        <pc:spChg chg="mod">
          <ac:chgData name="Amalia Spiliakou" userId="f4bd6b91a0b5818a" providerId="LiveId" clId="{70143083-FABF-4A1D-A955-5BCBC258E469}" dt="2021-03-08T09:12:46.320" v="1114" actId="6549"/>
          <ac:spMkLst>
            <pc:docMk/>
            <pc:sldMk cId="2942573300" sldId="356"/>
            <ac:spMk id="2" creationId="{B12B32B3-6F3D-402F-A739-DBFAD91A90DF}"/>
          </ac:spMkLst>
        </pc:spChg>
        <pc:picChg chg="add mod">
          <ac:chgData name="Amalia Spiliakou" userId="f4bd6b91a0b5818a" providerId="LiveId" clId="{70143083-FABF-4A1D-A955-5BCBC258E469}" dt="2021-03-08T09:11:12.107" v="1068" actId="1076"/>
          <ac:picMkLst>
            <pc:docMk/>
            <pc:sldMk cId="2942573300" sldId="356"/>
            <ac:picMk id="26626" creationId="{B70608B5-E240-4A29-8384-4D3CA31B3CD2}"/>
          </ac:picMkLst>
        </pc:picChg>
      </pc:sldChg>
      <pc:sldChg chg="addSp modSp new mod setBg">
        <pc:chgData name="Amalia Spiliakou" userId="f4bd6b91a0b5818a" providerId="LiveId" clId="{70143083-FABF-4A1D-A955-5BCBC258E469}" dt="2021-03-08T17:19:41.286" v="1834" actId="20577"/>
        <pc:sldMkLst>
          <pc:docMk/>
          <pc:sldMk cId="2504882073" sldId="357"/>
        </pc:sldMkLst>
        <pc:spChg chg="mod">
          <ac:chgData name="Amalia Spiliakou" userId="f4bd6b91a0b5818a" providerId="LiveId" clId="{70143083-FABF-4A1D-A955-5BCBC258E469}" dt="2021-03-08T17:19:41.286" v="1834" actId="20577"/>
          <ac:spMkLst>
            <pc:docMk/>
            <pc:sldMk cId="2504882073" sldId="357"/>
            <ac:spMk id="2" creationId="{41965CDA-A6B2-44D6-B78A-C2A09C8AC419}"/>
          </ac:spMkLst>
        </pc:spChg>
        <pc:picChg chg="add mod">
          <ac:chgData name="Amalia Spiliakou" userId="f4bd6b91a0b5818a" providerId="LiveId" clId="{70143083-FABF-4A1D-A955-5BCBC258E469}" dt="2021-03-08T09:14:31.114" v="1163" actId="1076"/>
          <ac:picMkLst>
            <pc:docMk/>
            <pc:sldMk cId="2504882073" sldId="357"/>
            <ac:picMk id="27650" creationId="{0D0ABA3D-3978-4BA6-AE4F-7349907ADE28}"/>
          </ac:picMkLst>
        </pc:picChg>
      </pc:sldChg>
      <pc:sldChg chg="new del">
        <pc:chgData name="Amalia Spiliakou" userId="f4bd6b91a0b5818a" providerId="LiveId" clId="{70143083-FABF-4A1D-A955-5BCBC258E469}" dt="2021-03-08T09:17:12.637" v="1213" actId="47"/>
        <pc:sldMkLst>
          <pc:docMk/>
          <pc:sldMk cId="3609013840" sldId="358"/>
        </pc:sldMkLst>
      </pc:sldChg>
      <pc:sldChg chg="new del">
        <pc:chgData name="Amalia Spiliakou" userId="f4bd6b91a0b5818a" providerId="LiveId" clId="{70143083-FABF-4A1D-A955-5BCBC258E469}" dt="2021-03-08T09:17:14.968" v="1214" actId="47"/>
        <pc:sldMkLst>
          <pc:docMk/>
          <pc:sldMk cId="1133722177" sldId="359"/>
        </pc:sldMkLst>
      </pc:sldChg>
      <pc:sldChg chg="new del">
        <pc:chgData name="Amalia Spiliakou" userId="f4bd6b91a0b5818a" providerId="LiveId" clId="{70143083-FABF-4A1D-A955-5BCBC258E469}" dt="2021-03-08T09:17:15.785" v="1215" actId="47"/>
        <pc:sldMkLst>
          <pc:docMk/>
          <pc:sldMk cId="65275835" sldId="360"/>
        </pc:sldMkLst>
      </pc:sldChg>
      <pc:sldChg chg="modSp add mod setBg">
        <pc:chgData name="Amalia Spiliakou" userId="f4bd6b91a0b5818a" providerId="LiveId" clId="{70143083-FABF-4A1D-A955-5BCBC258E469}" dt="2021-03-08T09:17:10.750" v="1212" actId="255"/>
        <pc:sldMkLst>
          <pc:docMk/>
          <pc:sldMk cId="724857620" sldId="361"/>
        </pc:sldMkLst>
        <pc:spChg chg="mod">
          <ac:chgData name="Amalia Spiliakou" userId="f4bd6b91a0b5818a" providerId="LiveId" clId="{70143083-FABF-4A1D-A955-5BCBC258E469}" dt="2021-03-08T09:17:10.750" v="1212" actId="255"/>
          <ac:spMkLst>
            <pc:docMk/>
            <pc:sldMk cId="724857620" sldId="361"/>
            <ac:spMk id="2" creationId="{907973FC-E9EE-44BB-9FB0-6C9BA9AB2DE2}"/>
          </ac:spMkLst>
        </pc:spChg>
      </pc:sldChg>
      <pc:sldChg chg="modSp new mod setBg">
        <pc:chgData name="Amalia Spiliakou" userId="f4bd6b91a0b5818a" providerId="LiveId" clId="{70143083-FABF-4A1D-A955-5BCBC258E469}" dt="2021-03-08T17:20:05.540" v="1835" actId="255"/>
        <pc:sldMkLst>
          <pc:docMk/>
          <pc:sldMk cId="2596881976" sldId="362"/>
        </pc:sldMkLst>
        <pc:spChg chg="mod">
          <ac:chgData name="Amalia Spiliakou" userId="f4bd6b91a0b5818a" providerId="LiveId" clId="{70143083-FABF-4A1D-A955-5BCBC258E469}" dt="2021-03-08T17:20:05.540" v="1835" actId="255"/>
          <ac:spMkLst>
            <pc:docMk/>
            <pc:sldMk cId="2596881976" sldId="362"/>
            <ac:spMk id="2" creationId="{8B854B6A-C5FD-4372-9251-F551D1C0EFEB}"/>
          </ac:spMkLst>
        </pc:spChg>
      </pc:sldChg>
      <pc:sldChg chg="modSp new mod setBg">
        <pc:chgData name="Amalia Spiliakou" userId="f4bd6b91a0b5818a" providerId="LiveId" clId="{70143083-FABF-4A1D-A955-5BCBC258E469}" dt="2021-03-08T17:01:15.728" v="1544"/>
        <pc:sldMkLst>
          <pc:docMk/>
          <pc:sldMk cId="1592678363" sldId="363"/>
        </pc:sldMkLst>
        <pc:spChg chg="mod">
          <ac:chgData name="Amalia Spiliakou" userId="f4bd6b91a0b5818a" providerId="LiveId" clId="{70143083-FABF-4A1D-A955-5BCBC258E469}" dt="2021-03-08T16:56:57.842" v="1448" actId="6549"/>
          <ac:spMkLst>
            <pc:docMk/>
            <pc:sldMk cId="1592678363" sldId="363"/>
            <ac:spMk id="2" creationId="{67A86355-7AB5-4D26-8B75-1A61B8A1419C}"/>
          </ac:spMkLst>
        </pc:spChg>
      </pc:sldChg>
      <pc:sldChg chg="modSp new mod setBg">
        <pc:chgData name="Amalia Spiliakou" userId="f4bd6b91a0b5818a" providerId="LiveId" clId="{70143083-FABF-4A1D-A955-5BCBC258E469}" dt="2021-03-08T17:01:22.977" v="1545"/>
        <pc:sldMkLst>
          <pc:docMk/>
          <pc:sldMk cId="120523870" sldId="364"/>
        </pc:sldMkLst>
        <pc:spChg chg="mod">
          <ac:chgData name="Amalia Spiliakou" userId="f4bd6b91a0b5818a" providerId="LiveId" clId="{70143083-FABF-4A1D-A955-5BCBC258E469}" dt="2021-03-08T17:00:34.993" v="1541" actId="20577"/>
          <ac:spMkLst>
            <pc:docMk/>
            <pc:sldMk cId="120523870" sldId="364"/>
            <ac:spMk id="2" creationId="{79BB0410-F60F-4BA7-A4B8-AE03AB7C0FA3}"/>
          </ac:spMkLst>
        </pc:spChg>
      </pc:sldChg>
      <pc:sldChg chg="modSp new del mod">
        <pc:chgData name="Amalia Spiliakou" userId="f4bd6b91a0b5818a" providerId="LiveId" clId="{70143083-FABF-4A1D-A955-5BCBC258E469}" dt="2021-03-08T17:00:40.773" v="1542" actId="47"/>
        <pc:sldMkLst>
          <pc:docMk/>
          <pc:sldMk cId="2236993265" sldId="365"/>
        </pc:sldMkLst>
        <pc:spChg chg="mod">
          <ac:chgData name="Amalia Spiliakou" userId="f4bd6b91a0b5818a" providerId="LiveId" clId="{70143083-FABF-4A1D-A955-5BCBC258E469}" dt="2021-03-08T16:46:29.731" v="1258" actId="2711"/>
          <ac:spMkLst>
            <pc:docMk/>
            <pc:sldMk cId="2236993265" sldId="365"/>
            <ac:spMk id="2" creationId="{AA6BED84-9F2E-405D-80EF-9BB02FAEE7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7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4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0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1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5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4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2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4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DC919-E098-4C50-B61C-2F4A6C2E8A5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9CCA0-6FF8-4C27-8E75-75AC95D3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7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Camera_picta_-_Ceiling#/media/File:Andrea_Mantegna_064_big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inacotecabrera.org/en/collezione-online/opere/saint-luke-polyptych/" TargetMode="External"/><Relationship Id="rId2" Type="http://schemas.openxmlformats.org/officeDocument/2006/relationships/hyperlink" Target="https://www.wga.hu/frames-e.html?/html/m/mantegna/index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italianways.com/the-classical-beauty-of-mantegnas-san-zeno-altarpiece/" TargetMode="External"/><Relationship Id="rId4" Type="http://schemas.openxmlformats.org/officeDocument/2006/relationships/hyperlink" Target="https://secretimages.org/2019/10/19/andrea-mantegna-st-sebastian-c-1459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Category:Camera_picta_-_Ceiling#/media/File:Andrea_Mantegna_064_big.jpg" TargetMode="External"/><Relationship Id="rId3" Type="http://schemas.openxmlformats.org/officeDocument/2006/relationships/hyperlink" Target="https://commons.wikimedia.org/wiki/Category:Camera_picta_-_West_Wall_-_The_Meeting#/media/File:Camera_picta,_l'incontro_02.1.jpg" TargetMode="External"/><Relationship Id="rId7" Type="http://schemas.openxmlformats.org/officeDocument/2006/relationships/hyperlink" Target="https://commons.wikimedia.org/wiki/Category:Camera_picta_-_West_Wall_-_The_Meeting#/media/File:Andrea_mantegna,_camera_degli_sposi,_1465-74,_parete_ovest,_detta_dell'incontro,_04_corte_gonzaga_all'aperto_03,2.jpg" TargetMode="External"/><Relationship Id="rId2" Type="http://schemas.openxmlformats.org/officeDocument/2006/relationships/hyperlink" Target="https://www.wga.hu/frames-e.html?/html/m/mantegna/index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ommons.wikimedia.org/wiki/Category:Camera_picta_-_West_Wall_-_The_Meeting#/media/File:Andrea_mantegna,_camera_degli_sposi,_1465-74,_parete_ovest,_detta_dell'incontro,_04_corte_gonzaga_all'aperto_07_ludovico_gonzaga.jpg" TargetMode="External"/><Relationship Id="rId11" Type="http://schemas.openxmlformats.org/officeDocument/2006/relationships/hyperlink" Target="https://commons.wikimedia.org/wiki/Category:Camera_picta_-_Ceiling#/media/File:Andrea_Mantegna_-_Ceiling_Oculus_(detail)_-_WGA14024.jpg" TargetMode="External"/><Relationship Id="rId5" Type="http://schemas.openxmlformats.org/officeDocument/2006/relationships/hyperlink" Target="https://commons.wikimedia.org/wiki/Category:Camera_picta_-_West_Wall_-_The_Meeting#/media/File:Andrea_Mantegna_083.jpg" TargetMode="External"/><Relationship Id="rId10" Type="http://schemas.openxmlformats.org/officeDocument/2006/relationships/hyperlink" Target="https://commons.wikimedia.org/wiki/Category:Camera_picta_-_Ceiling#/media/File:Andrea_Mantegna_053.jpg" TargetMode="External"/><Relationship Id="rId4" Type="http://schemas.openxmlformats.org/officeDocument/2006/relationships/hyperlink" Target="https://commons.wikimedia.org/wiki/Category:Camera_picta_-_West_Wall_-_The_Meeting#/media/File:Andrea_Mantegna_070.jpg" TargetMode="External"/><Relationship Id="rId9" Type="http://schemas.openxmlformats.org/officeDocument/2006/relationships/hyperlink" Target="https://commons.wikimedia.org/wiki/Category:Camera_picta_-_Ceiling#/media/File:Andrea_Mantegna_-_Ceiling_Oculus_-_WGA14022.jpg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patrons.org.es/andrea-mantegna/" TargetMode="External"/><Relationship Id="rId3" Type="http://schemas.openxmlformats.org/officeDocument/2006/relationships/hyperlink" Target="https://commons.wikimedia.org/wiki/Category:Camera_picta_-_Ceiling#/media/File:Andrea_Mantegna_065.jpg" TargetMode="External"/><Relationship Id="rId7" Type="http://schemas.openxmlformats.org/officeDocument/2006/relationships/hyperlink" Target="https://pinacotecabrera.org/en/collezione-online/opere/madonna-and-child-with-a-choir-of-cherubs/" TargetMode="External"/><Relationship Id="rId2" Type="http://schemas.openxmlformats.org/officeDocument/2006/relationships/hyperlink" Target="https://commons.wikimedia.org/wiki/Category:Camera_picta_-_Ceiling#/media/File:Andrea_Mantegna_-_Ceiling_Oculus_(detail)_-_WGA14025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wikiwand.com/en/St._Sebastian_(Mantegna)" TargetMode="External"/><Relationship Id="rId11" Type="http://schemas.openxmlformats.org/officeDocument/2006/relationships/hyperlink" Target="https://en.wikipedia.org/wiki/Triumphs_of_Caesar_(Mantegna)#/media/File:Triumph4-Mantegna-vase-bearers.jpg" TargetMode="External"/><Relationship Id="rId5" Type="http://schemas.openxmlformats.org/officeDocument/2006/relationships/hyperlink" Target="https://www.wga.hu/frames-e.html?/html/m/mantegna/index.html" TargetMode="External"/><Relationship Id="rId10" Type="http://schemas.openxmlformats.org/officeDocument/2006/relationships/hyperlink" Target="https://en.wikipedia.org/wiki/Triumphs_of_Caesar_(Mantegna)#/media/File:Triumph1-Mantegna-picture-bearers.jpg" TargetMode="External"/><Relationship Id="rId4" Type="http://schemas.openxmlformats.org/officeDocument/2006/relationships/hyperlink" Target="https://commons.wikimedia.org/wiki/Category:Camera_picta_-_Ceiling#/media/File:Andrea_Mantegna_066.jpg" TargetMode="External"/><Relationship Id="rId9" Type="http://schemas.openxmlformats.org/officeDocument/2006/relationships/hyperlink" Target="https://www.wga.hu/frames-e.html?/bio/m/mantegna/biograph.html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907973FC-E9EE-44BB-9FB0-6C9BA9AB2DE2}"/>
              </a:ext>
            </a:extLst>
          </p:cNvPr>
          <p:cNvSpPr/>
          <p:nvPr/>
        </p:nvSpPr>
        <p:spPr>
          <a:xfrm>
            <a:off x="350668" y="317376"/>
            <a:ext cx="8442663" cy="6223247"/>
          </a:xfrm>
          <a:custGeom>
            <a:avLst/>
            <a:gdLst>
              <a:gd name="connsiteX0" fmla="*/ 0 w 8442663"/>
              <a:gd name="connsiteY0" fmla="*/ 6223247 h 6223247"/>
              <a:gd name="connsiteX1" fmla="*/ 3165999 w 8442663"/>
              <a:gd name="connsiteY1" fmla="*/ 5493960 h 6223247"/>
              <a:gd name="connsiteX2" fmla="*/ 2617226 w 8442663"/>
              <a:gd name="connsiteY2" fmla="*/ 5165295 h 6223247"/>
              <a:gd name="connsiteX3" fmla="*/ 2110666 w 8442663"/>
              <a:gd name="connsiteY3" fmla="*/ 4861912 h 6223247"/>
              <a:gd name="connsiteX4" fmla="*/ 6331997 w 8442663"/>
              <a:gd name="connsiteY4" fmla="*/ 4861912 h 6223247"/>
              <a:gd name="connsiteX5" fmla="*/ 5793777 w 8442663"/>
              <a:gd name="connsiteY5" fmla="*/ 5184256 h 6223247"/>
              <a:gd name="connsiteX6" fmla="*/ 5276664 w 8442663"/>
              <a:gd name="connsiteY6" fmla="*/ 5493960 h 6223247"/>
              <a:gd name="connsiteX7" fmla="*/ 8442663 w 8442663"/>
              <a:gd name="connsiteY7" fmla="*/ 6223247 h 6223247"/>
              <a:gd name="connsiteX8" fmla="*/ 8263256 w 8442663"/>
              <a:gd name="connsiteY8" fmla="*/ 5768658 h 6223247"/>
              <a:gd name="connsiteX9" fmla="*/ 8083850 w 8442663"/>
              <a:gd name="connsiteY9" fmla="*/ 5314070 h 6223247"/>
              <a:gd name="connsiteX10" fmla="*/ 7893890 w 8442663"/>
              <a:gd name="connsiteY10" fmla="*/ 4832740 h 6223247"/>
              <a:gd name="connsiteX11" fmla="*/ 7661717 w 8442663"/>
              <a:gd name="connsiteY11" fmla="*/ 4244449 h 6223247"/>
              <a:gd name="connsiteX12" fmla="*/ 7387330 w 8442663"/>
              <a:gd name="connsiteY12" fmla="*/ 3549196 h 6223247"/>
              <a:gd name="connsiteX13" fmla="*/ 7661717 w 8442663"/>
              <a:gd name="connsiteY13" fmla="*/ 3030916 h 6223247"/>
              <a:gd name="connsiteX14" fmla="*/ 7925550 w 8442663"/>
              <a:gd name="connsiteY14" fmla="*/ 2532570 h 6223247"/>
              <a:gd name="connsiteX15" fmla="*/ 8168276 w 8442663"/>
              <a:gd name="connsiteY15" fmla="*/ 2074092 h 6223247"/>
              <a:gd name="connsiteX16" fmla="*/ 8442663 w 8442663"/>
              <a:gd name="connsiteY16" fmla="*/ 1555812 h 6223247"/>
              <a:gd name="connsiteX17" fmla="*/ 6331997 w 8442663"/>
              <a:gd name="connsiteY17" fmla="*/ 972382 h 6223247"/>
              <a:gd name="connsiteX18" fmla="*/ 6331997 w 8442663"/>
              <a:gd name="connsiteY18" fmla="*/ 583429 h 6223247"/>
              <a:gd name="connsiteX19" fmla="*/ 6331997 w 8442663"/>
              <a:gd name="connsiteY19" fmla="*/ 194476 h 6223247"/>
              <a:gd name="connsiteX20" fmla="*/ 2110666 w 8442663"/>
              <a:gd name="connsiteY20" fmla="*/ 194476 h 6223247"/>
              <a:gd name="connsiteX21" fmla="*/ 2110666 w 8442663"/>
              <a:gd name="connsiteY21" fmla="*/ 560092 h 6223247"/>
              <a:gd name="connsiteX22" fmla="*/ 2110666 w 8442663"/>
              <a:gd name="connsiteY22" fmla="*/ 972382 h 6223247"/>
              <a:gd name="connsiteX23" fmla="*/ 0 w 8442663"/>
              <a:gd name="connsiteY23" fmla="*/ 1555812 h 6223247"/>
              <a:gd name="connsiteX24" fmla="*/ 232173 w 8442663"/>
              <a:gd name="connsiteY24" fmla="*/ 1994356 h 6223247"/>
              <a:gd name="connsiteX25" fmla="*/ 496007 w 8442663"/>
              <a:gd name="connsiteY25" fmla="*/ 2492702 h 6223247"/>
              <a:gd name="connsiteX26" fmla="*/ 770393 w 8442663"/>
              <a:gd name="connsiteY26" fmla="*/ 3010982 h 6223247"/>
              <a:gd name="connsiteX27" fmla="*/ 1055333 w 8442663"/>
              <a:gd name="connsiteY27" fmla="*/ 3549196 h 6223247"/>
              <a:gd name="connsiteX28" fmla="*/ 865373 w 8442663"/>
              <a:gd name="connsiteY28" fmla="*/ 4030525 h 6223247"/>
              <a:gd name="connsiteX29" fmla="*/ 633200 w 8442663"/>
              <a:gd name="connsiteY29" fmla="*/ 4618816 h 6223247"/>
              <a:gd name="connsiteX30" fmla="*/ 422133 w 8442663"/>
              <a:gd name="connsiteY30" fmla="*/ 5153627 h 6223247"/>
              <a:gd name="connsiteX31" fmla="*/ 189960 w 8442663"/>
              <a:gd name="connsiteY31" fmla="*/ 5741918 h 6223247"/>
              <a:gd name="connsiteX32" fmla="*/ 0 w 8442663"/>
              <a:gd name="connsiteY32" fmla="*/ 6223247 h 6223247"/>
              <a:gd name="connsiteX0" fmla="*/ 3165999 w 8442663"/>
              <a:gd name="connsiteY0" fmla="*/ 4716054 h 6223247"/>
              <a:gd name="connsiteX1" fmla="*/ 3165999 w 8442663"/>
              <a:gd name="connsiteY1" fmla="*/ 5120565 h 6223247"/>
              <a:gd name="connsiteX2" fmla="*/ 3165999 w 8442663"/>
              <a:gd name="connsiteY2" fmla="*/ 5493960 h 6223247"/>
              <a:gd name="connsiteX3" fmla="*/ 2627779 w 8442663"/>
              <a:gd name="connsiteY3" fmla="*/ 5171616 h 6223247"/>
              <a:gd name="connsiteX4" fmla="*/ 2110666 w 8442663"/>
              <a:gd name="connsiteY4" fmla="*/ 4861912 h 6223247"/>
              <a:gd name="connsiteX5" fmla="*/ 6331997 w 8442663"/>
              <a:gd name="connsiteY5" fmla="*/ 4861912 h 6223247"/>
              <a:gd name="connsiteX6" fmla="*/ 5814884 w 8442663"/>
              <a:gd name="connsiteY6" fmla="*/ 5171616 h 6223247"/>
              <a:gd name="connsiteX7" fmla="*/ 5276664 w 8442663"/>
              <a:gd name="connsiteY7" fmla="*/ 5493960 h 6223247"/>
              <a:gd name="connsiteX8" fmla="*/ 5276664 w 8442663"/>
              <a:gd name="connsiteY8" fmla="*/ 5120565 h 6223247"/>
              <a:gd name="connsiteX9" fmla="*/ 5276664 w 8442663"/>
              <a:gd name="connsiteY9" fmla="*/ 4716054 h 6223247"/>
              <a:gd name="connsiteX10" fmla="*/ 3165999 w 8442663"/>
              <a:gd name="connsiteY10" fmla="*/ 4716054 h 6223247"/>
              <a:gd name="connsiteX0" fmla="*/ 0 w 8442663"/>
              <a:gd name="connsiteY0" fmla="*/ 6223247 h 6223247"/>
              <a:gd name="connsiteX1" fmla="*/ 232173 w 8442663"/>
              <a:gd name="connsiteY1" fmla="*/ 5634956 h 6223247"/>
              <a:gd name="connsiteX2" fmla="*/ 453793 w 8442663"/>
              <a:gd name="connsiteY2" fmla="*/ 5073405 h 6223247"/>
              <a:gd name="connsiteX3" fmla="*/ 654306 w 8442663"/>
              <a:gd name="connsiteY3" fmla="*/ 4565335 h 6223247"/>
              <a:gd name="connsiteX4" fmla="*/ 854820 w 8442663"/>
              <a:gd name="connsiteY4" fmla="*/ 4057266 h 6223247"/>
              <a:gd name="connsiteX5" fmla="*/ 1055333 w 8442663"/>
              <a:gd name="connsiteY5" fmla="*/ 3549196 h 6223247"/>
              <a:gd name="connsiteX6" fmla="*/ 823160 w 8442663"/>
              <a:gd name="connsiteY6" fmla="*/ 3110652 h 6223247"/>
              <a:gd name="connsiteX7" fmla="*/ 559326 w 8442663"/>
              <a:gd name="connsiteY7" fmla="*/ 2612306 h 6223247"/>
              <a:gd name="connsiteX8" fmla="*/ 295493 w 8442663"/>
              <a:gd name="connsiteY8" fmla="*/ 2113960 h 6223247"/>
              <a:gd name="connsiteX9" fmla="*/ 0 w 8442663"/>
              <a:gd name="connsiteY9" fmla="*/ 1555812 h 6223247"/>
              <a:gd name="connsiteX10" fmla="*/ 2110666 w 8442663"/>
              <a:gd name="connsiteY10" fmla="*/ 972382 h 6223247"/>
              <a:gd name="connsiteX11" fmla="*/ 2110666 w 8442663"/>
              <a:gd name="connsiteY11" fmla="*/ 606766 h 6223247"/>
              <a:gd name="connsiteX12" fmla="*/ 2110666 w 8442663"/>
              <a:gd name="connsiteY12" fmla="*/ 194476 h 6223247"/>
              <a:gd name="connsiteX13" fmla="*/ 6331997 w 8442663"/>
              <a:gd name="connsiteY13" fmla="*/ 194476 h 6223247"/>
              <a:gd name="connsiteX14" fmla="*/ 6331997 w 8442663"/>
              <a:gd name="connsiteY14" fmla="*/ 598987 h 6223247"/>
              <a:gd name="connsiteX15" fmla="*/ 6331997 w 8442663"/>
              <a:gd name="connsiteY15" fmla="*/ 972382 h 6223247"/>
              <a:gd name="connsiteX16" fmla="*/ 8442663 w 8442663"/>
              <a:gd name="connsiteY16" fmla="*/ 1555812 h 6223247"/>
              <a:gd name="connsiteX17" fmla="*/ 8168276 w 8442663"/>
              <a:gd name="connsiteY17" fmla="*/ 2074092 h 6223247"/>
              <a:gd name="connsiteX18" fmla="*/ 7936103 w 8442663"/>
              <a:gd name="connsiteY18" fmla="*/ 2512636 h 6223247"/>
              <a:gd name="connsiteX19" fmla="*/ 7693377 w 8442663"/>
              <a:gd name="connsiteY19" fmla="*/ 2971115 h 6223247"/>
              <a:gd name="connsiteX20" fmla="*/ 7387330 w 8442663"/>
              <a:gd name="connsiteY20" fmla="*/ 3549196 h 6223247"/>
              <a:gd name="connsiteX21" fmla="*/ 7598397 w 8442663"/>
              <a:gd name="connsiteY21" fmla="*/ 4084006 h 6223247"/>
              <a:gd name="connsiteX22" fmla="*/ 7788357 w 8442663"/>
              <a:gd name="connsiteY22" fmla="*/ 4565335 h 6223247"/>
              <a:gd name="connsiteX23" fmla="*/ 8020530 w 8442663"/>
              <a:gd name="connsiteY23" fmla="*/ 5153627 h 6223247"/>
              <a:gd name="connsiteX24" fmla="*/ 8252703 w 8442663"/>
              <a:gd name="connsiteY24" fmla="*/ 5741918 h 6223247"/>
              <a:gd name="connsiteX25" fmla="*/ 8442663 w 8442663"/>
              <a:gd name="connsiteY25" fmla="*/ 6223247 h 6223247"/>
              <a:gd name="connsiteX26" fmla="*/ 5276664 w 8442663"/>
              <a:gd name="connsiteY26" fmla="*/ 5493960 h 6223247"/>
              <a:gd name="connsiteX27" fmla="*/ 5772671 w 8442663"/>
              <a:gd name="connsiteY27" fmla="*/ 5196897 h 6223247"/>
              <a:gd name="connsiteX28" fmla="*/ 6331997 w 8442663"/>
              <a:gd name="connsiteY28" fmla="*/ 4861912 h 6223247"/>
              <a:gd name="connsiteX29" fmla="*/ 2110666 w 8442663"/>
              <a:gd name="connsiteY29" fmla="*/ 4861912 h 6223247"/>
              <a:gd name="connsiteX30" fmla="*/ 2606673 w 8442663"/>
              <a:gd name="connsiteY30" fmla="*/ 5158975 h 6223247"/>
              <a:gd name="connsiteX31" fmla="*/ 3165999 w 8442663"/>
              <a:gd name="connsiteY31" fmla="*/ 5493960 h 6223247"/>
              <a:gd name="connsiteX32" fmla="*/ 0 w 8442663"/>
              <a:gd name="connsiteY32" fmla="*/ 6223247 h 6223247"/>
              <a:gd name="connsiteX33" fmla="*/ 2110666 w 8442663"/>
              <a:gd name="connsiteY33" fmla="*/ 4861912 h 6223247"/>
              <a:gd name="connsiteX34" fmla="*/ 2110666 w 8442663"/>
              <a:gd name="connsiteY34" fmla="*/ 4135866 h 6223247"/>
              <a:gd name="connsiteX35" fmla="*/ 2110666 w 8442663"/>
              <a:gd name="connsiteY35" fmla="*/ 3565402 h 6223247"/>
              <a:gd name="connsiteX36" fmla="*/ 2110666 w 8442663"/>
              <a:gd name="connsiteY36" fmla="*/ 3033833 h 6223247"/>
              <a:gd name="connsiteX37" fmla="*/ 2110666 w 8442663"/>
              <a:gd name="connsiteY37" fmla="*/ 2307787 h 6223247"/>
              <a:gd name="connsiteX38" fmla="*/ 2110666 w 8442663"/>
              <a:gd name="connsiteY38" fmla="*/ 1620637 h 6223247"/>
              <a:gd name="connsiteX39" fmla="*/ 2110666 w 8442663"/>
              <a:gd name="connsiteY39" fmla="*/ 972382 h 6223247"/>
              <a:gd name="connsiteX40" fmla="*/ 6331997 w 8442663"/>
              <a:gd name="connsiteY40" fmla="*/ 972382 h 6223247"/>
              <a:gd name="connsiteX41" fmla="*/ 6331997 w 8442663"/>
              <a:gd name="connsiteY41" fmla="*/ 1503951 h 6223247"/>
              <a:gd name="connsiteX42" fmla="*/ 6331997 w 8442663"/>
              <a:gd name="connsiteY42" fmla="*/ 2191101 h 6223247"/>
              <a:gd name="connsiteX43" fmla="*/ 6331997 w 8442663"/>
              <a:gd name="connsiteY43" fmla="*/ 2800461 h 6223247"/>
              <a:gd name="connsiteX44" fmla="*/ 6331997 w 8442663"/>
              <a:gd name="connsiteY44" fmla="*/ 3370926 h 6223247"/>
              <a:gd name="connsiteX45" fmla="*/ 6331997 w 8442663"/>
              <a:gd name="connsiteY45" fmla="*/ 3980285 h 6223247"/>
              <a:gd name="connsiteX46" fmla="*/ 6331997 w 8442663"/>
              <a:gd name="connsiteY46" fmla="*/ 4861912 h 6223247"/>
              <a:gd name="connsiteX47" fmla="*/ 3165999 w 8442663"/>
              <a:gd name="connsiteY47" fmla="*/ 4716054 h 6223247"/>
              <a:gd name="connsiteX48" fmla="*/ 3165999 w 8442663"/>
              <a:gd name="connsiteY48" fmla="*/ 5105007 h 6223247"/>
              <a:gd name="connsiteX49" fmla="*/ 3165999 w 8442663"/>
              <a:gd name="connsiteY49" fmla="*/ 5493960 h 6223247"/>
              <a:gd name="connsiteX50" fmla="*/ 5276664 w 8442663"/>
              <a:gd name="connsiteY50" fmla="*/ 5493960 h 6223247"/>
              <a:gd name="connsiteX51" fmla="*/ 5276664 w 8442663"/>
              <a:gd name="connsiteY51" fmla="*/ 5105007 h 6223247"/>
              <a:gd name="connsiteX52" fmla="*/ 5276664 w 8442663"/>
              <a:gd name="connsiteY52" fmla="*/ 4716054 h 62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2663" h="6223247" stroke="0" extrusionOk="0">
                <a:moveTo>
                  <a:pt x="0" y="6223247"/>
                </a:moveTo>
                <a:cubicBezTo>
                  <a:pt x="1202325" y="5921552"/>
                  <a:pt x="2061332" y="5805647"/>
                  <a:pt x="3165999" y="5493960"/>
                </a:cubicBezTo>
                <a:cubicBezTo>
                  <a:pt x="2997387" y="5418708"/>
                  <a:pt x="2822922" y="5256868"/>
                  <a:pt x="2617226" y="5165295"/>
                </a:cubicBezTo>
                <a:cubicBezTo>
                  <a:pt x="2411530" y="5073722"/>
                  <a:pt x="2230495" y="4917032"/>
                  <a:pt x="2110666" y="4861912"/>
                </a:cubicBezTo>
                <a:cubicBezTo>
                  <a:pt x="3577290" y="4310998"/>
                  <a:pt x="4973851" y="4389126"/>
                  <a:pt x="6331997" y="4861912"/>
                </a:cubicBezTo>
                <a:cubicBezTo>
                  <a:pt x="6057732" y="5010162"/>
                  <a:pt x="5914839" y="5116732"/>
                  <a:pt x="5793777" y="5184256"/>
                </a:cubicBezTo>
                <a:cubicBezTo>
                  <a:pt x="5672716" y="5251781"/>
                  <a:pt x="5400861" y="5447499"/>
                  <a:pt x="5276664" y="5493960"/>
                </a:cubicBezTo>
                <a:cubicBezTo>
                  <a:pt x="6253185" y="5470040"/>
                  <a:pt x="7227948" y="5991037"/>
                  <a:pt x="8442663" y="6223247"/>
                </a:cubicBezTo>
                <a:cubicBezTo>
                  <a:pt x="8384704" y="6032748"/>
                  <a:pt x="8318991" y="5912443"/>
                  <a:pt x="8263256" y="5768658"/>
                </a:cubicBezTo>
                <a:cubicBezTo>
                  <a:pt x="8207522" y="5624872"/>
                  <a:pt x="8185510" y="5521797"/>
                  <a:pt x="8083850" y="5314070"/>
                </a:cubicBezTo>
                <a:cubicBezTo>
                  <a:pt x="7982190" y="5106343"/>
                  <a:pt x="7983540" y="4996326"/>
                  <a:pt x="7893890" y="4832740"/>
                </a:cubicBezTo>
                <a:cubicBezTo>
                  <a:pt x="7804240" y="4669154"/>
                  <a:pt x="7766754" y="4454872"/>
                  <a:pt x="7661717" y="4244449"/>
                </a:cubicBezTo>
                <a:cubicBezTo>
                  <a:pt x="7556680" y="4034026"/>
                  <a:pt x="7504264" y="3778875"/>
                  <a:pt x="7387330" y="3549196"/>
                </a:cubicBezTo>
                <a:cubicBezTo>
                  <a:pt x="7461106" y="3391397"/>
                  <a:pt x="7608904" y="3182774"/>
                  <a:pt x="7661717" y="3030916"/>
                </a:cubicBezTo>
                <a:cubicBezTo>
                  <a:pt x="7714530" y="2879058"/>
                  <a:pt x="7790918" y="2778105"/>
                  <a:pt x="7925550" y="2532570"/>
                </a:cubicBezTo>
                <a:cubicBezTo>
                  <a:pt x="8060182" y="2287035"/>
                  <a:pt x="8065208" y="2273186"/>
                  <a:pt x="8168276" y="2074092"/>
                </a:cubicBezTo>
                <a:cubicBezTo>
                  <a:pt x="8271345" y="1874998"/>
                  <a:pt x="8364936" y="1651630"/>
                  <a:pt x="8442663" y="1555812"/>
                </a:cubicBezTo>
                <a:cubicBezTo>
                  <a:pt x="7718909" y="1256689"/>
                  <a:pt x="7024726" y="1065917"/>
                  <a:pt x="6331997" y="972382"/>
                </a:cubicBezTo>
                <a:cubicBezTo>
                  <a:pt x="6345835" y="874564"/>
                  <a:pt x="6340015" y="708379"/>
                  <a:pt x="6331997" y="583429"/>
                </a:cubicBezTo>
                <a:cubicBezTo>
                  <a:pt x="6323979" y="458479"/>
                  <a:pt x="6340564" y="305104"/>
                  <a:pt x="6331997" y="194476"/>
                </a:cubicBezTo>
                <a:cubicBezTo>
                  <a:pt x="4932193" y="-395606"/>
                  <a:pt x="3287467" y="-14004"/>
                  <a:pt x="2110666" y="194476"/>
                </a:cubicBezTo>
                <a:cubicBezTo>
                  <a:pt x="2126700" y="319766"/>
                  <a:pt x="2114927" y="421933"/>
                  <a:pt x="2110666" y="560092"/>
                </a:cubicBezTo>
                <a:cubicBezTo>
                  <a:pt x="2106405" y="698251"/>
                  <a:pt x="2113994" y="851154"/>
                  <a:pt x="2110666" y="972382"/>
                </a:cubicBezTo>
                <a:cubicBezTo>
                  <a:pt x="1430704" y="1118330"/>
                  <a:pt x="761038" y="1436794"/>
                  <a:pt x="0" y="1555812"/>
                </a:cubicBezTo>
                <a:cubicBezTo>
                  <a:pt x="116015" y="1727639"/>
                  <a:pt x="124464" y="1814736"/>
                  <a:pt x="232173" y="1994356"/>
                </a:cubicBezTo>
                <a:cubicBezTo>
                  <a:pt x="339882" y="2173976"/>
                  <a:pt x="455138" y="2379313"/>
                  <a:pt x="496007" y="2492702"/>
                </a:cubicBezTo>
                <a:cubicBezTo>
                  <a:pt x="536876" y="2606091"/>
                  <a:pt x="681931" y="2829667"/>
                  <a:pt x="770393" y="3010982"/>
                </a:cubicBezTo>
                <a:cubicBezTo>
                  <a:pt x="858855" y="3192296"/>
                  <a:pt x="955967" y="3333010"/>
                  <a:pt x="1055333" y="3549196"/>
                </a:cubicBezTo>
                <a:cubicBezTo>
                  <a:pt x="997523" y="3689432"/>
                  <a:pt x="959258" y="3847592"/>
                  <a:pt x="865373" y="4030525"/>
                </a:cubicBezTo>
                <a:cubicBezTo>
                  <a:pt x="771488" y="4213458"/>
                  <a:pt x="657259" y="4484841"/>
                  <a:pt x="633200" y="4618816"/>
                </a:cubicBezTo>
                <a:cubicBezTo>
                  <a:pt x="609141" y="4752791"/>
                  <a:pt x="460738" y="5018538"/>
                  <a:pt x="422133" y="5153627"/>
                </a:cubicBezTo>
                <a:cubicBezTo>
                  <a:pt x="383528" y="5288716"/>
                  <a:pt x="251280" y="5532354"/>
                  <a:pt x="189960" y="5741918"/>
                </a:cubicBezTo>
                <a:cubicBezTo>
                  <a:pt x="128640" y="5951482"/>
                  <a:pt x="50495" y="6067173"/>
                  <a:pt x="0" y="6223247"/>
                </a:cubicBezTo>
                <a:close/>
              </a:path>
              <a:path w="8442663" h="6223247" fill="darkenLess" stroke="0" extrusionOk="0">
                <a:moveTo>
                  <a:pt x="3165999" y="4716054"/>
                </a:moveTo>
                <a:cubicBezTo>
                  <a:pt x="3160351" y="4803177"/>
                  <a:pt x="3182996" y="5027438"/>
                  <a:pt x="3165999" y="5120565"/>
                </a:cubicBezTo>
                <a:cubicBezTo>
                  <a:pt x="3149002" y="5213692"/>
                  <a:pt x="3158146" y="5394216"/>
                  <a:pt x="3165999" y="5493960"/>
                </a:cubicBezTo>
                <a:cubicBezTo>
                  <a:pt x="2987166" y="5413703"/>
                  <a:pt x="2813677" y="5294502"/>
                  <a:pt x="2627779" y="5171616"/>
                </a:cubicBezTo>
                <a:cubicBezTo>
                  <a:pt x="2441881" y="5048730"/>
                  <a:pt x="2358400" y="4976614"/>
                  <a:pt x="2110666" y="4861912"/>
                </a:cubicBezTo>
                <a:cubicBezTo>
                  <a:pt x="3596205" y="4716964"/>
                  <a:pt x="4966418" y="4381969"/>
                  <a:pt x="6331997" y="4861912"/>
                </a:cubicBezTo>
                <a:cubicBezTo>
                  <a:pt x="6134951" y="4980731"/>
                  <a:pt x="6056588" y="5044538"/>
                  <a:pt x="5814884" y="5171616"/>
                </a:cubicBezTo>
                <a:cubicBezTo>
                  <a:pt x="5573180" y="5298693"/>
                  <a:pt x="5435975" y="5430593"/>
                  <a:pt x="5276664" y="5493960"/>
                </a:cubicBezTo>
                <a:cubicBezTo>
                  <a:pt x="5273516" y="5313660"/>
                  <a:pt x="5287622" y="5269639"/>
                  <a:pt x="5276664" y="5120565"/>
                </a:cubicBezTo>
                <a:cubicBezTo>
                  <a:pt x="5265706" y="4971492"/>
                  <a:pt x="5256869" y="4801993"/>
                  <a:pt x="5276664" y="4716054"/>
                </a:cubicBezTo>
                <a:cubicBezTo>
                  <a:pt x="4663099" y="4745755"/>
                  <a:pt x="3908049" y="4529412"/>
                  <a:pt x="3165999" y="4716054"/>
                </a:cubicBezTo>
                <a:close/>
              </a:path>
              <a:path w="8442663" h="6223247" fill="none" extrusionOk="0">
                <a:moveTo>
                  <a:pt x="0" y="6223247"/>
                </a:moveTo>
                <a:cubicBezTo>
                  <a:pt x="55610" y="6038459"/>
                  <a:pt x="152495" y="5902464"/>
                  <a:pt x="232173" y="5634956"/>
                </a:cubicBezTo>
                <a:cubicBezTo>
                  <a:pt x="311851" y="5367448"/>
                  <a:pt x="389601" y="5262852"/>
                  <a:pt x="453793" y="5073405"/>
                </a:cubicBezTo>
                <a:cubicBezTo>
                  <a:pt x="517985" y="4883958"/>
                  <a:pt x="569973" y="4771290"/>
                  <a:pt x="654306" y="4565335"/>
                </a:cubicBezTo>
                <a:cubicBezTo>
                  <a:pt x="738639" y="4359380"/>
                  <a:pt x="804057" y="4210742"/>
                  <a:pt x="854820" y="4057266"/>
                </a:cubicBezTo>
                <a:cubicBezTo>
                  <a:pt x="905582" y="3903790"/>
                  <a:pt x="1011527" y="3686881"/>
                  <a:pt x="1055333" y="3549196"/>
                </a:cubicBezTo>
                <a:cubicBezTo>
                  <a:pt x="977042" y="3371725"/>
                  <a:pt x="913849" y="3251549"/>
                  <a:pt x="823160" y="3110652"/>
                </a:cubicBezTo>
                <a:cubicBezTo>
                  <a:pt x="732470" y="2969756"/>
                  <a:pt x="673227" y="2770695"/>
                  <a:pt x="559326" y="2612306"/>
                </a:cubicBezTo>
                <a:cubicBezTo>
                  <a:pt x="445425" y="2453917"/>
                  <a:pt x="381678" y="2266251"/>
                  <a:pt x="295493" y="2113960"/>
                </a:cubicBezTo>
                <a:cubicBezTo>
                  <a:pt x="209308" y="1961669"/>
                  <a:pt x="115488" y="1772925"/>
                  <a:pt x="0" y="1555812"/>
                </a:cubicBezTo>
                <a:cubicBezTo>
                  <a:pt x="712914" y="1274632"/>
                  <a:pt x="1439274" y="1184640"/>
                  <a:pt x="2110666" y="972382"/>
                </a:cubicBezTo>
                <a:cubicBezTo>
                  <a:pt x="2128201" y="893488"/>
                  <a:pt x="2120457" y="761520"/>
                  <a:pt x="2110666" y="606766"/>
                </a:cubicBezTo>
                <a:cubicBezTo>
                  <a:pt x="2100875" y="452012"/>
                  <a:pt x="2093419" y="377594"/>
                  <a:pt x="2110666" y="194476"/>
                </a:cubicBezTo>
                <a:cubicBezTo>
                  <a:pt x="3763761" y="-279644"/>
                  <a:pt x="4879403" y="-101591"/>
                  <a:pt x="6331997" y="194476"/>
                </a:cubicBezTo>
                <a:cubicBezTo>
                  <a:pt x="6345597" y="380562"/>
                  <a:pt x="6348198" y="484710"/>
                  <a:pt x="6331997" y="598987"/>
                </a:cubicBezTo>
                <a:cubicBezTo>
                  <a:pt x="6315796" y="713264"/>
                  <a:pt x="6326211" y="824959"/>
                  <a:pt x="6331997" y="972382"/>
                </a:cubicBezTo>
                <a:cubicBezTo>
                  <a:pt x="7057478" y="1206098"/>
                  <a:pt x="7694802" y="1220971"/>
                  <a:pt x="8442663" y="1555812"/>
                </a:cubicBezTo>
                <a:cubicBezTo>
                  <a:pt x="8371056" y="1658827"/>
                  <a:pt x="8264311" y="1899861"/>
                  <a:pt x="8168276" y="2074092"/>
                </a:cubicBezTo>
                <a:cubicBezTo>
                  <a:pt x="8072241" y="2248323"/>
                  <a:pt x="8028590" y="2364805"/>
                  <a:pt x="7936103" y="2512636"/>
                </a:cubicBezTo>
                <a:cubicBezTo>
                  <a:pt x="7843616" y="2660467"/>
                  <a:pt x="7724931" y="2868687"/>
                  <a:pt x="7693377" y="2971115"/>
                </a:cubicBezTo>
                <a:cubicBezTo>
                  <a:pt x="7661823" y="3073543"/>
                  <a:pt x="7529896" y="3276616"/>
                  <a:pt x="7387330" y="3549196"/>
                </a:cubicBezTo>
                <a:cubicBezTo>
                  <a:pt x="7457339" y="3755787"/>
                  <a:pt x="7552037" y="3956649"/>
                  <a:pt x="7598397" y="4084006"/>
                </a:cubicBezTo>
                <a:cubicBezTo>
                  <a:pt x="7644757" y="4211363"/>
                  <a:pt x="7716616" y="4361140"/>
                  <a:pt x="7788357" y="4565335"/>
                </a:cubicBezTo>
                <a:cubicBezTo>
                  <a:pt x="7860098" y="4769530"/>
                  <a:pt x="7944333" y="4912163"/>
                  <a:pt x="8020530" y="5153627"/>
                </a:cubicBezTo>
                <a:cubicBezTo>
                  <a:pt x="8096727" y="5395091"/>
                  <a:pt x="8161168" y="5459698"/>
                  <a:pt x="8252703" y="5741918"/>
                </a:cubicBezTo>
                <a:cubicBezTo>
                  <a:pt x="8344238" y="6024138"/>
                  <a:pt x="8369346" y="6007778"/>
                  <a:pt x="8442663" y="6223247"/>
                </a:cubicBezTo>
                <a:cubicBezTo>
                  <a:pt x="7237949" y="5753447"/>
                  <a:pt x="6329722" y="5347546"/>
                  <a:pt x="5276664" y="5493960"/>
                </a:cubicBezTo>
                <a:cubicBezTo>
                  <a:pt x="5461999" y="5372464"/>
                  <a:pt x="5685411" y="5280304"/>
                  <a:pt x="5772671" y="5196897"/>
                </a:cubicBezTo>
                <a:cubicBezTo>
                  <a:pt x="5859931" y="5113490"/>
                  <a:pt x="6101477" y="4977563"/>
                  <a:pt x="6331997" y="4861912"/>
                </a:cubicBezTo>
                <a:cubicBezTo>
                  <a:pt x="4624585" y="4664535"/>
                  <a:pt x="3679290" y="4617674"/>
                  <a:pt x="2110666" y="4861912"/>
                </a:cubicBezTo>
                <a:cubicBezTo>
                  <a:pt x="2227342" y="4915433"/>
                  <a:pt x="2480845" y="5065069"/>
                  <a:pt x="2606673" y="5158975"/>
                </a:cubicBezTo>
                <a:cubicBezTo>
                  <a:pt x="2732501" y="5252881"/>
                  <a:pt x="2949433" y="5364739"/>
                  <a:pt x="3165999" y="5493960"/>
                </a:cubicBezTo>
                <a:cubicBezTo>
                  <a:pt x="2031430" y="5849759"/>
                  <a:pt x="1003752" y="5866750"/>
                  <a:pt x="0" y="6223247"/>
                </a:cubicBezTo>
                <a:close/>
                <a:moveTo>
                  <a:pt x="2110666" y="4861912"/>
                </a:moveTo>
                <a:cubicBezTo>
                  <a:pt x="2089878" y="4692461"/>
                  <a:pt x="2085506" y="4468278"/>
                  <a:pt x="2110666" y="4135866"/>
                </a:cubicBezTo>
                <a:cubicBezTo>
                  <a:pt x="2135826" y="3803454"/>
                  <a:pt x="2120310" y="3804868"/>
                  <a:pt x="2110666" y="3565402"/>
                </a:cubicBezTo>
                <a:cubicBezTo>
                  <a:pt x="2101022" y="3325936"/>
                  <a:pt x="2136278" y="3183008"/>
                  <a:pt x="2110666" y="3033833"/>
                </a:cubicBezTo>
                <a:cubicBezTo>
                  <a:pt x="2085054" y="2884658"/>
                  <a:pt x="2121337" y="2467301"/>
                  <a:pt x="2110666" y="2307787"/>
                </a:cubicBezTo>
                <a:cubicBezTo>
                  <a:pt x="2099995" y="2148273"/>
                  <a:pt x="2113673" y="1891287"/>
                  <a:pt x="2110666" y="1620637"/>
                </a:cubicBezTo>
                <a:cubicBezTo>
                  <a:pt x="2107660" y="1349987"/>
                  <a:pt x="2094992" y="1247637"/>
                  <a:pt x="2110666" y="972382"/>
                </a:cubicBezTo>
                <a:moveTo>
                  <a:pt x="6331997" y="972382"/>
                </a:moveTo>
                <a:cubicBezTo>
                  <a:pt x="6339562" y="1109280"/>
                  <a:pt x="6342312" y="1366447"/>
                  <a:pt x="6331997" y="1503951"/>
                </a:cubicBezTo>
                <a:cubicBezTo>
                  <a:pt x="6321682" y="1641455"/>
                  <a:pt x="6313566" y="1948228"/>
                  <a:pt x="6331997" y="2191101"/>
                </a:cubicBezTo>
                <a:cubicBezTo>
                  <a:pt x="6350429" y="2433974"/>
                  <a:pt x="6332275" y="2500943"/>
                  <a:pt x="6331997" y="2800461"/>
                </a:cubicBezTo>
                <a:cubicBezTo>
                  <a:pt x="6331719" y="3099979"/>
                  <a:pt x="6322239" y="3114748"/>
                  <a:pt x="6331997" y="3370926"/>
                </a:cubicBezTo>
                <a:cubicBezTo>
                  <a:pt x="6341755" y="3627105"/>
                  <a:pt x="6302523" y="3777508"/>
                  <a:pt x="6331997" y="3980285"/>
                </a:cubicBezTo>
                <a:cubicBezTo>
                  <a:pt x="6361471" y="4183062"/>
                  <a:pt x="6327375" y="4618068"/>
                  <a:pt x="6331997" y="4861912"/>
                </a:cubicBezTo>
                <a:moveTo>
                  <a:pt x="3165999" y="4716054"/>
                </a:moveTo>
                <a:cubicBezTo>
                  <a:pt x="3181880" y="4899206"/>
                  <a:pt x="3162442" y="4940173"/>
                  <a:pt x="3165999" y="5105007"/>
                </a:cubicBezTo>
                <a:cubicBezTo>
                  <a:pt x="3169556" y="5269841"/>
                  <a:pt x="3163323" y="5381017"/>
                  <a:pt x="3165999" y="5493960"/>
                </a:cubicBezTo>
                <a:moveTo>
                  <a:pt x="5276664" y="5493960"/>
                </a:moveTo>
                <a:cubicBezTo>
                  <a:pt x="5287105" y="5307223"/>
                  <a:pt x="5288202" y="5239381"/>
                  <a:pt x="5276664" y="5105007"/>
                </a:cubicBezTo>
                <a:cubicBezTo>
                  <a:pt x="5265126" y="4970633"/>
                  <a:pt x="5259314" y="4802038"/>
                  <a:pt x="5276664" y="4716054"/>
                </a:cubicBezTo>
              </a:path>
              <a:path w="8442663" h="6223247" fill="none" stroke="0" extrusionOk="0">
                <a:moveTo>
                  <a:pt x="0" y="6223247"/>
                </a:moveTo>
                <a:cubicBezTo>
                  <a:pt x="120502" y="5979947"/>
                  <a:pt x="154245" y="5830576"/>
                  <a:pt x="232173" y="5634956"/>
                </a:cubicBezTo>
                <a:cubicBezTo>
                  <a:pt x="310101" y="5439337"/>
                  <a:pt x="326697" y="5378457"/>
                  <a:pt x="411580" y="5180367"/>
                </a:cubicBezTo>
                <a:cubicBezTo>
                  <a:pt x="496462" y="4982277"/>
                  <a:pt x="576511" y="4776997"/>
                  <a:pt x="622646" y="4645557"/>
                </a:cubicBezTo>
                <a:cubicBezTo>
                  <a:pt x="668781" y="4514117"/>
                  <a:pt x="767340" y="4287322"/>
                  <a:pt x="812606" y="4164228"/>
                </a:cubicBezTo>
                <a:cubicBezTo>
                  <a:pt x="857872" y="4041134"/>
                  <a:pt x="1006592" y="3748925"/>
                  <a:pt x="1055333" y="3549196"/>
                </a:cubicBezTo>
                <a:cubicBezTo>
                  <a:pt x="976851" y="3367098"/>
                  <a:pt x="922077" y="3306396"/>
                  <a:pt x="823160" y="3110652"/>
                </a:cubicBezTo>
                <a:cubicBezTo>
                  <a:pt x="724243" y="2914908"/>
                  <a:pt x="671548" y="2812157"/>
                  <a:pt x="590986" y="2672107"/>
                </a:cubicBezTo>
                <a:cubicBezTo>
                  <a:pt x="510425" y="2532057"/>
                  <a:pt x="455957" y="2371487"/>
                  <a:pt x="358813" y="2233563"/>
                </a:cubicBezTo>
                <a:cubicBezTo>
                  <a:pt x="261669" y="2095639"/>
                  <a:pt x="95022" y="1742234"/>
                  <a:pt x="0" y="1555812"/>
                </a:cubicBezTo>
                <a:cubicBezTo>
                  <a:pt x="642541" y="1226173"/>
                  <a:pt x="1252232" y="1066312"/>
                  <a:pt x="2110666" y="972382"/>
                </a:cubicBezTo>
                <a:cubicBezTo>
                  <a:pt x="2103599" y="861127"/>
                  <a:pt x="2112290" y="718971"/>
                  <a:pt x="2110666" y="567871"/>
                </a:cubicBezTo>
                <a:cubicBezTo>
                  <a:pt x="2109042" y="416771"/>
                  <a:pt x="2108384" y="363790"/>
                  <a:pt x="2110666" y="194476"/>
                </a:cubicBezTo>
                <a:cubicBezTo>
                  <a:pt x="3198024" y="-116075"/>
                  <a:pt x="4897176" y="-154099"/>
                  <a:pt x="6331997" y="194476"/>
                </a:cubicBezTo>
                <a:cubicBezTo>
                  <a:pt x="6347605" y="286176"/>
                  <a:pt x="6320178" y="450566"/>
                  <a:pt x="6331997" y="598987"/>
                </a:cubicBezTo>
                <a:cubicBezTo>
                  <a:pt x="6343816" y="747408"/>
                  <a:pt x="6325266" y="796723"/>
                  <a:pt x="6331997" y="972382"/>
                </a:cubicBezTo>
                <a:cubicBezTo>
                  <a:pt x="7085641" y="1181975"/>
                  <a:pt x="7745912" y="1313546"/>
                  <a:pt x="8442663" y="1555812"/>
                </a:cubicBezTo>
                <a:cubicBezTo>
                  <a:pt x="8416911" y="1654598"/>
                  <a:pt x="8333243" y="1808019"/>
                  <a:pt x="8210490" y="1994356"/>
                </a:cubicBezTo>
                <a:cubicBezTo>
                  <a:pt x="8087737" y="2180693"/>
                  <a:pt x="8080626" y="2233509"/>
                  <a:pt x="7967763" y="2452835"/>
                </a:cubicBezTo>
                <a:cubicBezTo>
                  <a:pt x="7854900" y="2672161"/>
                  <a:pt x="7784727" y="2819257"/>
                  <a:pt x="7682823" y="2991048"/>
                </a:cubicBezTo>
                <a:cubicBezTo>
                  <a:pt x="7580920" y="3162839"/>
                  <a:pt x="7535959" y="3317498"/>
                  <a:pt x="7387330" y="3549196"/>
                </a:cubicBezTo>
                <a:cubicBezTo>
                  <a:pt x="7416035" y="3681400"/>
                  <a:pt x="7533699" y="3867704"/>
                  <a:pt x="7566737" y="4003785"/>
                </a:cubicBezTo>
                <a:cubicBezTo>
                  <a:pt x="7599775" y="4139866"/>
                  <a:pt x="7657849" y="4306572"/>
                  <a:pt x="7788357" y="4565335"/>
                </a:cubicBezTo>
                <a:cubicBezTo>
                  <a:pt x="7918865" y="4824098"/>
                  <a:pt x="7898880" y="4891777"/>
                  <a:pt x="8020530" y="5153627"/>
                </a:cubicBezTo>
                <a:cubicBezTo>
                  <a:pt x="8142181" y="5415477"/>
                  <a:pt x="8145510" y="5499543"/>
                  <a:pt x="8242150" y="5715177"/>
                </a:cubicBezTo>
                <a:cubicBezTo>
                  <a:pt x="8338790" y="5930812"/>
                  <a:pt x="8327328" y="5989444"/>
                  <a:pt x="8442663" y="6223247"/>
                </a:cubicBezTo>
                <a:cubicBezTo>
                  <a:pt x="7444824" y="5889905"/>
                  <a:pt x="6199892" y="5568946"/>
                  <a:pt x="5276664" y="5493960"/>
                </a:cubicBezTo>
                <a:cubicBezTo>
                  <a:pt x="5413198" y="5415636"/>
                  <a:pt x="5563774" y="5356381"/>
                  <a:pt x="5804331" y="5177936"/>
                </a:cubicBezTo>
                <a:cubicBezTo>
                  <a:pt x="6044888" y="4999491"/>
                  <a:pt x="6175101" y="4930904"/>
                  <a:pt x="6331997" y="4861912"/>
                </a:cubicBezTo>
                <a:cubicBezTo>
                  <a:pt x="4792769" y="4529978"/>
                  <a:pt x="3384394" y="4667291"/>
                  <a:pt x="2110666" y="4861912"/>
                </a:cubicBezTo>
                <a:cubicBezTo>
                  <a:pt x="2313434" y="5001933"/>
                  <a:pt x="2458268" y="5055087"/>
                  <a:pt x="2659439" y="5190577"/>
                </a:cubicBezTo>
                <a:cubicBezTo>
                  <a:pt x="2860610" y="5326067"/>
                  <a:pt x="3052381" y="5435002"/>
                  <a:pt x="3165999" y="5493960"/>
                </a:cubicBezTo>
                <a:cubicBezTo>
                  <a:pt x="2040100" y="5848200"/>
                  <a:pt x="1238242" y="5971631"/>
                  <a:pt x="0" y="6223247"/>
                </a:cubicBezTo>
                <a:close/>
                <a:moveTo>
                  <a:pt x="2110666" y="4861912"/>
                </a:moveTo>
                <a:cubicBezTo>
                  <a:pt x="2132008" y="4696526"/>
                  <a:pt x="2103125" y="4498281"/>
                  <a:pt x="2110666" y="4330343"/>
                </a:cubicBezTo>
                <a:cubicBezTo>
                  <a:pt x="2118207" y="4162405"/>
                  <a:pt x="2098260" y="3904922"/>
                  <a:pt x="2110666" y="3759879"/>
                </a:cubicBezTo>
                <a:cubicBezTo>
                  <a:pt x="2123072" y="3614836"/>
                  <a:pt x="2106226" y="3394826"/>
                  <a:pt x="2110666" y="3111624"/>
                </a:cubicBezTo>
                <a:cubicBezTo>
                  <a:pt x="2115106" y="2828422"/>
                  <a:pt x="2086816" y="2560061"/>
                  <a:pt x="2110666" y="2385578"/>
                </a:cubicBezTo>
                <a:cubicBezTo>
                  <a:pt x="2134516" y="2211095"/>
                  <a:pt x="2081481" y="1909266"/>
                  <a:pt x="2110666" y="1776218"/>
                </a:cubicBezTo>
                <a:cubicBezTo>
                  <a:pt x="2139851" y="1643170"/>
                  <a:pt x="2125132" y="1311869"/>
                  <a:pt x="2110666" y="972382"/>
                </a:cubicBezTo>
                <a:moveTo>
                  <a:pt x="6331997" y="972382"/>
                </a:moveTo>
                <a:cubicBezTo>
                  <a:pt x="6316200" y="1324177"/>
                  <a:pt x="6307090" y="1349446"/>
                  <a:pt x="6331997" y="1698428"/>
                </a:cubicBezTo>
                <a:cubicBezTo>
                  <a:pt x="6356904" y="2047410"/>
                  <a:pt x="6318464" y="2090870"/>
                  <a:pt x="6331997" y="2307787"/>
                </a:cubicBezTo>
                <a:cubicBezTo>
                  <a:pt x="6345530" y="2524704"/>
                  <a:pt x="6348039" y="2656450"/>
                  <a:pt x="6331997" y="2917147"/>
                </a:cubicBezTo>
                <a:cubicBezTo>
                  <a:pt x="6315955" y="3177844"/>
                  <a:pt x="6356202" y="3389251"/>
                  <a:pt x="6331997" y="3526507"/>
                </a:cubicBezTo>
                <a:cubicBezTo>
                  <a:pt x="6307792" y="3663763"/>
                  <a:pt x="6327411" y="3984810"/>
                  <a:pt x="6331997" y="4174762"/>
                </a:cubicBezTo>
                <a:cubicBezTo>
                  <a:pt x="6336583" y="4364714"/>
                  <a:pt x="6326986" y="4689473"/>
                  <a:pt x="6331997" y="4861912"/>
                </a:cubicBezTo>
                <a:moveTo>
                  <a:pt x="3165999" y="4716054"/>
                </a:moveTo>
                <a:cubicBezTo>
                  <a:pt x="3174834" y="4843581"/>
                  <a:pt x="3152401" y="4938162"/>
                  <a:pt x="3165999" y="5120565"/>
                </a:cubicBezTo>
                <a:cubicBezTo>
                  <a:pt x="3179597" y="5302968"/>
                  <a:pt x="3180074" y="5326494"/>
                  <a:pt x="3165999" y="5493960"/>
                </a:cubicBezTo>
                <a:moveTo>
                  <a:pt x="5276664" y="5493960"/>
                </a:moveTo>
                <a:cubicBezTo>
                  <a:pt x="5268670" y="5415174"/>
                  <a:pt x="5261846" y="5210914"/>
                  <a:pt x="5276664" y="5105007"/>
                </a:cubicBezTo>
                <a:cubicBezTo>
                  <a:pt x="5291482" y="4999100"/>
                  <a:pt x="5276212" y="4862802"/>
                  <a:pt x="5276664" y="4716054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4655595">
                  <a:prstGeom prst="ellipse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Teaching with </a:t>
            </a:r>
            <a:r>
              <a:rPr lang="it-IT" altLang="en-US" sz="4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Andrea Mantegna</a:t>
            </a:r>
            <a:br>
              <a:rPr lang="it-IT" altLang="en-US" sz="4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it-IT" altLang="en-US" sz="48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1431-1506</a:t>
            </a:r>
            <a:br>
              <a:rPr lang="it-IT" altLang="en-US" b="1" dirty="0">
                <a:solidFill>
                  <a:schemeClr val="accent1">
                    <a:lumMod val="50000"/>
                  </a:schemeClr>
                </a:solidFill>
                <a:latin typeface="Brush Script MT" panose="03060802040406070304" pitchFamily="66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3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D558A-BDA2-4F89-B1EE-E61354C5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821" y="365126"/>
            <a:ext cx="57504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Assumption of the Virgin (and detail)</a:t>
            </a:r>
            <a: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(</a:t>
            </a: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for the most part the work by Mantegna), </a:t>
            </a:r>
            <a: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1454-57, Fresco, Cappella Ovetari, Chiesa degli Eremitani, Padua</a:t>
            </a:r>
            <a:br>
              <a:rPr lang="it-IT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684F33-DED3-43A7-A78A-0F46775F3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66" y="0"/>
            <a:ext cx="2963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8E8E27C-D142-404B-A659-6427487E5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562" y="1735646"/>
            <a:ext cx="3478932" cy="512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34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Saint Luke Polyptych | Pinacoteca di Brera">
            <a:extLst>
              <a:ext uri="{FF2B5EF4-FFF2-40B4-BE49-F238E27FC236}">
                <a16:creationId xmlns:a16="http://schemas.microsoft.com/office/drawing/2014/main" id="{5442CC77-1B02-45D0-8869-F3E252C63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A3135-0DE2-4D6A-8AF0-103818E19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48" y="5450889"/>
            <a:ext cx="7864901" cy="1100831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San Luca Polyptych, </a:t>
            </a:r>
            <a:r>
              <a:rPr lang="it-IT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1453, Tempera on panel, 177 x 230 cm, Pinacoteca di Brera, Milan</a:t>
            </a:r>
            <a:br>
              <a:rPr lang="it-IT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8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91DD3DF-621D-4FAA-AAFD-EDA36E6B6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577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95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35DF8-F14D-498A-8E39-1F8EE0FD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2246" y="365126"/>
            <a:ext cx="5760907" cy="132556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St Sebastian, (and detail)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1459, Tempera on wood, 68 x 30 cm,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Kunsthistorisches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Museum, Vienna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18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3EE3B68-E3C7-4AFE-BCE8-9119FFD3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46" y="0"/>
            <a:ext cx="2962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t. Sebastian (1457-59) by Andrea Mantegna - SECRET IMAGES">
            <a:extLst>
              <a:ext uri="{FF2B5EF4-FFF2-40B4-BE49-F238E27FC236}">
                <a16:creationId xmlns:a16="http://schemas.microsoft.com/office/drawing/2014/main" id="{5F74F44E-61CE-4097-81ED-FBB7C6B05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374" y="1690689"/>
            <a:ext cx="520065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42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66AF7031-28A5-4039-9864-B4EFC402E1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19713" y="274638"/>
            <a:ext cx="3367087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San Zeno Polyptych</a:t>
            </a: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1457-60, </a:t>
            </a: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Tempera on panel,</a:t>
            </a: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480 x 450 cm, </a:t>
            </a: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San Zeno, Verona</a:t>
            </a: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  <a:cs typeface="Times New Roman" panose="02020603050405020304" pitchFamily="18" charset="0"/>
              </a:rPr>
            </a:br>
            <a:endParaRPr lang="en-US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Brush Script MT" panose="03060802040406070304" pitchFamily="66" charset="0"/>
              <a:cs typeface="Times New Roman" panose="02020603050405020304" pitchFamily="18" charset="0"/>
            </a:endParaRPr>
          </a:p>
        </p:txBody>
      </p:sp>
      <p:pic>
        <p:nvPicPr>
          <p:cNvPr id="75779" name="Picture 2">
            <a:extLst>
              <a:ext uri="{FF2B5EF4-FFF2-40B4-BE49-F238E27FC236}">
                <a16:creationId xmlns:a16="http://schemas.microsoft.com/office/drawing/2014/main" id="{278439DA-D9A6-4F76-A0FC-B0176F7D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69888"/>
            <a:ext cx="4843463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classical beauty of Mantegna's San Zeno altarpiece - Italian Ways">
            <a:extLst>
              <a:ext uri="{FF2B5EF4-FFF2-40B4-BE49-F238E27FC236}">
                <a16:creationId xmlns:a16="http://schemas.microsoft.com/office/drawing/2014/main" id="{C3DAE8C6-09EC-40E6-88B8-80904006E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0"/>
            <a:ext cx="6648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Verona, Andrea Mantegna, Pala di San Zeno - San Zeno Altarpiece">
            <a:extLst>
              <a:ext uri="{FF2B5EF4-FFF2-40B4-BE49-F238E27FC236}">
                <a16:creationId xmlns:a16="http://schemas.microsoft.com/office/drawing/2014/main" id="{140B87DF-CD56-4F02-A915-3349CDFD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370" cy="495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Verona, Andrea Mantegna, Pala di San Zeno - San Zeno Altarpiece">
            <a:extLst>
              <a:ext uri="{FF2B5EF4-FFF2-40B4-BE49-F238E27FC236}">
                <a16:creationId xmlns:a16="http://schemas.microsoft.com/office/drawing/2014/main" id="{38B7C568-E7C6-4F95-8D10-7E9B9E530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6" y="5062194"/>
            <a:ext cx="8380428" cy="179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69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B3AE-FC21-4EF2-8306-00F6B90C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934" y="365126"/>
            <a:ext cx="250273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br>
              <a:rPr lang="en-US" sz="2400" dirty="0"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Adoration of the Magi,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1460-64,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Tempera on wood,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76 x 77 cm,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Galleria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degli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Uffizi, Florence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B595E75-009C-40A6-8BB4-15338F6C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32" y="0"/>
            <a:ext cx="6080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41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5BF7EAE1-3BF4-48C3-A44C-6417EE2A5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01612"/>
            <a:ext cx="91440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the west and north walls of the Camera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Sposi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1465-74, Walnut oil on plaster, Camera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alt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Sposi</a:t>
            </a:r>
            <a: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Palazzo Ducale, Mantua</a:t>
            </a:r>
            <a:br>
              <a:rPr lang="en-US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br>
              <a:rPr lang="en-US" altLang="en-US" sz="2000" dirty="0">
                <a:solidFill>
                  <a:schemeClr val="accent1">
                    <a:lumMod val="50000"/>
                  </a:schemeClr>
                </a:solidFill>
                <a:latin typeface="Brush Script MT" panose="03060802040406070304" pitchFamily="66" charset="0"/>
              </a:rPr>
            </a:br>
            <a:endParaRPr lang="en-US" altLang="en-US" sz="2000" b="1" dirty="0">
              <a:solidFill>
                <a:schemeClr val="accent1">
                  <a:lumMod val="5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77827" name="Picture 2">
            <a:extLst>
              <a:ext uri="{FF2B5EF4-FFF2-40B4-BE49-F238E27FC236}">
                <a16:creationId xmlns:a16="http://schemas.microsoft.com/office/drawing/2014/main" id="{9C10568E-6994-4112-B9D4-142DAF73B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1268413"/>
            <a:ext cx="7764463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CFF5741-DF50-4B66-8211-D539946D9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7" y="0"/>
            <a:ext cx="584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4C9008-A6D4-4A3E-BEF2-EEF313EF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0183" y="365126"/>
            <a:ext cx="304504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north wall: </a:t>
            </a:r>
            <a:b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Court of Gonzaga,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1465-74,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Walnut oil on plaster,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Camera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degli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Sposi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Palazzo Ducale, Mantua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1852673B-D188-48B4-9E82-0E4312A3A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" b="100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977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>
            <a:extLst>
              <a:ext uri="{FF2B5EF4-FFF2-40B4-BE49-F238E27FC236}">
                <a16:creationId xmlns:a16="http://schemas.microsoft.com/office/drawing/2014/main" id="{69C2B376-EA7A-4C6D-A5F3-29187F541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60350"/>
            <a:ext cx="5395913" cy="640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Picture 4">
            <a:extLst>
              <a:ext uri="{FF2B5EF4-FFF2-40B4-BE49-F238E27FC236}">
                <a16:creationId xmlns:a16="http://schemas.microsoft.com/office/drawing/2014/main" id="{8EF0AD25-EED0-4AEB-91D8-C28C391C7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492375"/>
            <a:ext cx="346392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6">
            <a:extLst>
              <a:ext uri="{FF2B5EF4-FFF2-40B4-BE49-F238E27FC236}">
                <a16:creationId xmlns:a16="http://schemas.microsoft.com/office/drawing/2014/main" id="{207D4BC4-C99A-4429-B3F1-41931C0DD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333375"/>
            <a:ext cx="29114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59595552-B45A-46FA-B70B-C4630C3606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" r="122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E57A93-20DC-4597-9021-BAA576ED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west wall: The Meeting,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1465-74, Walnut oil on plaster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Camera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degli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Sposi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Palazzo Ducale, Mantua</a:t>
            </a:r>
            <a:b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44C0DB82-E19B-448D-A4C3-8B3848ECE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7" y="0"/>
            <a:ext cx="4746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42075A03-AF87-4481-84C7-585EF87DF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927" y="1165662"/>
            <a:ext cx="4070136" cy="547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78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>
            <a:extLst>
              <a:ext uri="{FF2B5EF4-FFF2-40B4-BE49-F238E27FC236}">
                <a16:creationId xmlns:a16="http://schemas.microsoft.com/office/drawing/2014/main" id="{0CEC620C-5BA4-433D-A900-4E0750500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5040312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55E08CF7-72F2-4D18-B7D3-399AC3DC4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750" y="1866902"/>
            <a:ext cx="3603862" cy="480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DBABADA8-3F78-4962-94DF-BB5BF5310C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" r="1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354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981CC6C-6FBD-4A35-A5F9-960768719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8" b="1580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810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4D69E1F-9E0A-4924-9A46-5BDEA1C98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B5F06EC-2CE2-468E-A09F-BF39C59D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hlinkClick r:id="rId3"/>
              </a:rPr>
            </a:br>
            <a:br>
              <a:rPr lang="en-US" dirty="0">
                <a:hlinkClick r:id="rId3"/>
              </a:rPr>
            </a:br>
            <a:br>
              <a:rPr lang="en-US" dirty="0">
                <a:hlinkClick r:id="rId3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Ceiling decoration of the Camera </a:t>
            </a:r>
            <a:r>
              <a:rPr lang="en-US" sz="27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7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Sposi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1465-74, Walnut oil on plaster and fresco, Camera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degli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Sposi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Palazzo Ducale, Mantua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5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>
            <a:extLst>
              <a:ext uri="{FF2B5EF4-FFF2-40B4-BE49-F238E27FC236}">
                <a16:creationId xmlns:a16="http://schemas.microsoft.com/office/drawing/2014/main" id="{7B2BD8C1-BF3B-4ADD-A00D-9A03750C41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2947" name="AutoShape 4">
            <a:extLst>
              <a:ext uri="{FF2B5EF4-FFF2-40B4-BE49-F238E27FC236}">
                <a16:creationId xmlns:a16="http://schemas.microsoft.com/office/drawing/2014/main" id="{57959166-5291-4C85-B453-25BDE358F6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7AC802F-4E24-4AAB-9E33-7A57A8693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1" y="0"/>
            <a:ext cx="6192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9EA0F1B-A09F-41EB-A62D-0817A642D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46" y="3116062"/>
            <a:ext cx="3204900" cy="374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C46CE712-9EAA-4006-9B19-FF592C99A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" y="0"/>
            <a:ext cx="5627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18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9709E8D-FF2C-42F5-8559-F22EBFA9B0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" r="-1" b="3441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16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72DEDD0-0363-4684-8BED-804F42A21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8" r="-2" b="1812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48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53F3E0B3-1A7A-4C60-885E-07BC6AC470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2" r="-2" b="1913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097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2E33-845B-4A8F-86E0-5A851B36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685" y="365126"/>
            <a:ext cx="504998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2400" b="1" dirty="0">
                <a:latin typeface="Monotype Corsiva" panose="03010101010201010101" pitchFamily="66" charset="0"/>
              </a:rPr>
            </a:br>
            <a:br>
              <a:rPr lang="fr-FR" sz="2400" b="1" dirty="0">
                <a:latin typeface="Monotype Corsiva" panose="03010101010201010101" pitchFamily="66" charset="0"/>
              </a:rPr>
            </a:br>
            <a:r>
              <a:rPr lang="fr-FR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St Sebastian (and </a:t>
            </a:r>
            <a:r>
              <a:rPr lang="fr-FR" sz="27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detail</a:t>
            </a:r>
            <a:r>
              <a:rPr lang="fr-FR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), </a:t>
            </a:r>
            <a:r>
              <a:rPr lang="fr-FR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c. 1480, Tempera on </a:t>
            </a:r>
            <a:r>
              <a:rPr lang="fr-FR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canvas</a:t>
            </a:r>
            <a:r>
              <a:rPr lang="fr-FR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255 x 140 cm, Musée du Louvre, Paris</a:t>
            </a:r>
            <a:br>
              <a:rPr lang="fr-FR" sz="2400" dirty="0">
                <a:latin typeface="Monotype Corsiva" panose="03010101010201010101" pitchFamily="66" charset="0"/>
              </a:rPr>
            </a:br>
            <a:br>
              <a:rPr lang="fr-FR" sz="2400" dirty="0">
                <a:latin typeface="Monotype Corsiva" panose="03010101010201010101" pitchFamily="66" charset="0"/>
              </a:rPr>
            </a:br>
            <a:br>
              <a:rPr lang="fr-FR" sz="2400" dirty="0">
                <a:latin typeface="Monotype Corsiva" panose="03010101010201010101" pitchFamily="66" charset="0"/>
              </a:rPr>
            </a:br>
            <a:endParaRPr lang="en-US" sz="2400" dirty="0">
              <a:latin typeface="Monotype Corsiva" panose="03010101010201010101" pitchFamily="66" charset="0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60587D35-0B3F-4D4C-9342-BA4F45A74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1" y="0"/>
            <a:ext cx="3725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St. Sebastian (Mantegna) - Wikiwand">
            <a:extLst>
              <a:ext uri="{FF2B5EF4-FFF2-40B4-BE49-F238E27FC236}">
                <a16:creationId xmlns:a16="http://schemas.microsoft.com/office/drawing/2014/main" id="{999B3F4F-75AC-41E1-9DDE-AFD981FF8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26" y="1485900"/>
            <a:ext cx="43815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895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61D4-27C3-4716-B9D4-A2F3EAB8C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49" y="365125"/>
            <a:ext cx="3097531" cy="1325563"/>
          </a:xfrm>
        </p:spPr>
        <p:txBody>
          <a:bodyPr>
            <a:noAutofit/>
          </a:bodyPr>
          <a:lstStyle/>
          <a:p>
            <a:pPr algn="ctr"/>
            <a:br>
              <a:rPr lang="it-IT" sz="2400" b="1" dirty="0">
                <a:latin typeface="Monotype Corsiva" panose="03010101010201010101" pitchFamily="66" charset="0"/>
              </a:rPr>
            </a:br>
            <a:br>
              <a:rPr lang="it-IT" sz="2400" b="1" dirty="0">
                <a:latin typeface="Monotype Corsiva" panose="03010101010201010101" pitchFamily="66" charset="0"/>
              </a:rPr>
            </a:br>
            <a:br>
              <a:rPr lang="it-IT" sz="2400" b="1" dirty="0">
                <a:latin typeface="Monotype Corsiva" panose="03010101010201010101" pitchFamily="66" charset="0"/>
              </a:rPr>
            </a:br>
            <a:br>
              <a:rPr lang="it-IT" sz="2400" b="1" dirty="0">
                <a:latin typeface="Monotype Corsiva" panose="03010101010201010101" pitchFamily="66" charset="0"/>
              </a:rPr>
            </a:br>
            <a:br>
              <a:rPr lang="it-IT" sz="2400" b="1" dirty="0">
                <a:latin typeface="Monotype Corsiva" panose="03010101010201010101" pitchFamily="66" charset="0"/>
              </a:rPr>
            </a:br>
            <a:br>
              <a:rPr lang="it-IT" sz="2400" b="1" dirty="0">
                <a:latin typeface="Monotype Corsiva" panose="03010101010201010101" pitchFamily="66" charset="0"/>
              </a:rPr>
            </a:br>
            <a:r>
              <a:rPr lang="it-IT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Madonna of the Cherubim (and detail),</a:t>
            </a:r>
            <a:br>
              <a:rPr lang="it-IT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c. 1485, Panel, 88 x 70 cm,</a:t>
            </a:r>
            <a:br>
              <a:rPr lang="it-IT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Pinacoteca di Brera, Milan</a:t>
            </a:r>
            <a:br>
              <a:rPr lang="it-IT" sz="2400" dirty="0">
                <a:latin typeface="Monotype Corsiva" panose="03010101010201010101" pitchFamily="66" charset="0"/>
              </a:rPr>
            </a:br>
            <a:br>
              <a:rPr lang="it-IT" sz="2400" dirty="0">
                <a:latin typeface="Monotype Corsiva" panose="03010101010201010101" pitchFamily="66" charset="0"/>
              </a:rPr>
            </a:br>
            <a:br>
              <a:rPr lang="it-IT" sz="2400" dirty="0">
                <a:latin typeface="Monotype Corsiva" panose="03010101010201010101" pitchFamily="66" charset="0"/>
              </a:rPr>
            </a:br>
            <a:br>
              <a:rPr lang="it-IT" sz="2400" dirty="0">
                <a:latin typeface="Monotype Corsiva" panose="03010101010201010101" pitchFamily="66" charset="0"/>
              </a:rPr>
            </a:br>
            <a:endParaRPr lang="en-US" sz="2400" dirty="0">
              <a:latin typeface="Monotype Corsiva" panose="03010101010201010101" pitchFamily="66" charset="0"/>
            </a:endParaRPr>
          </a:p>
        </p:txBody>
      </p:sp>
      <p:pic>
        <p:nvPicPr>
          <p:cNvPr id="22532" name="Picture 4" descr="Madonna and Child with a Choir of Cherubim (Madonna of Cherubim) |  Pinacoteca di Brera">
            <a:extLst>
              <a:ext uri="{FF2B5EF4-FFF2-40B4-BE49-F238E27FC236}">
                <a16:creationId xmlns:a16="http://schemas.microsoft.com/office/drawing/2014/main" id="{44E7B28F-9676-41A7-8971-3BE4D1A2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" y="0"/>
            <a:ext cx="5554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ANDREA MANTEGNA – PATRONS">
            <a:extLst>
              <a:ext uri="{FF2B5EF4-FFF2-40B4-BE49-F238E27FC236}">
                <a16:creationId xmlns:a16="http://schemas.microsoft.com/office/drawing/2014/main" id="{EA89704D-1FF4-4A20-84A0-50174BE1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550" y="2280421"/>
            <a:ext cx="309753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524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D8322E83-5479-4A1F-B74B-2C8A7016E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162141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Lamentation over the Dead Christ, </a:t>
            </a:r>
            <a:br>
              <a:rPr lang="en-US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c. 1490, Tempera on canvas, </a:t>
            </a: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68 x 81 cm, Pinacoteca di Brera, Milan </a:t>
            </a:r>
            <a:br>
              <a:rPr lang="en-US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ush Script MT" panose="03060802040406070304" pitchFamily="66" charset="0"/>
              </a:rPr>
            </a:br>
            <a:br>
              <a:rPr lang="en-US" altLang="en-US" sz="2400" dirty="0">
                <a:solidFill>
                  <a:schemeClr val="accent1">
                    <a:lumMod val="50000"/>
                  </a:schemeClr>
                </a:solidFill>
                <a:latin typeface="Brush Script MT" panose="03060802040406070304" pitchFamily="66" charset="0"/>
              </a:rPr>
            </a:br>
            <a:br>
              <a:rPr lang="en-US" altLang="en-US" sz="2400" dirty="0"/>
            </a:br>
            <a:endParaRPr lang="en-US" altLang="en-US" sz="2400" b="1" dirty="0"/>
          </a:p>
        </p:txBody>
      </p:sp>
      <p:pic>
        <p:nvPicPr>
          <p:cNvPr id="86020" name="Picture 4">
            <a:extLst>
              <a:ext uri="{FF2B5EF4-FFF2-40B4-BE49-F238E27FC236}">
                <a16:creationId xmlns:a16="http://schemas.microsoft.com/office/drawing/2014/main" id="{C252E19D-D464-4CBA-8431-CC5110DBE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10" y="320810"/>
            <a:ext cx="7400041" cy="621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>
            <a:extLst>
              <a:ext uri="{FF2B5EF4-FFF2-40B4-BE49-F238E27FC236}">
                <a16:creationId xmlns:a16="http://schemas.microsoft.com/office/drawing/2014/main" id="{7C710B31-67EA-4456-9C52-3715B7A9C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0"/>
            <a:ext cx="8732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00FE86D-139C-4605-9E32-62E5CE7D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fr-FR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Parnassus</a:t>
            </a:r>
            <a:r>
              <a:rPr lang="fr-F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</a:t>
            </a:r>
            <a: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1497, Tempera on </a:t>
            </a:r>
            <a:r>
              <a:rPr lang="fr-FR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canvas</a:t>
            </a:r>
            <a:r>
              <a:rPr lang="fr-FR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, 160 x 192 cm, Musée du Louvre, Paris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196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FF283-A244-4D13-A192-4A6F52AF9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889125" cy="1325563"/>
          </a:xfrm>
        </p:spPr>
        <p:txBody>
          <a:bodyPr>
            <a:noAutofit/>
          </a:bodyPr>
          <a:lstStyle/>
          <a:p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Triumphs of Caesar (scene 1),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1485-95, Tempera on canvas, 267 x 278 cm,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Royal Collection, Hampton Court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72D7500E-71F5-4FEA-80C1-78CE3F0E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7254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33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47099-57DE-4786-A0F7-D62C24ADD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882775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Triumphs of Caesar </a:t>
            </a:r>
            <a:b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(scene 2), </a:t>
            </a:r>
            <a:b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1485-95,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Tempera on canvas,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267 x 278 cm,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Royal Collection, Hampton Court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A753F970-CE5D-4CAA-9933-EF7D5ECB9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0"/>
            <a:ext cx="7261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653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65CDA-A6B2-44D6-B78A-C2A09C8AC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2024109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Triumphs of Caesar (scene 4),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1485-95, Tempera on canvas, 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267 x 278 cm, Royal Collection, Hampton Court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0D0ABA3D-3978-4BA6-AE4F-7349907AD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0"/>
            <a:ext cx="713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88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54B6A-C5FD-4372-9251-F551D1C0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Credits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- Teaching with Andrea Mantegna, 1431-1506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 of the Virgin, (for the most part the work by Mantegna),1454-57, Fresco, Cappella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Ovetari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Chiesa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Eremitani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Padua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 of the Virgin (detail), (for the most part the work by Mantegna),1454-57, Fresco, Cappella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Ovetari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Chiesa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Eremitani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Padua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3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 Luca Polyptych, 1453, Tempera on panel, 177 x 230 cm, Pinacoteca di Brera, Milan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https://pinacotecabrera.org/en/collezione-online/opere/saint-luke-polyptych/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4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 Luca Polyptych (detail), 1453, Tempera on panel, 177 x 230 cm, Pinacoteca di Brera, Milan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5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 Sebastian, 1459, Tempera on wood, 68 x 30 cm,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 Sebastian (detail), 1459, Tempera on wood, 68 x 30 cm,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https://secretimages.org/2019/10/19/andrea-mantegna-st-sebastian-c-1459/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6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San Zeno Polyptych, 1457-60, Tempera on panel,  480 x 450 cm, San Zeno, Verona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7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San Zeno Polyptych, 1457-60, Tempera on panel,  480 x 450 cm, San Zeno, Verona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https://www.italianways.com/the-classical-beauty-of-mantegnas-san-zeno-altarpiece/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8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San Zeno Polyptych (Sacra Conversazione), 1457-60, Tempera on panel,  480 x 450 cm, San Zeno, Verona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San Zeno Polyptych (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Predela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Paintings), 1457-60, Tempera on panel,  480 x 450 cm, San Zeno, Verona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https://www.italianways.com/the-classical-beauty-of-mantegnas-san-zeno-altarpiece/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9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Adoration of the Magi, 1460-64, Tempera on wood, 76 x 77 cm, Galleria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Uffizi, Florence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10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of the west and north walls of the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11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north wall: The Court of Gonzaga,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12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north wall: The Court of Gonzaga,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881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86355-7AB5-4D26-8B75-1A61B8A1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13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north wall: The Court of Gonzaga (3 details),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14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15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 (left panel),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https://commons.wikimedia.org/wiki/Category:Camera_picta_-_West_Wall_-_The_Meeting#/media/File:Camera_picta,_l'incontro_02.1.jpg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 (detail),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https://commons.wikimedia.org/wiki/Category:Camera_picta_-_West_Wall_-_The_Meeting#/media/File:Andrea_Mantegna_070.jpg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16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 (right panel),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 (detail),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https://commons.wikimedia.org/wiki/Category:Camera_picta_-_West_Wall_-_The_Meeting#/media/File:Andrea_Mantegna_083.jpg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17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https://commons.wikimedia.org/wiki/Category:Camera_picta_-_West_Wall_-_The_Meeting#/media/File:Andrea_mantegna,_camera_degli_sposi,_1465-74,_parete_ovest,_detta_dell'incontro,_04_corte_gonzaga_all'aperto_07_ludovico_gonzaga.jpg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18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wall: The Meeting, 1465-74, Walnut oil on plaster,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https://commons.wikimedia.org/wiki/Category:Camera_picta_-_West_Wall_-_The_Meeting#/media/File:Andrea_mantegna,_camera_degli_sposi,_1465-74,_parete_ovest,_detta_dell'incontro,_04_corte_gonzaga_all'aperto_03,2.jpg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19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https://commons.wikimedia.org/wiki/Category:Camera_picta_-_Ceiling#/media/File:Andrea_Mantegna_064_big.jpg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20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https://commons.wikimedia.org/wiki/Category:Camera_picta_-_Ceiling#/media/File:Andrea_Mantegna_-_Ceiling_Oculus_-_WGA14022.jpg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21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 Detail),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https://commons.wikimedia.org/wiki/Category:Camera_picta_-_Ceiling#/media/File:Andrea_Mantegna_053.jpg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 Detail),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https://commons.wikimedia.org/wiki/Category:Camera_picta_-_Ceiling#/media/File:Andrea_Mantegna_-_Ceiling_Oculus_(detail)_-_WGA14024.jpg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783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B0410-F60F-4BA7-A4B8-AE03AB7C0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22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https://commons.wikimedia.org/wiki/Category:Camera_picta_-_Ceiling#/media/File:Andrea_Mantegna_-_Ceiling_Oculus_(detail)_-_WGA14025.jpg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23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https://commons.wikimedia.org/wiki/Category:Camera_picta_-_Ceiling#/media/File:Andrea_Mantegna_065.jpg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24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decoration, 1465-74, Walnut oil on plaster and fresco, Camera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Palazzo Ducale, Mantua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https://commons.wikimedia.org/wiki/Category:Camera_picta_-_Ceiling#/media/File:Andrea_Mantegna_066.jpg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25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 Sebastian, c. 1480, Tempera on canvas, 255 x 140 cm,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 Louvre, Paris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https://www.wga.hu/frames-e.html?/html/m/mantegna/index.html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 Sebastian (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detail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c. 1480,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255 x 140 cm, Musée du Louvre, Paris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https://www.wikiwand.com/en/St._Sebastian_(Mantegna)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26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Madonna of the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Cherubim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1485, Panel, 88 x 70 cm,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Pinacoteca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Brera, Milan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https://pinacotecabrera.org/en/collezione-online/opere/madonna-and-child-with-a-choir-of-cherubs/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Madonna of the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Cherubim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detail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c. 1485, Panel, 88 x 70 cm,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Pinacoteca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Brera, Milan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https://patrons.org.es/andrea-mantegna/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27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Lamentation over the Dead Christ, c. 1490,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68 x 81 cm,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Pinacoteca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Brera, Milan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https://www.wga.hu/frames-e.html?/html/m/mantegna/index.html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28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Parnassus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1497,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160 x 192 cm, Musée du Louvre, Paris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https://www.wga.hu/frames-e.html?/bio/m/mantegna/biograph.html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29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Triumphs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Caesar (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scene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1), 1485-95,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267 x 278 cm,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Royal Collection, Hampton Court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https://en.wikipedia.org/wiki/Triumphs_of_Caesar_(Mantegna)#/media/File:Triumph1-Mantegna-picture-bearers.jpg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30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Triumphs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Caesar (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scene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2), 1485-95,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267 x 278 cm, Royal Collection, Hampton Court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https://www.wga.hu/frames-e.html?/html/m/mantegna/index.html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31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Triumphs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Caesar (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scene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4), 1485-95, Tempera on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267 x 278 cm, Royal Collection, Hampton Court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https://en.wikipedia.org/wiki/Triumphs_of_Caesar_(Mantegna)#/media/File:Triumph4-Mantegna-vase-bearers.jpg</a:t>
            </a: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32,33,34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</a:t>
            </a:r>
            <a:r>
              <a:rPr lang="fr-F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35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23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Curved and Tilted Up 1">
            <a:extLst>
              <a:ext uri="{FF2B5EF4-FFF2-40B4-BE49-F238E27FC236}">
                <a16:creationId xmlns:a16="http://schemas.microsoft.com/office/drawing/2014/main" id="{907973FC-E9EE-44BB-9FB0-6C9BA9AB2DE2}"/>
              </a:ext>
            </a:extLst>
          </p:cNvPr>
          <p:cNvSpPr/>
          <p:nvPr/>
        </p:nvSpPr>
        <p:spPr>
          <a:xfrm>
            <a:off x="350668" y="317376"/>
            <a:ext cx="8442663" cy="6223247"/>
          </a:xfrm>
          <a:custGeom>
            <a:avLst/>
            <a:gdLst>
              <a:gd name="connsiteX0" fmla="*/ 0 w 8442663"/>
              <a:gd name="connsiteY0" fmla="*/ 6223247 h 6223247"/>
              <a:gd name="connsiteX1" fmla="*/ 3165999 w 8442663"/>
              <a:gd name="connsiteY1" fmla="*/ 5493960 h 6223247"/>
              <a:gd name="connsiteX2" fmla="*/ 2617226 w 8442663"/>
              <a:gd name="connsiteY2" fmla="*/ 5165295 h 6223247"/>
              <a:gd name="connsiteX3" fmla="*/ 2110666 w 8442663"/>
              <a:gd name="connsiteY3" fmla="*/ 4861912 h 6223247"/>
              <a:gd name="connsiteX4" fmla="*/ 6331997 w 8442663"/>
              <a:gd name="connsiteY4" fmla="*/ 4861912 h 6223247"/>
              <a:gd name="connsiteX5" fmla="*/ 5793777 w 8442663"/>
              <a:gd name="connsiteY5" fmla="*/ 5184256 h 6223247"/>
              <a:gd name="connsiteX6" fmla="*/ 5276664 w 8442663"/>
              <a:gd name="connsiteY6" fmla="*/ 5493960 h 6223247"/>
              <a:gd name="connsiteX7" fmla="*/ 8442663 w 8442663"/>
              <a:gd name="connsiteY7" fmla="*/ 6223247 h 6223247"/>
              <a:gd name="connsiteX8" fmla="*/ 8263256 w 8442663"/>
              <a:gd name="connsiteY8" fmla="*/ 5768658 h 6223247"/>
              <a:gd name="connsiteX9" fmla="*/ 8083850 w 8442663"/>
              <a:gd name="connsiteY9" fmla="*/ 5314070 h 6223247"/>
              <a:gd name="connsiteX10" fmla="*/ 7893890 w 8442663"/>
              <a:gd name="connsiteY10" fmla="*/ 4832740 h 6223247"/>
              <a:gd name="connsiteX11" fmla="*/ 7661717 w 8442663"/>
              <a:gd name="connsiteY11" fmla="*/ 4244449 h 6223247"/>
              <a:gd name="connsiteX12" fmla="*/ 7387330 w 8442663"/>
              <a:gd name="connsiteY12" fmla="*/ 3549196 h 6223247"/>
              <a:gd name="connsiteX13" fmla="*/ 7661717 w 8442663"/>
              <a:gd name="connsiteY13" fmla="*/ 3030916 h 6223247"/>
              <a:gd name="connsiteX14" fmla="*/ 7925550 w 8442663"/>
              <a:gd name="connsiteY14" fmla="*/ 2532570 h 6223247"/>
              <a:gd name="connsiteX15" fmla="*/ 8168276 w 8442663"/>
              <a:gd name="connsiteY15" fmla="*/ 2074092 h 6223247"/>
              <a:gd name="connsiteX16" fmla="*/ 8442663 w 8442663"/>
              <a:gd name="connsiteY16" fmla="*/ 1555812 h 6223247"/>
              <a:gd name="connsiteX17" fmla="*/ 6331997 w 8442663"/>
              <a:gd name="connsiteY17" fmla="*/ 972382 h 6223247"/>
              <a:gd name="connsiteX18" fmla="*/ 6331997 w 8442663"/>
              <a:gd name="connsiteY18" fmla="*/ 583429 h 6223247"/>
              <a:gd name="connsiteX19" fmla="*/ 6331997 w 8442663"/>
              <a:gd name="connsiteY19" fmla="*/ 194476 h 6223247"/>
              <a:gd name="connsiteX20" fmla="*/ 2110666 w 8442663"/>
              <a:gd name="connsiteY20" fmla="*/ 194476 h 6223247"/>
              <a:gd name="connsiteX21" fmla="*/ 2110666 w 8442663"/>
              <a:gd name="connsiteY21" fmla="*/ 560092 h 6223247"/>
              <a:gd name="connsiteX22" fmla="*/ 2110666 w 8442663"/>
              <a:gd name="connsiteY22" fmla="*/ 972382 h 6223247"/>
              <a:gd name="connsiteX23" fmla="*/ 0 w 8442663"/>
              <a:gd name="connsiteY23" fmla="*/ 1555812 h 6223247"/>
              <a:gd name="connsiteX24" fmla="*/ 232173 w 8442663"/>
              <a:gd name="connsiteY24" fmla="*/ 1994356 h 6223247"/>
              <a:gd name="connsiteX25" fmla="*/ 496007 w 8442663"/>
              <a:gd name="connsiteY25" fmla="*/ 2492702 h 6223247"/>
              <a:gd name="connsiteX26" fmla="*/ 770393 w 8442663"/>
              <a:gd name="connsiteY26" fmla="*/ 3010982 h 6223247"/>
              <a:gd name="connsiteX27" fmla="*/ 1055333 w 8442663"/>
              <a:gd name="connsiteY27" fmla="*/ 3549196 h 6223247"/>
              <a:gd name="connsiteX28" fmla="*/ 865373 w 8442663"/>
              <a:gd name="connsiteY28" fmla="*/ 4030525 h 6223247"/>
              <a:gd name="connsiteX29" fmla="*/ 633200 w 8442663"/>
              <a:gd name="connsiteY29" fmla="*/ 4618816 h 6223247"/>
              <a:gd name="connsiteX30" fmla="*/ 422133 w 8442663"/>
              <a:gd name="connsiteY30" fmla="*/ 5153627 h 6223247"/>
              <a:gd name="connsiteX31" fmla="*/ 189960 w 8442663"/>
              <a:gd name="connsiteY31" fmla="*/ 5741918 h 6223247"/>
              <a:gd name="connsiteX32" fmla="*/ 0 w 8442663"/>
              <a:gd name="connsiteY32" fmla="*/ 6223247 h 6223247"/>
              <a:gd name="connsiteX0" fmla="*/ 3165999 w 8442663"/>
              <a:gd name="connsiteY0" fmla="*/ 4716054 h 6223247"/>
              <a:gd name="connsiteX1" fmla="*/ 3165999 w 8442663"/>
              <a:gd name="connsiteY1" fmla="*/ 5120565 h 6223247"/>
              <a:gd name="connsiteX2" fmla="*/ 3165999 w 8442663"/>
              <a:gd name="connsiteY2" fmla="*/ 5493960 h 6223247"/>
              <a:gd name="connsiteX3" fmla="*/ 2627779 w 8442663"/>
              <a:gd name="connsiteY3" fmla="*/ 5171616 h 6223247"/>
              <a:gd name="connsiteX4" fmla="*/ 2110666 w 8442663"/>
              <a:gd name="connsiteY4" fmla="*/ 4861912 h 6223247"/>
              <a:gd name="connsiteX5" fmla="*/ 6331997 w 8442663"/>
              <a:gd name="connsiteY5" fmla="*/ 4861912 h 6223247"/>
              <a:gd name="connsiteX6" fmla="*/ 5814884 w 8442663"/>
              <a:gd name="connsiteY6" fmla="*/ 5171616 h 6223247"/>
              <a:gd name="connsiteX7" fmla="*/ 5276664 w 8442663"/>
              <a:gd name="connsiteY7" fmla="*/ 5493960 h 6223247"/>
              <a:gd name="connsiteX8" fmla="*/ 5276664 w 8442663"/>
              <a:gd name="connsiteY8" fmla="*/ 5120565 h 6223247"/>
              <a:gd name="connsiteX9" fmla="*/ 5276664 w 8442663"/>
              <a:gd name="connsiteY9" fmla="*/ 4716054 h 6223247"/>
              <a:gd name="connsiteX10" fmla="*/ 3165999 w 8442663"/>
              <a:gd name="connsiteY10" fmla="*/ 4716054 h 6223247"/>
              <a:gd name="connsiteX0" fmla="*/ 0 w 8442663"/>
              <a:gd name="connsiteY0" fmla="*/ 6223247 h 6223247"/>
              <a:gd name="connsiteX1" fmla="*/ 232173 w 8442663"/>
              <a:gd name="connsiteY1" fmla="*/ 5634956 h 6223247"/>
              <a:gd name="connsiteX2" fmla="*/ 453793 w 8442663"/>
              <a:gd name="connsiteY2" fmla="*/ 5073405 h 6223247"/>
              <a:gd name="connsiteX3" fmla="*/ 654306 w 8442663"/>
              <a:gd name="connsiteY3" fmla="*/ 4565335 h 6223247"/>
              <a:gd name="connsiteX4" fmla="*/ 854820 w 8442663"/>
              <a:gd name="connsiteY4" fmla="*/ 4057266 h 6223247"/>
              <a:gd name="connsiteX5" fmla="*/ 1055333 w 8442663"/>
              <a:gd name="connsiteY5" fmla="*/ 3549196 h 6223247"/>
              <a:gd name="connsiteX6" fmla="*/ 823160 w 8442663"/>
              <a:gd name="connsiteY6" fmla="*/ 3110652 h 6223247"/>
              <a:gd name="connsiteX7" fmla="*/ 559326 w 8442663"/>
              <a:gd name="connsiteY7" fmla="*/ 2612306 h 6223247"/>
              <a:gd name="connsiteX8" fmla="*/ 295493 w 8442663"/>
              <a:gd name="connsiteY8" fmla="*/ 2113960 h 6223247"/>
              <a:gd name="connsiteX9" fmla="*/ 0 w 8442663"/>
              <a:gd name="connsiteY9" fmla="*/ 1555812 h 6223247"/>
              <a:gd name="connsiteX10" fmla="*/ 2110666 w 8442663"/>
              <a:gd name="connsiteY10" fmla="*/ 972382 h 6223247"/>
              <a:gd name="connsiteX11" fmla="*/ 2110666 w 8442663"/>
              <a:gd name="connsiteY11" fmla="*/ 606766 h 6223247"/>
              <a:gd name="connsiteX12" fmla="*/ 2110666 w 8442663"/>
              <a:gd name="connsiteY12" fmla="*/ 194476 h 6223247"/>
              <a:gd name="connsiteX13" fmla="*/ 6331997 w 8442663"/>
              <a:gd name="connsiteY13" fmla="*/ 194476 h 6223247"/>
              <a:gd name="connsiteX14" fmla="*/ 6331997 w 8442663"/>
              <a:gd name="connsiteY14" fmla="*/ 598987 h 6223247"/>
              <a:gd name="connsiteX15" fmla="*/ 6331997 w 8442663"/>
              <a:gd name="connsiteY15" fmla="*/ 972382 h 6223247"/>
              <a:gd name="connsiteX16" fmla="*/ 8442663 w 8442663"/>
              <a:gd name="connsiteY16" fmla="*/ 1555812 h 6223247"/>
              <a:gd name="connsiteX17" fmla="*/ 8168276 w 8442663"/>
              <a:gd name="connsiteY17" fmla="*/ 2074092 h 6223247"/>
              <a:gd name="connsiteX18" fmla="*/ 7936103 w 8442663"/>
              <a:gd name="connsiteY18" fmla="*/ 2512636 h 6223247"/>
              <a:gd name="connsiteX19" fmla="*/ 7693377 w 8442663"/>
              <a:gd name="connsiteY19" fmla="*/ 2971115 h 6223247"/>
              <a:gd name="connsiteX20" fmla="*/ 7387330 w 8442663"/>
              <a:gd name="connsiteY20" fmla="*/ 3549196 h 6223247"/>
              <a:gd name="connsiteX21" fmla="*/ 7598397 w 8442663"/>
              <a:gd name="connsiteY21" fmla="*/ 4084006 h 6223247"/>
              <a:gd name="connsiteX22" fmla="*/ 7788357 w 8442663"/>
              <a:gd name="connsiteY22" fmla="*/ 4565335 h 6223247"/>
              <a:gd name="connsiteX23" fmla="*/ 8020530 w 8442663"/>
              <a:gd name="connsiteY23" fmla="*/ 5153627 h 6223247"/>
              <a:gd name="connsiteX24" fmla="*/ 8252703 w 8442663"/>
              <a:gd name="connsiteY24" fmla="*/ 5741918 h 6223247"/>
              <a:gd name="connsiteX25" fmla="*/ 8442663 w 8442663"/>
              <a:gd name="connsiteY25" fmla="*/ 6223247 h 6223247"/>
              <a:gd name="connsiteX26" fmla="*/ 5276664 w 8442663"/>
              <a:gd name="connsiteY26" fmla="*/ 5493960 h 6223247"/>
              <a:gd name="connsiteX27" fmla="*/ 5772671 w 8442663"/>
              <a:gd name="connsiteY27" fmla="*/ 5196897 h 6223247"/>
              <a:gd name="connsiteX28" fmla="*/ 6331997 w 8442663"/>
              <a:gd name="connsiteY28" fmla="*/ 4861912 h 6223247"/>
              <a:gd name="connsiteX29" fmla="*/ 2110666 w 8442663"/>
              <a:gd name="connsiteY29" fmla="*/ 4861912 h 6223247"/>
              <a:gd name="connsiteX30" fmla="*/ 2606673 w 8442663"/>
              <a:gd name="connsiteY30" fmla="*/ 5158975 h 6223247"/>
              <a:gd name="connsiteX31" fmla="*/ 3165999 w 8442663"/>
              <a:gd name="connsiteY31" fmla="*/ 5493960 h 6223247"/>
              <a:gd name="connsiteX32" fmla="*/ 0 w 8442663"/>
              <a:gd name="connsiteY32" fmla="*/ 6223247 h 6223247"/>
              <a:gd name="connsiteX33" fmla="*/ 2110666 w 8442663"/>
              <a:gd name="connsiteY33" fmla="*/ 4861912 h 6223247"/>
              <a:gd name="connsiteX34" fmla="*/ 2110666 w 8442663"/>
              <a:gd name="connsiteY34" fmla="*/ 4135866 h 6223247"/>
              <a:gd name="connsiteX35" fmla="*/ 2110666 w 8442663"/>
              <a:gd name="connsiteY35" fmla="*/ 3565402 h 6223247"/>
              <a:gd name="connsiteX36" fmla="*/ 2110666 w 8442663"/>
              <a:gd name="connsiteY36" fmla="*/ 3033833 h 6223247"/>
              <a:gd name="connsiteX37" fmla="*/ 2110666 w 8442663"/>
              <a:gd name="connsiteY37" fmla="*/ 2307787 h 6223247"/>
              <a:gd name="connsiteX38" fmla="*/ 2110666 w 8442663"/>
              <a:gd name="connsiteY38" fmla="*/ 1620637 h 6223247"/>
              <a:gd name="connsiteX39" fmla="*/ 2110666 w 8442663"/>
              <a:gd name="connsiteY39" fmla="*/ 972382 h 6223247"/>
              <a:gd name="connsiteX40" fmla="*/ 6331997 w 8442663"/>
              <a:gd name="connsiteY40" fmla="*/ 972382 h 6223247"/>
              <a:gd name="connsiteX41" fmla="*/ 6331997 w 8442663"/>
              <a:gd name="connsiteY41" fmla="*/ 1503951 h 6223247"/>
              <a:gd name="connsiteX42" fmla="*/ 6331997 w 8442663"/>
              <a:gd name="connsiteY42" fmla="*/ 2191101 h 6223247"/>
              <a:gd name="connsiteX43" fmla="*/ 6331997 w 8442663"/>
              <a:gd name="connsiteY43" fmla="*/ 2800461 h 6223247"/>
              <a:gd name="connsiteX44" fmla="*/ 6331997 w 8442663"/>
              <a:gd name="connsiteY44" fmla="*/ 3370926 h 6223247"/>
              <a:gd name="connsiteX45" fmla="*/ 6331997 w 8442663"/>
              <a:gd name="connsiteY45" fmla="*/ 3980285 h 6223247"/>
              <a:gd name="connsiteX46" fmla="*/ 6331997 w 8442663"/>
              <a:gd name="connsiteY46" fmla="*/ 4861912 h 6223247"/>
              <a:gd name="connsiteX47" fmla="*/ 3165999 w 8442663"/>
              <a:gd name="connsiteY47" fmla="*/ 4716054 h 6223247"/>
              <a:gd name="connsiteX48" fmla="*/ 3165999 w 8442663"/>
              <a:gd name="connsiteY48" fmla="*/ 5105007 h 6223247"/>
              <a:gd name="connsiteX49" fmla="*/ 3165999 w 8442663"/>
              <a:gd name="connsiteY49" fmla="*/ 5493960 h 6223247"/>
              <a:gd name="connsiteX50" fmla="*/ 5276664 w 8442663"/>
              <a:gd name="connsiteY50" fmla="*/ 5493960 h 6223247"/>
              <a:gd name="connsiteX51" fmla="*/ 5276664 w 8442663"/>
              <a:gd name="connsiteY51" fmla="*/ 5105007 h 6223247"/>
              <a:gd name="connsiteX52" fmla="*/ 5276664 w 8442663"/>
              <a:gd name="connsiteY52" fmla="*/ 4716054 h 62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2663" h="6223247" stroke="0" extrusionOk="0">
                <a:moveTo>
                  <a:pt x="0" y="6223247"/>
                </a:moveTo>
                <a:cubicBezTo>
                  <a:pt x="1202325" y="5921552"/>
                  <a:pt x="2061332" y="5805647"/>
                  <a:pt x="3165999" y="5493960"/>
                </a:cubicBezTo>
                <a:cubicBezTo>
                  <a:pt x="2997387" y="5418708"/>
                  <a:pt x="2822922" y="5256868"/>
                  <a:pt x="2617226" y="5165295"/>
                </a:cubicBezTo>
                <a:cubicBezTo>
                  <a:pt x="2411530" y="5073722"/>
                  <a:pt x="2230495" y="4917032"/>
                  <a:pt x="2110666" y="4861912"/>
                </a:cubicBezTo>
                <a:cubicBezTo>
                  <a:pt x="3577290" y="4310998"/>
                  <a:pt x="4973851" y="4389126"/>
                  <a:pt x="6331997" y="4861912"/>
                </a:cubicBezTo>
                <a:cubicBezTo>
                  <a:pt x="6057732" y="5010162"/>
                  <a:pt x="5914839" y="5116732"/>
                  <a:pt x="5793777" y="5184256"/>
                </a:cubicBezTo>
                <a:cubicBezTo>
                  <a:pt x="5672716" y="5251781"/>
                  <a:pt x="5400861" y="5447499"/>
                  <a:pt x="5276664" y="5493960"/>
                </a:cubicBezTo>
                <a:cubicBezTo>
                  <a:pt x="6253185" y="5470040"/>
                  <a:pt x="7227948" y="5991037"/>
                  <a:pt x="8442663" y="6223247"/>
                </a:cubicBezTo>
                <a:cubicBezTo>
                  <a:pt x="8384704" y="6032748"/>
                  <a:pt x="8318991" y="5912443"/>
                  <a:pt x="8263256" y="5768658"/>
                </a:cubicBezTo>
                <a:cubicBezTo>
                  <a:pt x="8207522" y="5624872"/>
                  <a:pt x="8185510" y="5521797"/>
                  <a:pt x="8083850" y="5314070"/>
                </a:cubicBezTo>
                <a:cubicBezTo>
                  <a:pt x="7982190" y="5106343"/>
                  <a:pt x="7983540" y="4996326"/>
                  <a:pt x="7893890" y="4832740"/>
                </a:cubicBezTo>
                <a:cubicBezTo>
                  <a:pt x="7804240" y="4669154"/>
                  <a:pt x="7766754" y="4454872"/>
                  <a:pt x="7661717" y="4244449"/>
                </a:cubicBezTo>
                <a:cubicBezTo>
                  <a:pt x="7556680" y="4034026"/>
                  <a:pt x="7504264" y="3778875"/>
                  <a:pt x="7387330" y="3549196"/>
                </a:cubicBezTo>
                <a:cubicBezTo>
                  <a:pt x="7461106" y="3391397"/>
                  <a:pt x="7608904" y="3182774"/>
                  <a:pt x="7661717" y="3030916"/>
                </a:cubicBezTo>
                <a:cubicBezTo>
                  <a:pt x="7714530" y="2879058"/>
                  <a:pt x="7790918" y="2778105"/>
                  <a:pt x="7925550" y="2532570"/>
                </a:cubicBezTo>
                <a:cubicBezTo>
                  <a:pt x="8060182" y="2287035"/>
                  <a:pt x="8065208" y="2273186"/>
                  <a:pt x="8168276" y="2074092"/>
                </a:cubicBezTo>
                <a:cubicBezTo>
                  <a:pt x="8271345" y="1874998"/>
                  <a:pt x="8364936" y="1651630"/>
                  <a:pt x="8442663" y="1555812"/>
                </a:cubicBezTo>
                <a:cubicBezTo>
                  <a:pt x="7718909" y="1256689"/>
                  <a:pt x="7024726" y="1065917"/>
                  <a:pt x="6331997" y="972382"/>
                </a:cubicBezTo>
                <a:cubicBezTo>
                  <a:pt x="6345835" y="874564"/>
                  <a:pt x="6340015" y="708379"/>
                  <a:pt x="6331997" y="583429"/>
                </a:cubicBezTo>
                <a:cubicBezTo>
                  <a:pt x="6323979" y="458479"/>
                  <a:pt x="6340564" y="305104"/>
                  <a:pt x="6331997" y="194476"/>
                </a:cubicBezTo>
                <a:cubicBezTo>
                  <a:pt x="4932193" y="-395606"/>
                  <a:pt x="3287467" y="-14004"/>
                  <a:pt x="2110666" y="194476"/>
                </a:cubicBezTo>
                <a:cubicBezTo>
                  <a:pt x="2126700" y="319766"/>
                  <a:pt x="2114927" y="421933"/>
                  <a:pt x="2110666" y="560092"/>
                </a:cubicBezTo>
                <a:cubicBezTo>
                  <a:pt x="2106405" y="698251"/>
                  <a:pt x="2113994" y="851154"/>
                  <a:pt x="2110666" y="972382"/>
                </a:cubicBezTo>
                <a:cubicBezTo>
                  <a:pt x="1430704" y="1118330"/>
                  <a:pt x="761038" y="1436794"/>
                  <a:pt x="0" y="1555812"/>
                </a:cubicBezTo>
                <a:cubicBezTo>
                  <a:pt x="116015" y="1727639"/>
                  <a:pt x="124464" y="1814736"/>
                  <a:pt x="232173" y="1994356"/>
                </a:cubicBezTo>
                <a:cubicBezTo>
                  <a:pt x="339882" y="2173976"/>
                  <a:pt x="455138" y="2379313"/>
                  <a:pt x="496007" y="2492702"/>
                </a:cubicBezTo>
                <a:cubicBezTo>
                  <a:pt x="536876" y="2606091"/>
                  <a:pt x="681931" y="2829667"/>
                  <a:pt x="770393" y="3010982"/>
                </a:cubicBezTo>
                <a:cubicBezTo>
                  <a:pt x="858855" y="3192296"/>
                  <a:pt x="955967" y="3333010"/>
                  <a:pt x="1055333" y="3549196"/>
                </a:cubicBezTo>
                <a:cubicBezTo>
                  <a:pt x="997523" y="3689432"/>
                  <a:pt x="959258" y="3847592"/>
                  <a:pt x="865373" y="4030525"/>
                </a:cubicBezTo>
                <a:cubicBezTo>
                  <a:pt x="771488" y="4213458"/>
                  <a:pt x="657259" y="4484841"/>
                  <a:pt x="633200" y="4618816"/>
                </a:cubicBezTo>
                <a:cubicBezTo>
                  <a:pt x="609141" y="4752791"/>
                  <a:pt x="460738" y="5018538"/>
                  <a:pt x="422133" y="5153627"/>
                </a:cubicBezTo>
                <a:cubicBezTo>
                  <a:pt x="383528" y="5288716"/>
                  <a:pt x="251280" y="5532354"/>
                  <a:pt x="189960" y="5741918"/>
                </a:cubicBezTo>
                <a:cubicBezTo>
                  <a:pt x="128640" y="5951482"/>
                  <a:pt x="50495" y="6067173"/>
                  <a:pt x="0" y="6223247"/>
                </a:cubicBezTo>
                <a:close/>
              </a:path>
              <a:path w="8442663" h="6223247" fill="darkenLess" stroke="0" extrusionOk="0">
                <a:moveTo>
                  <a:pt x="3165999" y="4716054"/>
                </a:moveTo>
                <a:cubicBezTo>
                  <a:pt x="3160351" y="4803177"/>
                  <a:pt x="3182996" y="5027438"/>
                  <a:pt x="3165999" y="5120565"/>
                </a:cubicBezTo>
                <a:cubicBezTo>
                  <a:pt x="3149002" y="5213692"/>
                  <a:pt x="3158146" y="5394216"/>
                  <a:pt x="3165999" y="5493960"/>
                </a:cubicBezTo>
                <a:cubicBezTo>
                  <a:pt x="2987166" y="5413703"/>
                  <a:pt x="2813677" y="5294502"/>
                  <a:pt x="2627779" y="5171616"/>
                </a:cubicBezTo>
                <a:cubicBezTo>
                  <a:pt x="2441881" y="5048730"/>
                  <a:pt x="2358400" y="4976614"/>
                  <a:pt x="2110666" y="4861912"/>
                </a:cubicBezTo>
                <a:cubicBezTo>
                  <a:pt x="3596205" y="4716964"/>
                  <a:pt x="4966418" y="4381969"/>
                  <a:pt x="6331997" y="4861912"/>
                </a:cubicBezTo>
                <a:cubicBezTo>
                  <a:pt x="6134951" y="4980731"/>
                  <a:pt x="6056588" y="5044538"/>
                  <a:pt x="5814884" y="5171616"/>
                </a:cubicBezTo>
                <a:cubicBezTo>
                  <a:pt x="5573180" y="5298693"/>
                  <a:pt x="5435975" y="5430593"/>
                  <a:pt x="5276664" y="5493960"/>
                </a:cubicBezTo>
                <a:cubicBezTo>
                  <a:pt x="5273516" y="5313660"/>
                  <a:pt x="5287622" y="5269639"/>
                  <a:pt x="5276664" y="5120565"/>
                </a:cubicBezTo>
                <a:cubicBezTo>
                  <a:pt x="5265706" y="4971492"/>
                  <a:pt x="5256869" y="4801993"/>
                  <a:pt x="5276664" y="4716054"/>
                </a:cubicBezTo>
                <a:cubicBezTo>
                  <a:pt x="4663099" y="4745755"/>
                  <a:pt x="3908049" y="4529412"/>
                  <a:pt x="3165999" y="4716054"/>
                </a:cubicBezTo>
                <a:close/>
              </a:path>
              <a:path w="8442663" h="6223247" fill="none" extrusionOk="0">
                <a:moveTo>
                  <a:pt x="0" y="6223247"/>
                </a:moveTo>
                <a:cubicBezTo>
                  <a:pt x="55610" y="6038459"/>
                  <a:pt x="152495" y="5902464"/>
                  <a:pt x="232173" y="5634956"/>
                </a:cubicBezTo>
                <a:cubicBezTo>
                  <a:pt x="311851" y="5367448"/>
                  <a:pt x="389601" y="5262852"/>
                  <a:pt x="453793" y="5073405"/>
                </a:cubicBezTo>
                <a:cubicBezTo>
                  <a:pt x="517985" y="4883958"/>
                  <a:pt x="569973" y="4771290"/>
                  <a:pt x="654306" y="4565335"/>
                </a:cubicBezTo>
                <a:cubicBezTo>
                  <a:pt x="738639" y="4359380"/>
                  <a:pt x="804057" y="4210742"/>
                  <a:pt x="854820" y="4057266"/>
                </a:cubicBezTo>
                <a:cubicBezTo>
                  <a:pt x="905582" y="3903790"/>
                  <a:pt x="1011527" y="3686881"/>
                  <a:pt x="1055333" y="3549196"/>
                </a:cubicBezTo>
                <a:cubicBezTo>
                  <a:pt x="977042" y="3371725"/>
                  <a:pt x="913849" y="3251549"/>
                  <a:pt x="823160" y="3110652"/>
                </a:cubicBezTo>
                <a:cubicBezTo>
                  <a:pt x="732470" y="2969756"/>
                  <a:pt x="673227" y="2770695"/>
                  <a:pt x="559326" y="2612306"/>
                </a:cubicBezTo>
                <a:cubicBezTo>
                  <a:pt x="445425" y="2453917"/>
                  <a:pt x="381678" y="2266251"/>
                  <a:pt x="295493" y="2113960"/>
                </a:cubicBezTo>
                <a:cubicBezTo>
                  <a:pt x="209308" y="1961669"/>
                  <a:pt x="115488" y="1772925"/>
                  <a:pt x="0" y="1555812"/>
                </a:cubicBezTo>
                <a:cubicBezTo>
                  <a:pt x="712914" y="1274632"/>
                  <a:pt x="1439274" y="1184640"/>
                  <a:pt x="2110666" y="972382"/>
                </a:cubicBezTo>
                <a:cubicBezTo>
                  <a:pt x="2128201" y="893488"/>
                  <a:pt x="2120457" y="761520"/>
                  <a:pt x="2110666" y="606766"/>
                </a:cubicBezTo>
                <a:cubicBezTo>
                  <a:pt x="2100875" y="452012"/>
                  <a:pt x="2093419" y="377594"/>
                  <a:pt x="2110666" y="194476"/>
                </a:cubicBezTo>
                <a:cubicBezTo>
                  <a:pt x="3763761" y="-279644"/>
                  <a:pt x="4879403" y="-101591"/>
                  <a:pt x="6331997" y="194476"/>
                </a:cubicBezTo>
                <a:cubicBezTo>
                  <a:pt x="6345597" y="380562"/>
                  <a:pt x="6348198" y="484710"/>
                  <a:pt x="6331997" y="598987"/>
                </a:cubicBezTo>
                <a:cubicBezTo>
                  <a:pt x="6315796" y="713264"/>
                  <a:pt x="6326211" y="824959"/>
                  <a:pt x="6331997" y="972382"/>
                </a:cubicBezTo>
                <a:cubicBezTo>
                  <a:pt x="7057478" y="1206098"/>
                  <a:pt x="7694802" y="1220971"/>
                  <a:pt x="8442663" y="1555812"/>
                </a:cubicBezTo>
                <a:cubicBezTo>
                  <a:pt x="8371056" y="1658827"/>
                  <a:pt x="8264311" y="1899861"/>
                  <a:pt x="8168276" y="2074092"/>
                </a:cubicBezTo>
                <a:cubicBezTo>
                  <a:pt x="8072241" y="2248323"/>
                  <a:pt x="8028590" y="2364805"/>
                  <a:pt x="7936103" y="2512636"/>
                </a:cubicBezTo>
                <a:cubicBezTo>
                  <a:pt x="7843616" y="2660467"/>
                  <a:pt x="7724931" y="2868687"/>
                  <a:pt x="7693377" y="2971115"/>
                </a:cubicBezTo>
                <a:cubicBezTo>
                  <a:pt x="7661823" y="3073543"/>
                  <a:pt x="7529896" y="3276616"/>
                  <a:pt x="7387330" y="3549196"/>
                </a:cubicBezTo>
                <a:cubicBezTo>
                  <a:pt x="7457339" y="3755787"/>
                  <a:pt x="7552037" y="3956649"/>
                  <a:pt x="7598397" y="4084006"/>
                </a:cubicBezTo>
                <a:cubicBezTo>
                  <a:pt x="7644757" y="4211363"/>
                  <a:pt x="7716616" y="4361140"/>
                  <a:pt x="7788357" y="4565335"/>
                </a:cubicBezTo>
                <a:cubicBezTo>
                  <a:pt x="7860098" y="4769530"/>
                  <a:pt x="7944333" y="4912163"/>
                  <a:pt x="8020530" y="5153627"/>
                </a:cubicBezTo>
                <a:cubicBezTo>
                  <a:pt x="8096727" y="5395091"/>
                  <a:pt x="8161168" y="5459698"/>
                  <a:pt x="8252703" y="5741918"/>
                </a:cubicBezTo>
                <a:cubicBezTo>
                  <a:pt x="8344238" y="6024138"/>
                  <a:pt x="8369346" y="6007778"/>
                  <a:pt x="8442663" y="6223247"/>
                </a:cubicBezTo>
                <a:cubicBezTo>
                  <a:pt x="7237949" y="5753447"/>
                  <a:pt x="6329722" y="5347546"/>
                  <a:pt x="5276664" y="5493960"/>
                </a:cubicBezTo>
                <a:cubicBezTo>
                  <a:pt x="5461999" y="5372464"/>
                  <a:pt x="5685411" y="5280304"/>
                  <a:pt x="5772671" y="5196897"/>
                </a:cubicBezTo>
                <a:cubicBezTo>
                  <a:pt x="5859931" y="5113490"/>
                  <a:pt x="6101477" y="4977563"/>
                  <a:pt x="6331997" y="4861912"/>
                </a:cubicBezTo>
                <a:cubicBezTo>
                  <a:pt x="4624585" y="4664535"/>
                  <a:pt x="3679290" y="4617674"/>
                  <a:pt x="2110666" y="4861912"/>
                </a:cubicBezTo>
                <a:cubicBezTo>
                  <a:pt x="2227342" y="4915433"/>
                  <a:pt x="2480845" y="5065069"/>
                  <a:pt x="2606673" y="5158975"/>
                </a:cubicBezTo>
                <a:cubicBezTo>
                  <a:pt x="2732501" y="5252881"/>
                  <a:pt x="2949433" y="5364739"/>
                  <a:pt x="3165999" y="5493960"/>
                </a:cubicBezTo>
                <a:cubicBezTo>
                  <a:pt x="2031430" y="5849759"/>
                  <a:pt x="1003752" y="5866750"/>
                  <a:pt x="0" y="6223247"/>
                </a:cubicBezTo>
                <a:close/>
                <a:moveTo>
                  <a:pt x="2110666" y="4861912"/>
                </a:moveTo>
                <a:cubicBezTo>
                  <a:pt x="2089878" y="4692461"/>
                  <a:pt x="2085506" y="4468278"/>
                  <a:pt x="2110666" y="4135866"/>
                </a:cubicBezTo>
                <a:cubicBezTo>
                  <a:pt x="2135826" y="3803454"/>
                  <a:pt x="2120310" y="3804868"/>
                  <a:pt x="2110666" y="3565402"/>
                </a:cubicBezTo>
                <a:cubicBezTo>
                  <a:pt x="2101022" y="3325936"/>
                  <a:pt x="2136278" y="3183008"/>
                  <a:pt x="2110666" y="3033833"/>
                </a:cubicBezTo>
                <a:cubicBezTo>
                  <a:pt x="2085054" y="2884658"/>
                  <a:pt x="2121337" y="2467301"/>
                  <a:pt x="2110666" y="2307787"/>
                </a:cubicBezTo>
                <a:cubicBezTo>
                  <a:pt x="2099995" y="2148273"/>
                  <a:pt x="2113673" y="1891287"/>
                  <a:pt x="2110666" y="1620637"/>
                </a:cubicBezTo>
                <a:cubicBezTo>
                  <a:pt x="2107660" y="1349987"/>
                  <a:pt x="2094992" y="1247637"/>
                  <a:pt x="2110666" y="972382"/>
                </a:cubicBezTo>
                <a:moveTo>
                  <a:pt x="6331997" y="972382"/>
                </a:moveTo>
                <a:cubicBezTo>
                  <a:pt x="6339562" y="1109280"/>
                  <a:pt x="6342312" y="1366447"/>
                  <a:pt x="6331997" y="1503951"/>
                </a:cubicBezTo>
                <a:cubicBezTo>
                  <a:pt x="6321682" y="1641455"/>
                  <a:pt x="6313566" y="1948228"/>
                  <a:pt x="6331997" y="2191101"/>
                </a:cubicBezTo>
                <a:cubicBezTo>
                  <a:pt x="6350429" y="2433974"/>
                  <a:pt x="6332275" y="2500943"/>
                  <a:pt x="6331997" y="2800461"/>
                </a:cubicBezTo>
                <a:cubicBezTo>
                  <a:pt x="6331719" y="3099979"/>
                  <a:pt x="6322239" y="3114748"/>
                  <a:pt x="6331997" y="3370926"/>
                </a:cubicBezTo>
                <a:cubicBezTo>
                  <a:pt x="6341755" y="3627105"/>
                  <a:pt x="6302523" y="3777508"/>
                  <a:pt x="6331997" y="3980285"/>
                </a:cubicBezTo>
                <a:cubicBezTo>
                  <a:pt x="6361471" y="4183062"/>
                  <a:pt x="6327375" y="4618068"/>
                  <a:pt x="6331997" y="4861912"/>
                </a:cubicBezTo>
                <a:moveTo>
                  <a:pt x="3165999" y="4716054"/>
                </a:moveTo>
                <a:cubicBezTo>
                  <a:pt x="3181880" y="4899206"/>
                  <a:pt x="3162442" y="4940173"/>
                  <a:pt x="3165999" y="5105007"/>
                </a:cubicBezTo>
                <a:cubicBezTo>
                  <a:pt x="3169556" y="5269841"/>
                  <a:pt x="3163323" y="5381017"/>
                  <a:pt x="3165999" y="5493960"/>
                </a:cubicBezTo>
                <a:moveTo>
                  <a:pt x="5276664" y="5493960"/>
                </a:moveTo>
                <a:cubicBezTo>
                  <a:pt x="5287105" y="5307223"/>
                  <a:pt x="5288202" y="5239381"/>
                  <a:pt x="5276664" y="5105007"/>
                </a:cubicBezTo>
                <a:cubicBezTo>
                  <a:pt x="5265126" y="4970633"/>
                  <a:pt x="5259314" y="4802038"/>
                  <a:pt x="5276664" y="4716054"/>
                </a:cubicBezTo>
              </a:path>
              <a:path w="8442663" h="6223247" fill="none" stroke="0" extrusionOk="0">
                <a:moveTo>
                  <a:pt x="0" y="6223247"/>
                </a:moveTo>
                <a:cubicBezTo>
                  <a:pt x="120502" y="5979947"/>
                  <a:pt x="154245" y="5830576"/>
                  <a:pt x="232173" y="5634956"/>
                </a:cubicBezTo>
                <a:cubicBezTo>
                  <a:pt x="310101" y="5439337"/>
                  <a:pt x="326697" y="5378457"/>
                  <a:pt x="411580" y="5180367"/>
                </a:cubicBezTo>
                <a:cubicBezTo>
                  <a:pt x="496462" y="4982277"/>
                  <a:pt x="576511" y="4776997"/>
                  <a:pt x="622646" y="4645557"/>
                </a:cubicBezTo>
                <a:cubicBezTo>
                  <a:pt x="668781" y="4514117"/>
                  <a:pt x="767340" y="4287322"/>
                  <a:pt x="812606" y="4164228"/>
                </a:cubicBezTo>
                <a:cubicBezTo>
                  <a:pt x="857872" y="4041134"/>
                  <a:pt x="1006592" y="3748925"/>
                  <a:pt x="1055333" y="3549196"/>
                </a:cubicBezTo>
                <a:cubicBezTo>
                  <a:pt x="976851" y="3367098"/>
                  <a:pt x="922077" y="3306396"/>
                  <a:pt x="823160" y="3110652"/>
                </a:cubicBezTo>
                <a:cubicBezTo>
                  <a:pt x="724243" y="2914908"/>
                  <a:pt x="671548" y="2812157"/>
                  <a:pt x="590986" y="2672107"/>
                </a:cubicBezTo>
                <a:cubicBezTo>
                  <a:pt x="510425" y="2532057"/>
                  <a:pt x="455957" y="2371487"/>
                  <a:pt x="358813" y="2233563"/>
                </a:cubicBezTo>
                <a:cubicBezTo>
                  <a:pt x="261669" y="2095639"/>
                  <a:pt x="95022" y="1742234"/>
                  <a:pt x="0" y="1555812"/>
                </a:cubicBezTo>
                <a:cubicBezTo>
                  <a:pt x="642541" y="1226173"/>
                  <a:pt x="1252232" y="1066312"/>
                  <a:pt x="2110666" y="972382"/>
                </a:cubicBezTo>
                <a:cubicBezTo>
                  <a:pt x="2103599" y="861127"/>
                  <a:pt x="2112290" y="718971"/>
                  <a:pt x="2110666" y="567871"/>
                </a:cubicBezTo>
                <a:cubicBezTo>
                  <a:pt x="2109042" y="416771"/>
                  <a:pt x="2108384" y="363790"/>
                  <a:pt x="2110666" y="194476"/>
                </a:cubicBezTo>
                <a:cubicBezTo>
                  <a:pt x="3198024" y="-116075"/>
                  <a:pt x="4897176" y="-154099"/>
                  <a:pt x="6331997" y="194476"/>
                </a:cubicBezTo>
                <a:cubicBezTo>
                  <a:pt x="6347605" y="286176"/>
                  <a:pt x="6320178" y="450566"/>
                  <a:pt x="6331997" y="598987"/>
                </a:cubicBezTo>
                <a:cubicBezTo>
                  <a:pt x="6343816" y="747408"/>
                  <a:pt x="6325266" y="796723"/>
                  <a:pt x="6331997" y="972382"/>
                </a:cubicBezTo>
                <a:cubicBezTo>
                  <a:pt x="7085641" y="1181975"/>
                  <a:pt x="7745912" y="1313546"/>
                  <a:pt x="8442663" y="1555812"/>
                </a:cubicBezTo>
                <a:cubicBezTo>
                  <a:pt x="8416911" y="1654598"/>
                  <a:pt x="8333243" y="1808019"/>
                  <a:pt x="8210490" y="1994356"/>
                </a:cubicBezTo>
                <a:cubicBezTo>
                  <a:pt x="8087737" y="2180693"/>
                  <a:pt x="8080626" y="2233509"/>
                  <a:pt x="7967763" y="2452835"/>
                </a:cubicBezTo>
                <a:cubicBezTo>
                  <a:pt x="7854900" y="2672161"/>
                  <a:pt x="7784727" y="2819257"/>
                  <a:pt x="7682823" y="2991048"/>
                </a:cubicBezTo>
                <a:cubicBezTo>
                  <a:pt x="7580920" y="3162839"/>
                  <a:pt x="7535959" y="3317498"/>
                  <a:pt x="7387330" y="3549196"/>
                </a:cubicBezTo>
                <a:cubicBezTo>
                  <a:pt x="7416035" y="3681400"/>
                  <a:pt x="7533699" y="3867704"/>
                  <a:pt x="7566737" y="4003785"/>
                </a:cubicBezTo>
                <a:cubicBezTo>
                  <a:pt x="7599775" y="4139866"/>
                  <a:pt x="7657849" y="4306572"/>
                  <a:pt x="7788357" y="4565335"/>
                </a:cubicBezTo>
                <a:cubicBezTo>
                  <a:pt x="7918865" y="4824098"/>
                  <a:pt x="7898880" y="4891777"/>
                  <a:pt x="8020530" y="5153627"/>
                </a:cubicBezTo>
                <a:cubicBezTo>
                  <a:pt x="8142181" y="5415477"/>
                  <a:pt x="8145510" y="5499543"/>
                  <a:pt x="8242150" y="5715177"/>
                </a:cubicBezTo>
                <a:cubicBezTo>
                  <a:pt x="8338790" y="5930812"/>
                  <a:pt x="8327328" y="5989444"/>
                  <a:pt x="8442663" y="6223247"/>
                </a:cubicBezTo>
                <a:cubicBezTo>
                  <a:pt x="7444824" y="5889905"/>
                  <a:pt x="6199892" y="5568946"/>
                  <a:pt x="5276664" y="5493960"/>
                </a:cubicBezTo>
                <a:cubicBezTo>
                  <a:pt x="5413198" y="5415636"/>
                  <a:pt x="5563774" y="5356381"/>
                  <a:pt x="5804331" y="5177936"/>
                </a:cubicBezTo>
                <a:cubicBezTo>
                  <a:pt x="6044888" y="4999491"/>
                  <a:pt x="6175101" y="4930904"/>
                  <a:pt x="6331997" y="4861912"/>
                </a:cubicBezTo>
                <a:cubicBezTo>
                  <a:pt x="4792769" y="4529978"/>
                  <a:pt x="3384394" y="4667291"/>
                  <a:pt x="2110666" y="4861912"/>
                </a:cubicBezTo>
                <a:cubicBezTo>
                  <a:pt x="2313434" y="5001933"/>
                  <a:pt x="2458268" y="5055087"/>
                  <a:pt x="2659439" y="5190577"/>
                </a:cubicBezTo>
                <a:cubicBezTo>
                  <a:pt x="2860610" y="5326067"/>
                  <a:pt x="3052381" y="5435002"/>
                  <a:pt x="3165999" y="5493960"/>
                </a:cubicBezTo>
                <a:cubicBezTo>
                  <a:pt x="2040100" y="5848200"/>
                  <a:pt x="1238242" y="5971631"/>
                  <a:pt x="0" y="6223247"/>
                </a:cubicBezTo>
                <a:close/>
                <a:moveTo>
                  <a:pt x="2110666" y="4861912"/>
                </a:moveTo>
                <a:cubicBezTo>
                  <a:pt x="2132008" y="4696526"/>
                  <a:pt x="2103125" y="4498281"/>
                  <a:pt x="2110666" y="4330343"/>
                </a:cubicBezTo>
                <a:cubicBezTo>
                  <a:pt x="2118207" y="4162405"/>
                  <a:pt x="2098260" y="3904922"/>
                  <a:pt x="2110666" y="3759879"/>
                </a:cubicBezTo>
                <a:cubicBezTo>
                  <a:pt x="2123072" y="3614836"/>
                  <a:pt x="2106226" y="3394826"/>
                  <a:pt x="2110666" y="3111624"/>
                </a:cubicBezTo>
                <a:cubicBezTo>
                  <a:pt x="2115106" y="2828422"/>
                  <a:pt x="2086816" y="2560061"/>
                  <a:pt x="2110666" y="2385578"/>
                </a:cubicBezTo>
                <a:cubicBezTo>
                  <a:pt x="2134516" y="2211095"/>
                  <a:pt x="2081481" y="1909266"/>
                  <a:pt x="2110666" y="1776218"/>
                </a:cubicBezTo>
                <a:cubicBezTo>
                  <a:pt x="2139851" y="1643170"/>
                  <a:pt x="2125132" y="1311869"/>
                  <a:pt x="2110666" y="972382"/>
                </a:cubicBezTo>
                <a:moveTo>
                  <a:pt x="6331997" y="972382"/>
                </a:moveTo>
                <a:cubicBezTo>
                  <a:pt x="6316200" y="1324177"/>
                  <a:pt x="6307090" y="1349446"/>
                  <a:pt x="6331997" y="1698428"/>
                </a:cubicBezTo>
                <a:cubicBezTo>
                  <a:pt x="6356904" y="2047410"/>
                  <a:pt x="6318464" y="2090870"/>
                  <a:pt x="6331997" y="2307787"/>
                </a:cubicBezTo>
                <a:cubicBezTo>
                  <a:pt x="6345530" y="2524704"/>
                  <a:pt x="6348039" y="2656450"/>
                  <a:pt x="6331997" y="2917147"/>
                </a:cubicBezTo>
                <a:cubicBezTo>
                  <a:pt x="6315955" y="3177844"/>
                  <a:pt x="6356202" y="3389251"/>
                  <a:pt x="6331997" y="3526507"/>
                </a:cubicBezTo>
                <a:cubicBezTo>
                  <a:pt x="6307792" y="3663763"/>
                  <a:pt x="6327411" y="3984810"/>
                  <a:pt x="6331997" y="4174762"/>
                </a:cubicBezTo>
                <a:cubicBezTo>
                  <a:pt x="6336583" y="4364714"/>
                  <a:pt x="6326986" y="4689473"/>
                  <a:pt x="6331997" y="4861912"/>
                </a:cubicBezTo>
                <a:moveTo>
                  <a:pt x="3165999" y="4716054"/>
                </a:moveTo>
                <a:cubicBezTo>
                  <a:pt x="3174834" y="4843581"/>
                  <a:pt x="3152401" y="4938162"/>
                  <a:pt x="3165999" y="5120565"/>
                </a:cubicBezTo>
                <a:cubicBezTo>
                  <a:pt x="3179597" y="5302968"/>
                  <a:pt x="3180074" y="5326494"/>
                  <a:pt x="3165999" y="5493960"/>
                </a:cubicBezTo>
                <a:moveTo>
                  <a:pt x="5276664" y="5493960"/>
                </a:moveTo>
                <a:cubicBezTo>
                  <a:pt x="5268670" y="5415174"/>
                  <a:pt x="5261846" y="5210914"/>
                  <a:pt x="5276664" y="5105007"/>
                </a:cubicBezTo>
                <a:cubicBezTo>
                  <a:pt x="5291482" y="4999100"/>
                  <a:pt x="5276212" y="4862802"/>
                  <a:pt x="5276664" y="4716054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4655595">
                  <a:prstGeom prst="ellipse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End</a:t>
            </a:r>
            <a:br>
              <a:rPr lang="it-IT" altLang="en-US" b="1" dirty="0">
                <a:solidFill>
                  <a:schemeClr val="accent1">
                    <a:lumMod val="50000"/>
                  </a:schemeClr>
                </a:solidFill>
                <a:latin typeface="Brush Script MT" panose="03060802040406070304" pitchFamily="66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857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2755</Words>
  <Application>Microsoft Office PowerPoint</Application>
  <PresentationFormat>On-screen Show (4:3)</PresentationFormat>
  <Paragraphs>21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Brush Script MT</vt:lpstr>
      <vt:lpstr>Calibri</vt:lpstr>
      <vt:lpstr>Calibri Light</vt:lpstr>
      <vt:lpstr>Lucida Calligraphy</vt:lpstr>
      <vt:lpstr>Monotype Corsiva</vt:lpstr>
      <vt:lpstr>Times New Roman</vt:lpstr>
      <vt:lpstr>Office Theme</vt:lpstr>
      <vt:lpstr>PowerPoint Presentation</vt:lpstr>
      <vt:lpstr>Assumption of the Virgin (and detail), (for the most part the work by Mantegna), 1454-57, Fresco, Cappella Ovetari, Chiesa degli Eremitani, Padua </vt:lpstr>
      <vt:lpstr> San Luca Polyptych, 1453, Tempera on panel, 177 x 230 cm, Pinacoteca di Brera, Milan   </vt:lpstr>
      <vt:lpstr>PowerPoint Presentation</vt:lpstr>
      <vt:lpstr>St Sebastian, (and detail) 1459, Tempera on wood, 68 x 30 cm, Kunsthistorisches Museum, Vienna </vt:lpstr>
      <vt:lpstr>                        The San Zeno Polyptych 1457-60,  Tempera on panel,  480 x 450 cm,  San Zeno, Verona   </vt:lpstr>
      <vt:lpstr>PowerPoint Presentation</vt:lpstr>
      <vt:lpstr>PowerPoint Presentation</vt:lpstr>
      <vt:lpstr>                           The Adoration of the Magi, 1460-64, Tempera on wood,  76 x 77 cm,  Galleria degli Uffizi, Florence  </vt:lpstr>
      <vt:lpstr> View of the west and north walls of the Camera degli Sposi,  1465-74, Walnut oil on plaster, Camera degli Sposi, Palazzo Ducale, Mantua  </vt:lpstr>
      <vt:lpstr>                    The north wall:  The Court of Gonzaga, 1465-74,  Walnut oil on plaster,  Camera degli Sposi, Palazzo Ducale, Mantua</vt:lpstr>
      <vt:lpstr>PowerPoint Presentation</vt:lpstr>
      <vt:lpstr>PowerPoint Presentation</vt:lpstr>
      <vt:lpstr>                                The west wall: The Meeting, 1465-74, Walnut oil on plaster Camera degli Sposi, Palazzo Ducale, Mantua </vt:lpstr>
      <vt:lpstr>PowerPoint Presentation</vt:lpstr>
      <vt:lpstr>PowerPoint Presentation</vt:lpstr>
      <vt:lpstr>PowerPoint Presentation</vt:lpstr>
      <vt:lpstr>PowerPoint Presentation</vt:lpstr>
      <vt:lpstr>                    Ceiling decoration of the Camera degli Sposi, 1465-74, Walnut oil on plaster and fresco, Camera degli Sposi, Palazzo Ducale, Mantua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St Sebastian (and detail), c. 1480, Tempera on canvas, 255 x 140 cm, Musée du Louvre, Paris   </vt:lpstr>
      <vt:lpstr>      Madonna of the Cherubim (and detail), c. 1485, Panel, 88 x 70 cm, Pinacoteca di Brera, Milan    </vt:lpstr>
      <vt:lpstr>                          The Lamentation over the Dead Christ,  c. 1490, Tempera on canvas,  68 x 81 cm, Pinacoteca di Brera, Milan    </vt:lpstr>
      <vt:lpstr>                                   Parnassus, 1497, Tempera on canvas, 160 x 192 cm, Musée du Louvre, Paris</vt:lpstr>
      <vt:lpstr>                      Triumphs of Caesar (scene 1), 1485-95, Tempera on canvas, 267 x 278 cm,  Royal Collection, Hampton Court  </vt:lpstr>
      <vt:lpstr>                          Triumphs of Caesar  (scene 2),  1485-95,  Tempera on canvas,  267 x 278 cm,  Royal Collection, Hampton Court  </vt:lpstr>
      <vt:lpstr>                       Triumphs of Caesar (scene 4), 1485-95, Tempera on canvas,  267 x 278 cm, Royal Collection, Hampton Court   </vt:lpstr>
      <vt:lpstr>                                  Photo Credits Slide 1 Introduction - Teaching with Andrea Mantegna, 1431-1506 Slide 2 Assumption of the Virgin, (for the most part the work by Mantegna),1454-57, Fresco, Cappella Ovetari, Chiesa degli Eremitani, Padua Assumption of the Virgin (detail), (for the most part the work by Mantegna),1454-57, Fresco, Cappella Ovetari, Chiesa degli Eremitani, Padua https://www.wga.hu/frames-e.html?/html/m/mantegna/index.html  Slide 3 San Luca Polyptych, 1453, Tempera on panel, 177 x 230 cm, Pinacoteca di Brera, Milan https://pinacotecabrera.org/en/collezione-online/opere/saint-luke-polyptych/  Slide 4 San Luca Polyptych (detail), 1453, Tempera on panel, 177 x 230 cm, Pinacoteca di Brera, Milan  https://www.wga.hu/frames-e.html?/html/m/mantegna/index.html  Slide 5 St Sebastian, 1459, Tempera on wood, 68 x 30 cm, Kunsthistorisches Museum, Vienna https://www.wga.hu/frames-e.html?/html/m/mantegna/index.html   St Sebastian (detail), 1459, Tempera on wood, 68 x 30 cm, Kunsthistorisches Museum, Vienna https://secretimages.org/2019/10/19/andrea-mantegna-st-sebastian-c-1459/  Slide 6 The San Zeno Polyptych, 1457-60, Tempera on panel,  480 x 450 cm, San Zeno, Verona  https://www.wga.hu/frames-e.html?/html/m/mantegna/index.html  Slide 7 The San Zeno Polyptych, 1457-60, Tempera on panel,  480 x 450 cm, San Zeno, Verona  https://www.italianways.com/the-classical-beauty-of-mantegnas-san-zeno-altarpiece/  Slide 8 The San Zeno Polyptych (Sacra Conversazione), 1457-60, Tempera on panel,  480 x 450 cm, San Zeno, Verona  The San Zeno Polyptych (Predela Paintings), 1457-60, Tempera on panel,  480 x 450 cm, San Zeno, Verona  https://www.italianways.com/the-classical-beauty-of-mantegnas-san-zeno-altarpiece/   Slide 9 The Adoration of the Magi, 1460-64, Tempera on wood, 76 x 77 cm, Galleria degli Uffizi, Florence  https://www.wga.hu/frames-e.html?/html/m/mantegna/index.html  Slide 10 View of the west and north walls of the Camera degli Sposi, 1465-74, Walnut oil on plaster, Camera degli Sposi, Palazzo Ducale, Mantua  https://www.wga.hu/frames-e.html?/html/m/mantegna/index.html   Slide 11 The north wall: The Court of Gonzaga, 1465-74, Walnut oil on plaster, Camera degli Sposi, Palazzo Ducale, Mantua https://www.wga.hu/frames-e.html?/html/m/mantegna/index.html  Slide 12 The north wall: The Court of Gonzaga, 1465-74, Walnut oil on plaster, Camera degli Sposi, Palazzo Ducale, Mantua  https://www.wga.hu/frames-e.html?/html/m/mantegna/index.html   </vt:lpstr>
      <vt:lpstr>                                  Slide 13 The north wall: The Court of Gonzaga (3 details), 1465-74, Walnut oil on plaster, Camera degli Sposi, Palazzo Ducale, Mantua https://www.wga.hu/frames-e.html?/html/m/mantegna/index.html  Slide 14 The west wall: The Meeting, 1465-74, Walnut oil on plaster, Camera degli Sposi, Palazzo Ducale, Mantua https://www.wga.hu/frames-e.html?/html/m/mantegna/index.html  Slide 15 The west wall: The Meeting (left panel), 1465-74, Walnut oil on plaster, Camera degli Sposi, Palazzo Ducale, Mantua https://commons.wikimedia.org/wiki/Category:Camera_picta_-_West_Wall_-_The_Meeting#/media/File:Camera_picta,_l'incontro_02.1.jpg  The west wall: The Meeting (detail), 1465-74, Walnut oil on plaster, Camera degli Sposi, Palazzo Ducale, Mantua https://commons.wikimedia.org/wiki/Category:Camera_picta_-_West_Wall_-_The_Meeting#/media/File:Andrea_Mantegna_070.jpg   Slide 16 The west wall: The Meeting (right panel), 1465-74, Walnut oil on plaster, Camera degli Sposi, Palazzo Ducale, Mantua https://www.wga.hu/frames-e.html?/html/m/mantegna/index.html  The west wall: The Meeting (detail), 1465-74, Walnut oil on plaster, Camera degli Sposi, Palazzo Ducale, Mantua https://commons.wikimedia.org/wiki/Category:Camera_picta_-_West_Wall_-_The_Meeting#/media/File:Andrea_Mantegna_083.jpg   Slide 17 The west wall: The Meeting, 1465-74, Walnut oil on plaster, Camera degli Sposi, Palazzo Ducale, Mantua https://commons.wikimedia.org/wiki/Category:Camera_picta_-_West_Wall_-_The_Meeting#/media/File:Andrea_mantegna,_camera_degli_sposi,_1465-74,_parete_ovest,_detta_dell'incontro,_04_corte_gonzaga_all'aperto_07_ludovico_gonzaga.jpg  Slide 18 The west wall: The Meeting, 1465-74, Walnut oil on plaster, Camera degli Sposi, Palazzo Ducale, Mantua https://commons.wikimedia.org/wiki/Category:Camera_picta_-_West_Wall_-_The_Meeting#/media/File:Andrea_mantegna,_camera_degli_sposi,_1465-74,_parete_ovest,_detta_dell'incontro,_04_corte_gonzaga_all'aperto_03,2.jpg  Slide 19 Ceiling decoration, 1465-74, Walnut oil on plaster and fresco, Camera degli Sposi, Palazzo Ducale, Mantua https://commons.wikimedia.org/wiki/Category:Camera_picta_-_Ceiling#/media/File:Andrea_Mantegna_064_big.jpg   Slide 20 Ceiling decoration, 1465-74, Walnut oil on plaster and fresco, Camera degli Sposi, Palazzo Ducale, Mantua https://commons.wikimedia.org/wiki/Category:Camera_picta_-_Ceiling#/media/File:Andrea_Mantegna_-_Ceiling_Oculus_-_WGA14022.jpg  Slide 21 Ceiling decoration Detail), 1465-74, Walnut oil on plaster and fresco, Camera degli Sposi, Palazzo Ducale, Mantua https://commons.wikimedia.org/wiki/Category:Camera_picta_-_Ceiling#/media/File:Andrea_Mantegna_053.jpg  Ceiling decoration Detail), 1465-74, Walnut oil on plaster and fresco, Camera degli Sposi, Palazzo Ducale, Mantua https://commons.wikimedia.org/wiki/Category:Camera_picta_-_Ceiling#/media/File:Andrea_Mantegna_-_Ceiling_Oculus_(detail)_-_WGA14024.jpg   </vt:lpstr>
      <vt:lpstr>                                    Slide 22 Ceiling decoration, 1465-74, Walnut oil on plaster and fresco, Camera degli Sposi, Palazzo Ducale, Mantua https://commons.wikimedia.org/wiki/Category:Camera_picta_-_Ceiling#/media/File:Andrea_Mantegna_-_Ceiling_Oculus_(detail)_-_WGA14025.jpg  Slide 23 Ceiling decoration, 1465-74, Walnut oil on plaster and fresco, Camera degli Sposi, Palazzo Ducale, Mantua https://commons.wikimedia.org/wiki/Category:Camera_picta_-_Ceiling#/media/File:Andrea_Mantegna_065.jpg  Slide 24 Ceiling decoration, 1465-74, Walnut oil on plaster and fresco, Camera degli Sposi, Palazzo Ducale, Mantua https://commons.wikimedia.org/wiki/Category:Camera_picta_-_Ceiling#/media/File:Andrea_Mantegna_066.jpg  Slide 25 St Sebastian, c. 1480, Tempera on canvas, 255 x 140 cm, Musée du Louvre, Paris https://www.wga.hu/frames-e.html?/html/m/mantegna/index.html  St Sebastian (detail), c. 1480, Tempera on canvas, 255 x 140 cm, Musée du Louvre, Paris https://www.wikiwand.com/en/St._Sebastian_(Mantegna)   Slide 26 Madonna of the Cherubim, c. 1485, Panel, 88 x 70 cm, Pinacoteca di Brera, Milan https://pinacotecabrera.org/en/collezione-online/opere/madonna-and-child-with-a-choir-of-cherubs/  Madonna of the Cherubim (detail), c. 1485, Panel, 88 x 70 cm, Pinacoteca di Brera, Milan https://patrons.org.es/andrea-mantegna/  Slide 27 The Lamentation over the Dead Christ, c. 1490, Tempera on canvas, 68 x 81 cm, Pinacoteca di Brera, Milan  https://www.wga.hu/frames-e.html?/html/m/mantegna/index.html  Slide 28 Parnassus, 1497, Tempera on canvas, 160 x 192 cm, Musée du Louvre, Paris https://www.wga.hu/frames-e.html?/bio/m/mantegna/biograph.html  Slide 29 Triumphs of Caesar (scene 1), 1485-95, Tempera on canvas, 267 x 278 cm,  Royal Collection, Hampton Court https://en.wikipedia.org/wiki/Triumphs_of_Caesar_(Mantegna)#/media/File:Triumph1-Mantegna-picture-bearers.jpg  Slide 30 Triumphs of Caesar (scene 2), 1485-95, Tempera on canvas, 267 x 278 cm, Royal Collection, Hampton Court https://www.wga.hu/frames-e.html?/html/m/mantegna/index.html  Slide 31 Triumphs of Caesar (scene 4), 1485-95, Tempera on canvas, 267 x 278 cm, Royal Collection, Hampton Court https://en.wikipedia.org/wiki/Triumphs_of_Caesar_(Mantegna)#/media/File:Triumph4-Mantegna-vase-bearers.jpg  Slides 32,33,34 Photo credits Slide 35 The End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2021-03-08T09:01:17Z</dcterms:created>
  <dcterms:modified xsi:type="dcterms:W3CDTF">2021-03-09T07:21:50Z</dcterms:modified>
</cp:coreProperties>
</file>