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69" r:id="rId2"/>
    <p:sldId id="323" r:id="rId3"/>
    <p:sldId id="503" r:id="rId4"/>
    <p:sldId id="282" r:id="rId5"/>
    <p:sldId id="325" r:id="rId6"/>
    <p:sldId id="513" r:id="rId7"/>
    <p:sldId id="514" r:id="rId8"/>
    <p:sldId id="507" r:id="rId9"/>
    <p:sldId id="280" r:id="rId10"/>
    <p:sldId id="442" r:id="rId11"/>
    <p:sldId id="342" r:id="rId12"/>
    <p:sldId id="341" r:id="rId13"/>
    <p:sldId id="345" r:id="rId14"/>
    <p:sldId id="443" r:id="rId15"/>
    <p:sldId id="347" r:id="rId16"/>
    <p:sldId id="444" r:id="rId17"/>
    <p:sldId id="517" r:id="rId18"/>
    <p:sldId id="279" r:id="rId19"/>
    <p:sldId id="278" r:id="rId20"/>
    <p:sldId id="536" r:id="rId21"/>
    <p:sldId id="519" r:id="rId22"/>
    <p:sldId id="353" r:id="rId23"/>
    <p:sldId id="355" r:id="rId24"/>
    <p:sldId id="524" r:id="rId25"/>
    <p:sldId id="303" r:id="rId26"/>
    <p:sldId id="545" r:id="rId27"/>
    <p:sldId id="525" r:id="rId28"/>
    <p:sldId id="540" r:id="rId29"/>
    <p:sldId id="441" r:id="rId30"/>
    <p:sldId id="527" r:id="rId31"/>
    <p:sldId id="273" r:id="rId32"/>
    <p:sldId id="301" r:id="rId33"/>
    <p:sldId id="464" r:id="rId34"/>
    <p:sldId id="546"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0A58D0-5B9F-4E7C-955E-AC985F68528F}" v="400" dt="2021-02-06T11:06:41.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802" y="1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1A0A58D0-5B9F-4E7C-955E-AC985F68528F}"/>
    <pc:docChg chg="undo redo custSel mod addSld delSld modSld sldOrd">
      <pc:chgData name="Amalia Spiliakou" userId="f4bd6b91a0b5818a" providerId="LiveId" clId="{1A0A58D0-5B9F-4E7C-955E-AC985F68528F}" dt="2021-02-06T11:06:52.745" v="2799" actId="6549"/>
      <pc:docMkLst>
        <pc:docMk/>
      </pc:docMkLst>
      <pc:sldChg chg="add del setBg">
        <pc:chgData name="Amalia Spiliakou" userId="f4bd6b91a0b5818a" providerId="LiveId" clId="{1A0A58D0-5B9F-4E7C-955E-AC985F68528F}" dt="2021-02-06T10:59:57.633" v="2671" actId="47"/>
        <pc:sldMkLst>
          <pc:docMk/>
          <pc:sldMk cId="3369974203" sldId="268"/>
        </pc:sldMkLst>
      </pc:sldChg>
      <pc:sldChg chg="modSp add mod setBg">
        <pc:chgData name="Amalia Spiliakou" userId="f4bd6b91a0b5818a" providerId="LiveId" clId="{1A0A58D0-5B9F-4E7C-955E-AC985F68528F}" dt="2021-02-06T04:57:16.638" v="415" actId="20577"/>
        <pc:sldMkLst>
          <pc:docMk/>
          <pc:sldMk cId="3576347344" sldId="269"/>
        </pc:sldMkLst>
        <pc:spChg chg="mod">
          <ac:chgData name="Amalia Spiliakou" userId="f4bd6b91a0b5818a" providerId="LiveId" clId="{1A0A58D0-5B9F-4E7C-955E-AC985F68528F}" dt="2021-02-06T04:56:12.899" v="411" actId="1076"/>
          <ac:spMkLst>
            <pc:docMk/>
            <pc:sldMk cId="3576347344" sldId="269"/>
            <ac:spMk id="3" creationId="{4230ADC7-6F39-423A-A874-ACD23357978D}"/>
          </ac:spMkLst>
        </pc:spChg>
        <pc:spChg chg="mod">
          <ac:chgData name="Amalia Spiliakou" userId="f4bd6b91a0b5818a" providerId="LiveId" clId="{1A0A58D0-5B9F-4E7C-955E-AC985F68528F}" dt="2021-02-06T04:57:16.638" v="415" actId="20577"/>
          <ac:spMkLst>
            <pc:docMk/>
            <pc:sldMk cId="3576347344" sldId="269"/>
            <ac:spMk id="4" creationId="{99D8890A-B1F2-4749-AD79-BD866BE1B10E}"/>
          </ac:spMkLst>
        </pc:spChg>
      </pc:sldChg>
      <pc:sldChg chg="addSp delSp modSp mod setBg">
        <pc:chgData name="Amalia Spiliakou" userId="f4bd6b91a0b5818a" providerId="LiveId" clId="{1A0A58D0-5B9F-4E7C-955E-AC985F68528F}" dt="2021-02-06T05:02:36.825" v="442" actId="1076"/>
        <pc:sldMkLst>
          <pc:docMk/>
          <pc:sldMk cId="0" sldId="323"/>
        </pc:sldMkLst>
        <pc:spChg chg="add del">
          <ac:chgData name="Amalia Spiliakou" userId="f4bd6b91a0b5818a" providerId="LiveId" clId="{1A0A58D0-5B9F-4E7C-955E-AC985F68528F}" dt="2021-02-05T06:10:17.344" v="302"/>
          <ac:spMkLst>
            <pc:docMk/>
            <pc:sldMk cId="0" sldId="323"/>
            <ac:spMk id="2" creationId="{EF2D2C60-F009-42FA-9454-E655F57D9E81}"/>
          </ac:spMkLst>
        </pc:spChg>
        <pc:spChg chg="mod">
          <ac:chgData name="Amalia Spiliakou" userId="f4bd6b91a0b5818a" providerId="LiveId" clId="{1A0A58D0-5B9F-4E7C-955E-AC985F68528F}" dt="2021-02-06T05:01:57.040" v="432" actId="27636"/>
          <ac:spMkLst>
            <pc:docMk/>
            <pc:sldMk cId="0" sldId="323"/>
            <ac:spMk id="119810" creationId="{896A4801-428E-4515-B39B-0BCCAC80717A}"/>
          </ac:spMkLst>
        </pc:spChg>
        <pc:picChg chg="add mod">
          <ac:chgData name="Amalia Spiliakou" userId="f4bd6b91a0b5818a" providerId="LiveId" clId="{1A0A58D0-5B9F-4E7C-955E-AC985F68528F}" dt="2021-02-06T05:02:36.825" v="442" actId="1076"/>
          <ac:picMkLst>
            <pc:docMk/>
            <pc:sldMk cId="0" sldId="323"/>
            <ac:picMk id="3" creationId="{B152708F-F9F8-4EFC-B436-D48F3E3B95D6}"/>
          </ac:picMkLst>
        </pc:picChg>
        <pc:picChg chg="add mod">
          <ac:chgData name="Amalia Spiliakou" userId="f4bd6b91a0b5818a" providerId="LiveId" clId="{1A0A58D0-5B9F-4E7C-955E-AC985F68528F}" dt="2021-02-06T05:02:32.048" v="441" actId="1076"/>
          <ac:picMkLst>
            <pc:docMk/>
            <pc:sldMk cId="0" sldId="323"/>
            <ac:picMk id="1026" creationId="{7D2A193C-E9BB-407C-B593-EDF4A3B7B4BE}"/>
          </ac:picMkLst>
        </pc:picChg>
        <pc:picChg chg="add del mod">
          <ac:chgData name="Amalia Spiliakou" userId="f4bd6b91a0b5818a" providerId="LiveId" clId="{1A0A58D0-5B9F-4E7C-955E-AC985F68528F}" dt="2021-02-06T05:01:32.020" v="426" actId="478"/>
          <ac:picMkLst>
            <pc:docMk/>
            <pc:sldMk cId="0" sldId="323"/>
            <ac:picMk id="2050" creationId="{C8B164AE-7A3F-41FE-9F6C-D082530BA77F}"/>
          </ac:picMkLst>
        </pc:picChg>
        <pc:picChg chg="del">
          <ac:chgData name="Amalia Spiliakou" userId="f4bd6b91a0b5818a" providerId="LiveId" clId="{1A0A58D0-5B9F-4E7C-955E-AC985F68528F}" dt="2021-02-05T06:08:08.460" v="262" actId="478"/>
          <ac:picMkLst>
            <pc:docMk/>
            <pc:sldMk cId="0" sldId="323"/>
            <ac:picMk id="119811" creationId="{AAF64641-9AB1-4B8C-92C0-FB689D0C82DB}"/>
          </ac:picMkLst>
        </pc:picChg>
        <pc:picChg chg="del mod">
          <ac:chgData name="Amalia Spiliakou" userId="f4bd6b91a0b5818a" providerId="LiveId" clId="{1A0A58D0-5B9F-4E7C-955E-AC985F68528F}" dt="2021-02-05T06:09:28.932" v="298" actId="478"/>
          <ac:picMkLst>
            <pc:docMk/>
            <pc:sldMk cId="0" sldId="323"/>
            <ac:picMk id="119812" creationId="{706EE6F8-14E8-4934-B141-1FAF51389F0E}"/>
          </ac:picMkLst>
        </pc:picChg>
      </pc:sldChg>
      <pc:sldChg chg="modSp mod setBg">
        <pc:chgData name="Amalia Spiliakou" userId="f4bd6b91a0b5818a" providerId="LiveId" clId="{1A0A58D0-5B9F-4E7C-955E-AC985F68528F}" dt="2021-02-05T04:39:55.986" v="231" actId="20577"/>
        <pc:sldMkLst>
          <pc:docMk/>
          <pc:sldMk cId="0" sldId="325"/>
        </pc:sldMkLst>
        <pc:spChg chg="mod">
          <ac:chgData name="Amalia Spiliakou" userId="f4bd6b91a0b5818a" providerId="LiveId" clId="{1A0A58D0-5B9F-4E7C-955E-AC985F68528F}" dt="2021-02-05T04:39:55.986" v="231" actId="20577"/>
          <ac:spMkLst>
            <pc:docMk/>
            <pc:sldMk cId="0" sldId="325"/>
            <ac:spMk id="123906" creationId="{96520B3D-8D61-4DA0-8B5F-88A42F301CB2}"/>
          </ac:spMkLst>
        </pc:spChg>
        <pc:picChg chg="mod">
          <ac:chgData name="Amalia Spiliakou" userId="f4bd6b91a0b5818a" providerId="LiveId" clId="{1A0A58D0-5B9F-4E7C-955E-AC985F68528F}" dt="2021-02-05T04:39:41.760" v="218" actId="1076"/>
          <ac:picMkLst>
            <pc:docMk/>
            <pc:sldMk cId="0" sldId="325"/>
            <ac:picMk id="123907" creationId="{4DAFAFD2-4021-45EC-A0DB-A65A854E9842}"/>
          </ac:picMkLst>
        </pc:picChg>
        <pc:picChg chg="mod">
          <ac:chgData name="Amalia Spiliakou" userId="f4bd6b91a0b5818a" providerId="LiveId" clId="{1A0A58D0-5B9F-4E7C-955E-AC985F68528F}" dt="2021-02-05T04:38:00.534" v="214" actId="1036"/>
          <ac:picMkLst>
            <pc:docMk/>
            <pc:sldMk cId="0" sldId="325"/>
            <ac:picMk id="123908" creationId="{6E6FF8E8-D2AF-49DB-880A-FBC69B94F37C}"/>
          </ac:picMkLst>
        </pc:picChg>
      </pc:sldChg>
      <pc:sldChg chg="del setBg">
        <pc:chgData name="Amalia Spiliakou" userId="f4bd6b91a0b5818a" providerId="LiveId" clId="{1A0A58D0-5B9F-4E7C-955E-AC985F68528F}" dt="2021-02-06T05:30:09.896" v="559" actId="47"/>
        <pc:sldMkLst>
          <pc:docMk/>
          <pc:sldMk cId="0" sldId="326"/>
        </pc:sldMkLst>
      </pc:sldChg>
      <pc:sldChg chg="modSp del ord setBg">
        <pc:chgData name="Amalia Spiliakou" userId="f4bd6b91a0b5818a" providerId="LiveId" clId="{1A0A58D0-5B9F-4E7C-955E-AC985F68528F}" dt="2021-02-06T11:00:00.439" v="2673" actId="47"/>
        <pc:sldMkLst>
          <pc:docMk/>
          <pc:sldMk cId="0" sldId="327"/>
        </pc:sldMkLst>
        <pc:picChg chg="mod">
          <ac:chgData name="Amalia Spiliakou" userId="f4bd6b91a0b5818a" providerId="LiveId" clId="{1A0A58D0-5B9F-4E7C-955E-AC985F68528F}" dt="2021-02-06T06:30:48.076" v="958" actId="1076"/>
          <ac:picMkLst>
            <pc:docMk/>
            <pc:sldMk cId="0" sldId="327"/>
            <ac:picMk id="128004" creationId="{796A81CE-F287-4B37-AF58-C6C38040761E}"/>
          </ac:picMkLst>
        </pc:picChg>
      </pc:sldChg>
      <pc:sldChg chg="del ord setBg">
        <pc:chgData name="Amalia Spiliakou" userId="f4bd6b91a0b5818a" providerId="LiveId" clId="{1A0A58D0-5B9F-4E7C-955E-AC985F68528F}" dt="2021-02-06T11:00:02.693" v="2675" actId="47"/>
        <pc:sldMkLst>
          <pc:docMk/>
          <pc:sldMk cId="0" sldId="328"/>
        </pc:sldMkLst>
      </pc:sldChg>
      <pc:sldChg chg="del setBg">
        <pc:chgData name="Amalia Spiliakou" userId="f4bd6b91a0b5818a" providerId="LiveId" clId="{1A0A58D0-5B9F-4E7C-955E-AC985F68528F}" dt="2021-02-06T07:51:55.101" v="2561" actId="47"/>
        <pc:sldMkLst>
          <pc:docMk/>
          <pc:sldMk cId="0" sldId="329"/>
        </pc:sldMkLst>
      </pc:sldChg>
      <pc:sldChg chg="del setBg">
        <pc:chgData name="Amalia Spiliakou" userId="f4bd6b91a0b5818a" providerId="LiveId" clId="{1A0A58D0-5B9F-4E7C-955E-AC985F68528F}" dt="2021-02-06T11:00:10.591" v="2683" actId="47"/>
        <pc:sldMkLst>
          <pc:docMk/>
          <pc:sldMk cId="0" sldId="330"/>
        </pc:sldMkLst>
      </pc:sldChg>
      <pc:sldChg chg="del setBg">
        <pc:chgData name="Amalia Spiliakou" userId="f4bd6b91a0b5818a" providerId="LiveId" clId="{1A0A58D0-5B9F-4E7C-955E-AC985F68528F}" dt="2021-02-06T11:00:14.731" v="2689" actId="47"/>
        <pc:sldMkLst>
          <pc:docMk/>
          <pc:sldMk cId="0" sldId="331"/>
        </pc:sldMkLst>
      </pc:sldChg>
      <pc:sldChg chg="del ord setBg">
        <pc:chgData name="Amalia Spiliakou" userId="f4bd6b91a0b5818a" providerId="LiveId" clId="{1A0A58D0-5B9F-4E7C-955E-AC985F68528F}" dt="2021-02-06T11:00:26.030" v="2701" actId="47"/>
        <pc:sldMkLst>
          <pc:docMk/>
          <pc:sldMk cId="0" sldId="332"/>
        </pc:sldMkLst>
      </pc:sldChg>
      <pc:sldChg chg="del setBg">
        <pc:chgData name="Amalia Spiliakou" userId="f4bd6b91a0b5818a" providerId="LiveId" clId="{1A0A58D0-5B9F-4E7C-955E-AC985F68528F}" dt="2021-02-06T05:54:59.296" v="810" actId="47"/>
        <pc:sldMkLst>
          <pc:docMk/>
          <pc:sldMk cId="0" sldId="333"/>
        </pc:sldMkLst>
      </pc:sldChg>
      <pc:sldChg chg="del setBg">
        <pc:chgData name="Amalia Spiliakou" userId="f4bd6b91a0b5818a" providerId="LiveId" clId="{1A0A58D0-5B9F-4E7C-955E-AC985F68528F}" dt="2021-02-06T11:00:18.224" v="2693" actId="47"/>
        <pc:sldMkLst>
          <pc:docMk/>
          <pc:sldMk cId="0" sldId="334"/>
        </pc:sldMkLst>
      </pc:sldChg>
      <pc:sldChg chg="del setBg">
        <pc:chgData name="Amalia Spiliakou" userId="f4bd6b91a0b5818a" providerId="LiveId" clId="{1A0A58D0-5B9F-4E7C-955E-AC985F68528F}" dt="2021-02-06T11:00:22.406" v="2696" actId="47"/>
        <pc:sldMkLst>
          <pc:docMk/>
          <pc:sldMk cId="0" sldId="335"/>
        </pc:sldMkLst>
      </pc:sldChg>
      <pc:sldChg chg="del setBg">
        <pc:chgData name="Amalia Spiliakou" userId="f4bd6b91a0b5818a" providerId="LiveId" clId="{1A0A58D0-5B9F-4E7C-955E-AC985F68528F}" dt="2021-02-06T05:44:45.834" v="711" actId="47"/>
        <pc:sldMkLst>
          <pc:docMk/>
          <pc:sldMk cId="0" sldId="336"/>
        </pc:sldMkLst>
      </pc:sldChg>
      <pc:sldChg chg="del setBg">
        <pc:chgData name="Amalia Spiliakou" userId="f4bd6b91a0b5818a" providerId="LiveId" clId="{1A0A58D0-5B9F-4E7C-955E-AC985F68528F}" dt="2021-02-06T05:58:07.573" v="853" actId="47"/>
        <pc:sldMkLst>
          <pc:docMk/>
          <pc:sldMk cId="0" sldId="337"/>
        </pc:sldMkLst>
      </pc:sldChg>
      <pc:sldChg chg="del setBg">
        <pc:chgData name="Amalia Spiliakou" userId="f4bd6b91a0b5818a" providerId="LiveId" clId="{1A0A58D0-5B9F-4E7C-955E-AC985F68528F}" dt="2021-02-06T05:58:08.502" v="854" actId="47"/>
        <pc:sldMkLst>
          <pc:docMk/>
          <pc:sldMk cId="0" sldId="338"/>
        </pc:sldMkLst>
      </pc:sldChg>
      <pc:sldChg chg="del setBg">
        <pc:chgData name="Amalia Spiliakou" userId="f4bd6b91a0b5818a" providerId="LiveId" clId="{1A0A58D0-5B9F-4E7C-955E-AC985F68528F}" dt="2021-02-06T05:58:09.542" v="855" actId="47"/>
        <pc:sldMkLst>
          <pc:docMk/>
          <pc:sldMk cId="0" sldId="339"/>
        </pc:sldMkLst>
      </pc:sldChg>
      <pc:sldChg chg="setBg">
        <pc:chgData name="Amalia Spiliakou" userId="f4bd6b91a0b5818a" providerId="LiveId" clId="{1A0A58D0-5B9F-4E7C-955E-AC985F68528F}" dt="2021-01-27T08:32:46.121" v="1"/>
        <pc:sldMkLst>
          <pc:docMk/>
          <pc:sldMk cId="0" sldId="341"/>
        </pc:sldMkLst>
      </pc:sldChg>
      <pc:sldChg chg="setBg">
        <pc:chgData name="Amalia Spiliakou" userId="f4bd6b91a0b5818a" providerId="LiveId" clId="{1A0A58D0-5B9F-4E7C-955E-AC985F68528F}" dt="2021-01-27T08:32:46.121" v="1"/>
        <pc:sldMkLst>
          <pc:docMk/>
          <pc:sldMk cId="0" sldId="342"/>
        </pc:sldMkLst>
      </pc:sldChg>
      <pc:sldChg chg="setBg">
        <pc:chgData name="Amalia Spiliakou" userId="f4bd6b91a0b5818a" providerId="LiveId" clId="{1A0A58D0-5B9F-4E7C-955E-AC985F68528F}" dt="2021-01-27T08:32:46.121" v="1"/>
        <pc:sldMkLst>
          <pc:docMk/>
          <pc:sldMk cId="0" sldId="344"/>
        </pc:sldMkLst>
      </pc:sldChg>
      <pc:sldChg chg="setBg">
        <pc:chgData name="Amalia Spiliakou" userId="f4bd6b91a0b5818a" providerId="LiveId" clId="{1A0A58D0-5B9F-4E7C-955E-AC985F68528F}" dt="2021-01-27T08:32:46.121" v="1"/>
        <pc:sldMkLst>
          <pc:docMk/>
          <pc:sldMk cId="0" sldId="345"/>
        </pc:sldMkLst>
      </pc:sldChg>
      <pc:sldChg chg="setBg">
        <pc:chgData name="Amalia Spiliakou" userId="f4bd6b91a0b5818a" providerId="LiveId" clId="{1A0A58D0-5B9F-4E7C-955E-AC985F68528F}" dt="2021-01-27T08:32:46.121" v="1"/>
        <pc:sldMkLst>
          <pc:docMk/>
          <pc:sldMk cId="0" sldId="347"/>
        </pc:sldMkLst>
      </pc:sldChg>
      <pc:sldChg chg="setBg">
        <pc:chgData name="Amalia Spiliakou" userId="f4bd6b91a0b5818a" providerId="LiveId" clId="{1A0A58D0-5B9F-4E7C-955E-AC985F68528F}" dt="2021-01-27T08:32:46.121" v="1"/>
        <pc:sldMkLst>
          <pc:docMk/>
          <pc:sldMk cId="0" sldId="348"/>
        </pc:sldMkLst>
      </pc:sldChg>
      <pc:sldChg chg="setBg">
        <pc:chgData name="Amalia Spiliakou" userId="f4bd6b91a0b5818a" providerId="LiveId" clId="{1A0A58D0-5B9F-4E7C-955E-AC985F68528F}" dt="2021-01-27T08:32:46.121" v="1"/>
        <pc:sldMkLst>
          <pc:docMk/>
          <pc:sldMk cId="0" sldId="353"/>
        </pc:sldMkLst>
      </pc:sldChg>
      <pc:sldChg chg="setBg">
        <pc:chgData name="Amalia Spiliakou" userId="f4bd6b91a0b5818a" providerId="LiveId" clId="{1A0A58D0-5B9F-4E7C-955E-AC985F68528F}" dt="2021-01-27T08:32:46.121" v="1"/>
        <pc:sldMkLst>
          <pc:docMk/>
          <pc:sldMk cId="0" sldId="354"/>
        </pc:sldMkLst>
      </pc:sldChg>
      <pc:sldChg chg="setBg">
        <pc:chgData name="Amalia Spiliakou" userId="f4bd6b91a0b5818a" providerId="LiveId" clId="{1A0A58D0-5B9F-4E7C-955E-AC985F68528F}" dt="2021-01-27T08:32:46.121" v="1"/>
        <pc:sldMkLst>
          <pc:docMk/>
          <pc:sldMk cId="0" sldId="355"/>
        </pc:sldMkLst>
      </pc:sldChg>
      <pc:sldChg chg="setBg">
        <pc:chgData name="Amalia Spiliakou" userId="f4bd6b91a0b5818a" providerId="LiveId" clId="{1A0A58D0-5B9F-4E7C-955E-AC985F68528F}" dt="2021-01-27T08:32:46.121" v="1"/>
        <pc:sldMkLst>
          <pc:docMk/>
          <pc:sldMk cId="0" sldId="356"/>
        </pc:sldMkLst>
      </pc:sldChg>
      <pc:sldChg chg="addSp delSp modSp mod setBg">
        <pc:chgData name="Amalia Spiliakou" userId="f4bd6b91a0b5818a" providerId="LiveId" clId="{1A0A58D0-5B9F-4E7C-955E-AC985F68528F}" dt="2021-02-05T06:24:48.849" v="327" actId="20577"/>
        <pc:sldMkLst>
          <pc:docMk/>
          <pc:sldMk cId="0" sldId="441"/>
        </pc:sldMkLst>
        <pc:spChg chg="add del mod">
          <ac:chgData name="Amalia Spiliakou" userId="f4bd6b91a0b5818a" providerId="LiveId" clId="{1A0A58D0-5B9F-4E7C-955E-AC985F68528F}" dt="2021-02-05T06:23:57.794" v="317"/>
          <ac:spMkLst>
            <pc:docMk/>
            <pc:sldMk cId="0" sldId="441"/>
            <ac:spMk id="2" creationId="{F812026B-B6A7-431F-9E08-13BAE26CCE8E}"/>
          </ac:spMkLst>
        </pc:spChg>
        <pc:spChg chg="add del mod">
          <ac:chgData name="Amalia Spiliakou" userId="f4bd6b91a0b5818a" providerId="LiveId" clId="{1A0A58D0-5B9F-4E7C-955E-AC985F68528F}" dt="2021-02-05T06:24:00.096" v="319" actId="478"/>
          <ac:spMkLst>
            <pc:docMk/>
            <pc:sldMk cId="0" sldId="441"/>
            <ac:spMk id="3" creationId="{1B48D08A-1C1B-41CB-8747-814F6A9C649A}"/>
          </ac:spMkLst>
        </pc:spChg>
        <pc:spChg chg="mod">
          <ac:chgData name="Amalia Spiliakou" userId="f4bd6b91a0b5818a" providerId="LiveId" clId="{1A0A58D0-5B9F-4E7C-955E-AC985F68528F}" dt="2021-02-05T06:24:48.849" v="327" actId="20577"/>
          <ac:spMkLst>
            <pc:docMk/>
            <pc:sldMk cId="0" sldId="441"/>
            <ac:spMk id="121858" creationId="{A4BB78D3-F264-47C2-98DE-57A093F8E05E}"/>
          </ac:spMkLst>
        </pc:spChg>
        <pc:picChg chg="add mod">
          <ac:chgData name="Amalia Spiliakou" userId="f4bd6b91a0b5818a" providerId="LiveId" clId="{1A0A58D0-5B9F-4E7C-955E-AC985F68528F}" dt="2021-02-05T06:24:24.346" v="323" actId="1076"/>
          <ac:picMkLst>
            <pc:docMk/>
            <pc:sldMk cId="0" sldId="441"/>
            <ac:picMk id="3074" creationId="{1898D58F-F906-4D68-97AA-AC69FA4D7485}"/>
          </ac:picMkLst>
        </pc:picChg>
        <pc:picChg chg="add mod">
          <ac:chgData name="Amalia Spiliakou" userId="f4bd6b91a0b5818a" providerId="LiveId" clId="{1A0A58D0-5B9F-4E7C-955E-AC985F68528F}" dt="2021-02-05T06:24:39.026" v="325" actId="14100"/>
          <ac:picMkLst>
            <pc:docMk/>
            <pc:sldMk cId="0" sldId="441"/>
            <ac:picMk id="3076" creationId="{2A18752A-67EC-40E6-A6E2-95B1DF65C901}"/>
          </ac:picMkLst>
        </pc:picChg>
        <pc:picChg chg="del">
          <ac:chgData name="Amalia Spiliakou" userId="f4bd6b91a0b5818a" providerId="LiveId" clId="{1A0A58D0-5B9F-4E7C-955E-AC985F68528F}" dt="2021-02-05T06:12:16.443" v="310" actId="478"/>
          <ac:picMkLst>
            <pc:docMk/>
            <pc:sldMk cId="0" sldId="441"/>
            <ac:picMk id="121859" creationId="{00488BB9-01B3-4B37-BB93-1A5BACA56951}"/>
          </ac:picMkLst>
        </pc:picChg>
        <pc:picChg chg="del">
          <ac:chgData name="Amalia Spiliakou" userId="f4bd6b91a0b5818a" providerId="LiveId" clId="{1A0A58D0-5B9F-4E7C-955E-AC985F68528F}" dt="2021-02-05T06:23:51.589" v="313" actId="478"/>
          <ac:picMkLst>
            <pc:docMk/>
            <pc:sldMk cId="0" sldId="441"/>
            <ac:picMk id="121860" creationId="{EDD01995-3EB2-4D46-AD82-75FBACA7961B}"/>
          </ac:picMkLst>
        </pc:picChg>
      </pc:sldChg>
      <pc:sldChg chg="modSp mod setBg">
        <pc:chgData name="Amalia Spiliakou" userId="f4bd6b91a0b5818a" providerId="LiveId" clId="{1A0A58D0-5B9F-4E7C-955E-AC985F68528F}" dt="2021-02-06T11:00:44.367" v="2704" actId="6549"/>
        <pc:sldMkLst>
          <pc:docMk/>
          <pc:sldMk cId="0" sldId="442"/>
        </pc:sldMkLst>
        <pc:spChg chg="mod">
          <ac:chgData name="Amalia Spiliakou" userId="f4bd6b91a0b5818a" providerId="LiveId" clId="{1A0A58D0-5B9F-4E7C-955E-AC985F68528F}" dt="2021-02-06T11:00:44.367" v="2704" actId="6549"/>
          <ac:spMkLst>
            <pc:docMk/>
            <pc:sldMk cId="0" sldId="442"/>
            <ac:spMk id="154626" creationId="{8D34AB51-1823-44B7-AE9E-4568002ECEBE}"/>
          </ac:spMkLst>
        </pc:spChg>
      </pc:sldChg>
      <pc:sldChg chg="setBg">
        <pc:chgData name="Amalia Spiliakou" userId="f4bd6b91a0b5818a" providerId="LiveId" clId="{1A0A58D0-5B9F-4E7C-955E-AC985F68528F}" dt="2021-01-27T08:32:46.121" v="1"/>
        <pc:sldMkLst>
          <pc:docMk/>
          <pc:sldMk cId="0" sldId="443"/>
        </pc:sldMkLst>
      </pc:sldChg>
      <pc:sldChg chg="setBg">
        <pc:chgData name="Amalia Spiliakou" userId="f4bd6b91a0b5818a" providerId="LiveId" clId="{1A0A58D0-5B9F-4E7C-955E-AC985F68528F}" dt="2021-01-27T08:32:46.121" v="1"/>
        <pc:sldMkLst>
          <pc:docMk/>
          <pc:sldMk cId="0" sldId="444"/>
        </pc:sldMkLst>
      </pc:sldChg>
      <pc:sldChg chg="setBg">
        <pc:chgData name="Amalia Spiliakou" userId="f4bd6b91a0b5818a" providerId="LiveId" clId="{1A0A58D0-5B9F-4E7C-955E-AC985F68528F}" dt="2021-01-27T08:32:46.121" v="1"/>
        <pc:sldMkLst>
          <pc:docMk/>
          <pc:sldMk cId="0" sldId="445"/>
        </pc:sldMkLst>
      </pc:sldChg>
      <pc:sldChg chg="modSp del mod setBg">
        <pc:chgData name="Amalia Spiliakou" userId="f4bd6b91a0b5818a" providerId="LiveId" clId="{1A0A58D0-5B9F-4E7C-955E-AC985F68528F}" dt="2021-02-06T05:07:08.063" v="466" actId="47"/>
        <pc:sldMkLst>
          <pc:docMk/>
          <pc:sldMk cId="0" sldId="463"/>
        </pc:sldMkLst>
        <pc:spChg chg="mod">
          <ac:chgData name="Amalia Spiliakou" userId="f4bd6b91a0b5818a" providerId="LiveId" clId="{1A0A58D0-5B9F-4E7C-955E-AC985F68528F}" dt="2021-02-05T04:42:56.181" v="257" actId="255"/>
          <ac:spMkLst>
            <pc:docMk/>
            <pc:sldMk cId="0" sldId="463"/>
            <ac:spMk id="5" creationId="{469F3480-A48F-4057-A878-A7F394311F3B}"/>
          </ac:spMkLst>
        </pc:spChg>
      </pc:sldChg>
      <pc:sldChg chg="addSp delSp modSp new mod ord setBg">
        <pc:chgData name="Amalia Spiliakou" userId="f4bd6b91a0b5818a" providerId="LiveId" clId="{1A0A58D0-5B9F-4E7C-955E-AC985F68528F}" dt="2021-02-06T06:43:25.125" v="1063"/>
        <pc:sldMkLst>
          <pc:docMk/>
          <pc:sldMk cId="2716545048" sldId="464"/>
        </pc:sldMkLst>
        <pc:spChg chg="del">
          <ac:chgData name="Amalia Spiliakou" userId="f4bd6b91a0b5818a" providerId="LiveId" clId="{1A0A58D0-5B9F-4E7C-955E-AC985F68528F}" dt="2021-02-05T04:26:56.744" v="20"/>
          <ac:spMkLst>
            <pc:docMk/>
            <pc:sldMk cId="2716545048" sldId="464"/>
            <ac:spMk id="2" creationId="{F0339CDD-773A-4C16-AA8F-626B925E1DB5}"/>
          </ac:spMkLst>
        </pc:spChg>
        <pc:spChg chg="del">
          <ac:chgData name="Amalia Spiliakou" userId="f4bd6b91a0b5818a" providerId="LiveId" clId="{1A0A58D0-5B9F-4E7C-955E-AC985F68528F}" dt="2021-02-05T04:26:56.744" v="20"/>
          <ac:spMkLst>
            <pc:docMk/>
            <pc:sldMk cId="2716545048" sldId="464"/>
            <ac:spMk id="3" creationId="{DB12C850-608A-4462-A278-CAEE6BD72B12}"/>
          </ac:spMkLst>
        </pc:spChg>
        <pc:spChg chg="add mod">
          <ac:chgData name="Amalia Spiliakou" userId="f4bd6b91a0b5818a" providerId="LiveId" clId="{1A0A58D0-5B9F-4E7C-955E-AC985F68528F}" dt="2021-02-05T04:36:12.093" v="204" actId="20577"/>
          <ac:spMkLst>
            <pc:docMk/>
            <pc:sldMk cId="2716545048" sldId="464"/>
            <ac:spMk id="4" creationId="{534470AC-83D8-4B71-B56D-5AB0A8F566F0}"/>
          </ac:spMkLst>
        </pc:spChg>
        <pc:picChg chg="add del mod">
          <ac:chgData name="Amalia Spiliakou" userId="f4bd6b91a0b5818a" providerId="LiveId" clId="{1A0A58D0-5B9F-4E7C-955E-AC985F68528F}" dt="2021-02-05T04:28:24.389" v="26" actId="478"/>
          <ac:picMkLst>
            <pc:docMk/>
            <pc:sldMk cId="2716545048" sldId="464"/>
            <ac:picMk id="1026" creationId="{6549D625-E9DA-4361-A05B-397CDBD07BD7}"/>
          </ac:picMkLst>
        </pc:picChg>
        <pc:picChg chg="add mod">
          <ac:chgData name="Amalia Spiliakou" userId="f4bd6b91a0b5818a" providerId="LiveId" clId="{1A0A58D0-5B9F-4E7C-955E-AC985F68528F}" dt="2021-02-05T04:28:32.353" v="28" actId="1076"/>
          <ac:picMkLst>
            <pc:docMk/>
            <pc:sldMk cId="2716545048" sldId="464"/>
            <ac:picMk id="1028" creationId="{9C24492F-F571-4936-8D5B-E965AE39D683}"/>
          </ac:picMkLst>
        </pc:picChg>
      </pc:sldChg>
      <pc:sldChg chg="addSp modSp new del mod">
        <pc:chgData name="Amalia Spiliakou" userId="f4bd6b91a0b5818a" providerId="LiveId" clId="{1A0A58D0-5B9F-4E7C-955E-AC985F68528F}" dt="2021-02-06T04:54:20.840" v="328" actId="47"/>
        <pc:sldMkLst>
          <pc:docMk/>
          <pc:sldMk cId="163328396" sldId="465"/>
        </pc:sldMkLst>
        <pc:spChg chg="add mod">
          <ac:chgData name="Amalia Spiliakou" userId="f4bd6b91a0b5818a" providerId="LiveId" clId="{1A0A58D0-5B9F-4E7C-955E-AC985F68528F}" dt="2021-02-05T04:54:20.315" v="261" actId="27636"/>
          <ac:spMkLst>
            <pc:docMk/>
            <pc:sldMk cId="163328396" sldId="465"/>
            <ac:spMk id="2" creationId="{AFC4325A-783C-4869-A390-C0CF27EAAD41}"/>
          </ac:spMkLst>
        </pc:spChg>
      </pc:sldChg>
      <pc:sldChg chg="addSp delSp modSp new del mod">
        <pc:chgData name="Amalia Spiliakou" userId="f4bd6b91a0b5818a" providerId="LiveId" clId="{1A0A58D0-5B9F-4E7C-955E-AC985F68528F}" dt="2021-02-06T05:18:13.952" v="467" actId="47"/>
        <pc:sldMkLst>
          <pc:docMk/>
          <pc:sldMk cId="1802271751" sldId="465"/>
        </pc:sldMkLst>
        <pc:spChg chg="del">
          <ac:chgData name="Amalia Spiliakou" userId="f4bd6b91a0b5818a" providerId="LiveId" clId="{1A0A58D0-5B9F-4E7C-955E-AC985F68528F}" dt="2021-02-06T04:57:51.713" v="417"/>
          <ac:spMkLst>
            <pc:docMk/>
            <pc:sldMk cId="1802271751" sldId="465"/>
            <ac:spMk id="2" creationId="{960440B0-8B45-4CF1-B7FB-44A717705136}"/>
          </ac:spMkLst>
        </pc:spChg>
        <pc:spChg chg="del">
          <ac:chgData name="Amalia Spiliakou" userId="f4bd6b91a0b5818a" providerId="LiveId" clId="{1A0A58D0-5B9F-4E7C-955E-AC985F68528F}" dt="2021-02-06T04:57:51.713" v="417"/>
          <ac:spMkLst>
            <pc:docMk/>
            <pc:sldMk cId="1802271751" sldId="465"/>
            <ac:spMk id="3" creationId="{FC49E95F-6E6E-4E75-ADE1-FC2B7B9A19DF}"/>
          </ac:spMkLst>
        </pc:spChg>
        <pc:spChg chg="add mod">
          <ac:chgData name="Amalia Spiliakou" userId="f4bd6b91a0b5818a" providerId="LiveId" clId="{1A0A58D0-5B9F-4E7C-955E-AC985F68528F}" dt="2021-02-06T05:04:28.994" v="450" actId="20577"/>
          <ac:spMkLst>
            <pc:docMk/>
            <pc:sldMk cId="1802271751" sldId="465"/>
            <ac:spMk id="4" creationId="{1A0F9559-D0CF-4CC9-8E20-E3F943D0EC70}"/>
          </ac:spMkLst>
        </pc:spChg>
      </pc:sldChg>
      <pc:sldChg chg="new del">
        <pc:chgData name="Amalia Spiliakou" userId="f4bd6b91a0b5818a" providerId="LiveId" clId="{1A0A58D0-5B9F-4E7C-955E-AC985F68528F}" dt="2021-02-06T04:54:54.028" v="331" actId="47"/>
        <pc:sldMkLst>
          <pc:docMk/>
          <pc:sldMk cId="3343532279" sldId="465"/>
        </pc:sldMkLst>
      </pc:sldChg>
      <pc:sldChg chg="modSp new mod ord">
        <pc:chgData name="Amalia Spiliakou" userId="f4bd6b91a0b5818a" providerId="LiveId" clId="{1A0A58D0-5B9F-4E7C-955E-AC985F68528F}" dt="2021-02-06T10:41:42.364" v="2563"/>
        <pc:sldMkLst>
          <pc:docMk/>
          <pc:sldMk cId="1904027712" sldId="466"/>
        </pc:sldMkLst>
        <pc:spChg chg="mod">
          <ac:chgData name="Amalia Spiliakou" userId="f4bd6b91a0b5818a" providerId="LiveId" clId="{1A0A58D0-5B9F-4E7C-955E-AC985F68528F}" dt="2021-02-06T05:06:55.995" v="465" actId="6549"/>
          <ac:spMkLst>
            <pc:docMk/>
            <pc:sldMk cId="1904027712" sldId="466"/>
            <ac:spMk id="2" creationId="{2E99D840-7673-4E57-ADCD-3EBAE7F6323F}"/>
          </ac:spMkLst>
        </pc:spChg>
      </pc:sldChg>
      <pc:sldChg chg="delSp modSp new mod">
        <pc:chgData name="Amalia Spiliakou" userId="f4bd6b91a0b5818a" providerId="LiveId" clId="{1A0A58D0-5B9F-4E7C-955E-AC985F68528F}" dt="2021-02-06T07:39:45.043" v="2390" actId="6549"/>
        <pc:sldMkLst>
          <pc:docMk/>
          <pc:sldMk cId="3084979365" sldId="467"/>
        </pc:sldMkLst>
        <pc:spChg chg="mod">
          <ac:chgData name="Amalia Spiliakou" userId="f4bd6b91a0b5818a" providerId="LiveId" clId="{1A0A58D0-5B9F-4E7C-955E-AC985F68528F}" dt="2021-02-06T07:39:45.043" v="2390" actId="6549"/>
          <ac:spMkLst>
            <pc:docMk/>
            <pc:sldMk cId="3084979365" sldId="467"/>
            <ac:spMk id="2" creationId="{665DCEE3-D929-4D98-B139-95652E0F9E52}"/>
          </ac:spMkLst>
        </pc:spChg>
        <pc:spChg chg="del">
          <ac:chgData name="Amalia Spiliakou" userId="f4bd6b91a0b5818a" providerId="LiveId" clId="{1A0A58D0-5B9F-4E7C-955E-AC985F68528F}" dt="2021-02-06T05:24:45.907" v="470" actId="478"/>
          <ac:spMkLst>
            <pc:docMk/>
            <pc:sldMk cId="3084979365" sldId="467"/>
            <ac:spMk id="3" creationId="{56424CDE-91FE-4BA8-935D-7AA5F6A64ECB}"/>
          </ac:spMkLst>
        </pc:spChg>
      </pc:sldChg>
      <pc:sldChg chg="addSp delSp modSp new del mod ord">
        <pc:chgData name="Amalia Spiliakou" userId="f4bd6b91a0b5818a" providerId="LiveId" clId="{1A0A58D0-5B9F-4E7C-955E-AC985F68528F}" dt="2021-02-06T11:00:09.192" v="2681" actId="47"/>
        <pc:sldMkLst>
          <pc:docMk/>
          <pc:sldMk cId="1548524841" sldId="468"/>
        </pc:sldMkLst>
        <pc:spChg chg="del">
          <ac:chgData name="Amalia Spiliakou" userId="f4bd6b91a0b5818a" providerId="LiveId" clId="{1A0A58D0-5B9F-4E7C-955E-AC985F68528F}" dt="2021-02-06T05:26:07.615" v="494"/>
          <ac:spMkLst>
            <pc:docMk/>
            <pc:sldMk cId="1548524841" sldId="468"/>
            <ac:spMk id="2" creationId="{FCA9F9F4-CD62-48EE-8A42-1786DA11A1EF}"/>
          </ac:spMkLst>
        </pc:spChg>
        <pc:spChg chg="del">
          <ac:chgData name="Amalia Spiliakou" userId="f4bd6b91a0b5818a" providerId="LiveId" clId="{1A0A58D0-5B9F-4E7C-955E-AC985F68528F}" dt="2021-02-06T05:26:07.615" v="494"/>
          <ac:spMkLst>
            <pc:docMk/>
            <pc:sldMk cId="1548524841" sldId="468"/>
            <ac:spMk id="3" creationId="{0E5E7180-8CB5-43FC-B18D-6827B63D8ADE}"/>
          </ac:spMkLst>
        </pc:spChg>
        <pc:spChg chg="add del mod">
          <ac:chgData name="Amalia Spiliakou" userId="f4bd6b91a0b5818a" providerId="LiveId" clId="{1A0A58D0-5B9F-4E7C-955E-AC985F68528F}" dt="2021-02-06T07:40:19.757" v="2392" actId="478"/>
          <ac:spMkLst>
            <pc:docMk/>
            <pc:sldMk cId="1548524841" sldId="468"/>
            <ac:spMk id="4" creationId="{15B012E3-50E1-4AC1-BEFF-727EC28F91EB}"/>
          </ac:spMkLst>
        </pc:spChg>
        <pc:picChg chg="add">
          <ac:chgData name="Amalia Spiliakou" userId="f4bd6b91a0b5818a" providerId="LiveId" clId="{1A0A58D0-5B9F-4E7C-955E-AC985F68528F}" dt="2021-02-06T05:26:09.314" v="495"/>
          <ac:picMkLst>
            <pc:docMk/>
            <pc:sldMk cId="1548524841" sldId="468"/>
            <ac:picMk id="2050" creationId="{B62A6863-FD3D-45C8-ADB9-B03D648199B0}"/>
          </ac:picMkLst>
        </pc:picChg>
      </pc:sldChg>
      <pc:sldChg chg="addSp modSp new del mod ord">
        <pc:chgData name="Amalia Spiliakou" userId="f4bd6b91a0b5818a" providerId="LiveId" clId="{1A0A58D0-5B9F-4E7C-955E-AC985F68528F}" dt="2021-02-06T11:00:09.810" v="2682" actId="47"/>
        <pc:sldMkLst>
          <pc:docMk/>
          <pc:sldMk cId="3672556828" sldId="469"/>
        </pc:sldMkLst>
        <pc:spChg chg="add mod">
          <ac:chgData name="Amalia Spiliakou" userId="f4bd6b91a0b5818a" providerId="LiveId" clId="{1A0A58D0-5B9F-4E7C-955E-AC985F68528F}" dt="2021-02-06T05:29:58.210" v="558" actId="6549"/>
          <ac:spMkLst>
            <pc:docMk/>
            <pc:sldMk cId="3672556828" sldId="469"/>
            <ac:spMk id="2" creationId="{42B42914-CA0B-443D-B020-F2FBFA708476}"/>
          </ac:spMkLst>
        </pc:spChg>
      </pc:sldChg>
      <pc:sldChg chg="addSp delSp modSp new del mod ord setBg">
        <pc:chgData name="Amalia Spiliakou" userId="f4bd6b91a0b5818a" providerId="LiveId" clId="{1A0A58D0-5B9F-4E7C-955E-AC985F68528F}" dt="2021-02-06T11:00:03.958" v="2677" actId="47"/>
        <pc:sldMkLst>
          <pc:docMk/>
          <pc:sldMk cId="2346435163" sldId="470"/>
        </pc:sldMkLst>
        <pc:spChg chg="del">
          <ac:chgData name="Amalia Spiliakou" userId="f4bd6b91a0b5818a" providerId="LiveId" clId="{1A0A58D0-5B9F-4E7C-955E-AC985F68528F}" dt="2021-02-06T05:33:20.708" v="561" actId="478"/>
          <ac:spMkLst>
            <pc:docMk/>
            <pc:sldMk cId="2346435163" sldId="470"/>
            <ac:spMk id="2" creationId="{42B50141-8A07-4C93-B17C-EF3BD4BA4962}"/>
          </ac:spMkLst>
        </pc:spChg>
        <pc:picChg chg="add del mod">
          <ac:chgData name="Amalia Spiliakou" userId="f4bd6b91a0b5818a" providerId="LiveId" clId="{1A0A58D0-5B9F-4E7C-955E-AC985F68528F}" dt="2021-02-06T05:33:40.946" v="565" actId="478"/>
          <ac:picMkLst>
            <pc:docMk/>
            <pc:sldMk cId="2346435163" sldId="470"/>
            <ac:picMk id="3074" creationId="{C5C536D7-ECC6-4D4C-8C01-F06227F72D93}"/>
          </ac:picMkLst>
        </pc:picChg>
        <pc:picChg chg="add mod">
          <ac:chgData name="Amalia Spiliakou" userId="f4bd6b91a0b5818a" providerId="LiveId" clId="{1A0A58D0-5B9F-4E7C-955E-AC985F68528F}" dt="2021-02-06T07:50:31.706" v="2553" actId="1076"/>
          <ac:picMkLst>
            <pc:docMk/>
            <pc:sldMk cId="2346435163" sldId="470"/>
            <ac:picMk id="3076" creationId="{4BB10210-A52D-4AA1-9168-FC7EAD6FF4AA}"/>
          </ac:picMkLst>
        </pc:picChg>
        <pc:picChg chg="add del mod">
          <ac:chgData name="Amalia Spiliakou" userId="f4bd6b91a0b5818a" providerId="LiveId" clId="{1A0A58D0-5B9F-4E7C-955E-AC985F68528F}" dt="2021-02-06T07:46:55.558" v="2412" actId="478"/>
          <ac:picMkLst>
            <pc:docMk/>
            <pc:sldMk cId="2346435163" sldId="470"/>
            <ac:picMk id="3078" creationId="{E18A7A47-F415-4087-A30E-56EB9F13075C}"/>
          </ac:picMkLst>
        </pc:picChg>
        <pc:picChg chg="add mod">
          <ac:chgData name="Amalia Spiliakou" userId="f4bd6b91a0b5818a" providerId="LiveId" clId="{1A0A58D0-5B9F-4E7C-955E-AC985F68528F}" dt="2021-02-06T07:50:39.303" v="2554" actId="1076"/>
          <ac:picMkLst>
            <pc:docMk/>
            <pc:sldMk cId="2346435163" sldId="470"/>
            <ac:picMk id="3080" creationId="{640C3BC7-F0BB-4C9D-9FA7-3E5AD2265AF3}"/>
          </ac:picMkLst>
        </pc:picChg>
        <pc:picChg chg="add mod">
          <ac:chgData name="Amalia Spiliakou" userId="f4bd6b91a0b5818a" providerId="LiveId" clId="{1A0A58D0-5B9F-4E7C-955E-AC985F68528F}" dt="2021-02-06T07:50:42.033" v="2555" actId="1076"/>
          <ac:picMkLst>
            <pc:docMk/>
            <pc:sldMk cId="2346435163" sldId="470"/>
            <ac:picMk id="3082" creationId="{AE366C90-CB93-4BC4-A0BB-407197CE4091}"/>
          </ac:picMkLst>
        </pc:picChg>
      </pc:sldChg>
      <pc:sldChg chg="modSp new del mod">
        <pc:chgData name="Amalia Spiliakou" userId="f4bd6b91a0b5818a" providerId="LiveId" clId="{1A0A58D0-5B9F-4E7C-955E-AC985F68528F}" dt="2021-02-06T11:00:03.224" v="2676" actId="47"/>
        <pc:sldMkLst>
          <pc:docMk/>
          <pc:sldMk cId="4135892191" sldId="471"/>
        </pc:sldMkLst>
        <pc:spChg chg="mod">
          <ac:chgData name="Amalia Spiliakou" userId="f4bd6b91a0b5818a" providerId="LiveId" clId="{1A0A58D0-5B9F-4E7C-955E-AC985F68528F}" dt="2021-02-06T07:42:42.155" v="2407" actId="20577"/>
          <ac:spMkLst>
            <pc:docMk/>
            <pc:sldMk cId="4135892191" sldId="471"/>
            <ac:spMk id="2" creationId="{D139999A-0964-4E54-BE98-D9C5594A0604}"/>
          </ac:spMkLst>
        </pc:spChg>
      </pc:sldChg>
      <pc:sldChg chg="modSp new del mod ord">
        <pc:chgData name="Amalia Spiliakou" userId="f4bd6b91a0b5818a" providerId="LiveId" clId="{1A0A58D0-5B9F-4E7C-955E-AC985F68528F}" dt="2021-02-06T10:59:53.930" v="2668" actId="47"/>
        <pc:sldMkLst>
          <pc:docMk/>
          <pc:sldMk cId="3084941862" sldId="472"/>
        </pc:sldMkLst>
        <pc:spChg chg="mod">
          <ac:chgData name="Amalia Spiliakou" userId="f4bd6b91a0b5818a" providerId="LiveId" clId="{1A0A58D0-5B9F-4E7C-955E-AC985F68528F}" dt="2021-02-06T07:27:20.395" v="2184" actId="6549"/>
          <ac:spMkLst>
            <pc:docMk/>
            <pc:sldMk cId="3084941862" sldId="472"/>
            <ac:spMk id="2" creationId="{08A86956-3AB4-4165-B8EC-78373ACCF0FF}"/>
          </ac:spMkLst>
        </pc:spChg>
      </pc:sldChg>
      <pc:sldChg chg="addSp delSp modSp new del mod setBg">
        <pc:chgData name="Amalia Spiliakou" userId="f4bd6b91a0b5818a" providerId="LiveId" clId="{1A0A58D0-5B9F-4E7C-955E-AC985F68528F}" dt="2021-02-06T10:59:53.306" v="2667" actId="47"/>
        <pc:sldMkLst>
          <pc:docMk/>
          <pc:sldMk cId="1475506527" sldId="473"/>
        </pc:sldMkLst>
        <pc:spChg chg="del">
          <ac:chgData name="Amalia Spiliakou" userId="f4bd6b91a0b5818a" providerId="LiveId" clId="{1A0A58D0-5B9F-4E7C-955E-AC985F68528F}" dt="2021-02-06T05:36:35.153" v="575" actId="478"/>
          <ac:spMkLst>
            <pc:docMk/>
            <pc:sldMk cId="1475506527" sldId="473"/>
            <ac:spMk id="2" creationId="{B3CBD1EF-F5F1-49EE-B59A-2A696876EEE5}"/>
          </ac:spMkLst>
        </pc:spChg>
        <pc:picChg chg="add mod">
          <ac:chgData name="Amalia Spiliakou" userId="f4bd6b91a0b5818a" providerId="LiveId" clId="{1A0A58D0-5B9F-4E7C-955E-AC985F68528F}" dt="2021-02-06T07:12:05.622" v="2102" actId="1076"/>
          <ac:picMkLst>
            <pc:docMk/>
            <pc:sldMk cId="1475506527" sldId="473"/>
            <ac:picMk id="4098" creationId="{73553ECC-C506-4CF5-ADDC-EDC9F85D504B}"/>
          </ac:picMkLst>
        </pc:picChg>
        <pc:picChg chg="add mod">
          <ac:chgData name="Amalia Spiliakou" userId="f4bd6b91a0b5818a" providerId="LiveId" clId="{1A0A58D0-5B9F-4E7C-955E-AC985F68528F}" dt="2021-02-06T07:26:39.043" v="2180" actId="1076"/>
          <ac:picMkLst>
            <pc:docMk/>
            <pc:sldMk cId="1475506527" sldId="473"/>
            <ac:picMk id="4100" creationId="{97F657AB-C464-42C5-86D1-70F44938BCD7}"/>
          </ac:picMkLst>
        </pc:picChg>
        <pc:picChg chg="add mod">
          <ac:chgData name="Amalia Spiliakou" userId="f4bd6b91a0b5818a" providerId="LiveId" clId="{1A0A58D0-5B9F-4E7C-955E-AC985F68528F}" dt="2021-02-06T07:13:07.234" v="2110" actId="14100"/>
          <ac:picMkLst>
            <pc:docMk/>
            <pc:sldMk cId="1475506527" sldId="473"/>
            <ac:picMk id="4102" creationId="{11FB0A30-5B65-459E-802A-DE22A3822B8A}"/>
          </ac:picMkLst>
        </pc:picChg>
        <pc:picChg chg="add mod">
          <ac:chgData name="Amalia Spiliakou" userId="f4bd6b91a0b5818a" providerId="LiveId" clId="{1A0A58D0-5B9F-4E7C-955E-AC985F68528F}" dt="2021-02-06T07:26:35.594" v="2179" actId="14100"/>
          <ac:picMkLst>
            <pc:docMk/>
            <pc:sldMk cId="1475506527" sldId="473"/>
            <ac:picMk id="4104" creationId="{5C616B12-7FE6-473A-9998-13A8B2011A63}"/>
          </ac:picMkLst>
        </pc:picChg>
      </pc:sldChg>
      <pc:sldChg chg="addSp delSp new del mod setBg">
        <pc:chgData name="Amalia Spiliakou" userId="f4bd6b91a0b5818a" providerId="LiveId" clId="{1A0A58D0-5B9F-4E7C-955E-AC985F68528F}" dt="2021-02-06T05:58:05.965" v="851" actId="47"/>
        <pc:sldMkLst>
          <pc:docMk/>
          <pc:sldMk cId="1658017225" sldId="474"/>
        </pc:sldMkLst>
        <pc:spChg chg="del">
          <ac:chgData name="Amalia Spiliakou" userId="f4bd6b91a0b5818a" providerId="LiveId" clId="{1A0A58D0-5B9F-4E7C-955E-AC985F68528F}" dt="2021-02-06T05:44:33.070" v="708" actId="478"/>
          <ac:spMkLst>
            <pc:docMk/>
            <pc:sldMk cId="1658017225" sldId="474"/>
            <ac:spMk id="2" creationId="{2332590F-6ED5-4F13-82F0-2C3EF700006C}"/>
          </ac:spMkLst>
        </pc:spChg>
        <pc:spChg chg="del">
          <ac:chgData name="Amalia Spiliakou" userId="f4bd6b91a0b5818a" providerId="LiveId" clId="{1A0A58D0-5B9F-4E7C-955E-AC985F68528F}" dt="2021-02-06T05:44:34.748" v="709" actId="478"/>
          <ac:spMkLst>
            <pc:docMk/>
            <pc:sldMk cId="1658017225" sldId="474"/>
            <ac:spMk id="3" creationId="{5E0ADAB2-85F1-4935-A735-276C896E0A82}"/>
          </ac:spMkLst>
        </pc:spChg>
        <pc:picChg chg="add">
          <ac:chgData name="Amalia Spiliakou" userId="f4bd6b91a0b5818a" providerId="LiveId" clId="{1A0A58D0-5B9F-4E7C-955E-AC985F68528F}" dt="2021-02-06T05:44:37.383" v="710"/>
          <ac:picMkLst>
            <pc:docMk/>
            <pc:sldMk cId="1658017225" sldId="474"/>
            <ac:picMk id="5122" creationId="{59592BE7-4ACE-40D1-972E-5BF9A7C1EF05}"/>
          </ac:picMkLst>
        </pc:picChg>
      </pc:sldChg>
      <pc:sldChg chg="addSp delSp modSp new del mod">
        <pc:chgData name="Amalia Spiliakou" userId="f4bd6b91a0b5818a" providerId="LiveId" clId="{1A0A58D0-5B9F-4E7C-955E-AC985F68528F}" dt="2021-02-06T05:58:06.842" v="852" actId="47"/>
        <pc:sldMkLst>
          <pc:docMk/>
          <pc:sldMk cId="4041624923" sldId="475"/>
        </pc:sldMkLst>
        <pc:spChg chg="del">
          <ac:chgData name="Amalia Spiliakou" userId="f4bd6b91a0b5818a" providerId="LiveId" clId="{1A0A58D0-5B9F-4E7C-955E-AC985F68528F}" dt="2021-02-06T05:45:10.310" v="714"/>
          <ac:spMkLst>
            <pc:docMk/>
            <pc:sldMk cId="4041624923" sldId="475"/>
            <ac:spMk id="2" creationId="{B62D3343-7B6C-4C7C-98E9-7735E1B1A8A2}"/>
          </ac:spMkLst>
        </pc:spChg>
        <pc:spChg chg="del">
          <ac:chgData name="Amalia Spiliakou" userId="f4bd6b91a0b5818a" providerId="LiveId" clId="{1A0A58D0-5B9F-4E7C-955E-AC985F68528F}" dt="2021-02-06T05:45:10.310" v="714"/>
          <ac:spMkLst>
            <pc:docMk/>
            <pc:sldMk cId="4041624923" sldId="475"/>
            <ac:spMk id="3" creationId="{93DEDDA4-07C9-4D0A-B45D-B7F09766110C}"/>
          </ac:spMkLst>
        </pc:spChg>
        <pc:spChg chg="add mod">
          <ac:chgData name="Amalia Spiliakou" userId="f4bd6b91a0b5818a" providerId="LiveId" clId="{1A0A58D0-5B9F-4E7C-955E-AC985F68528F}" dt="2021-02-06T05:46:06.739" v="730" actId="20577"/>
          <ac:spMkLst>
            <pc:docMk/>
            <pc:sldMk cId="4041624923" sldId="475"/>
            <ac:spMk id="4" creationId="{8DCAFBAE-FFF9-4C5F-A601-7009CD7A2B7A}"/>
          </ac:spMkLst>
        </pc:spChg>
      </pc:sldChg>
      <pc:sldChg chg="addSp delSp modSp new del mod">
        <pc:chgData name="Amalia Spiliakou" userId="f4bd6b91a0b5818a" providerId="LiveId" clId="{1A0A58D0-5B9F-4E7C-955E-AC985F68528F}" dt="2021-02-06T11:00:15.543" v="2690" actId="47"/>
        <pc:sldMkLst>
          <pc:docMk/>
          <pc:sldMk cId="12503698" sldId="476"/>
        </pc:sldMkLst>
        <pc:spChg chg="del">
          <ac:chgData name="Amalia Spiliakou" userId="f4bd6b91a0b5818a" providerId="LiveId" clId="{1A0A58D0-5B9F-4E7C-955E-AC985F68528F}" dt="2021-02-06T05:46:46.727" v="732"/>
          <ac:spMkLst>
            <pc:docMk/>
            <pc:sldMk cId="12503698" sldId="476"/>
            <ac:spMk id="2" creationId="{D7C52329-A3F9-4887-A0E5-7CB8644D0AEA}"/>
          </ac:spMkLst>
        </pc:spChg>
        <pc:spChg chg="del">
          <ac:chgData name="Amalia Spiliakou" userId="f4bd6b91a0b5818a" providerId="LiveId" clId="{1A0A58D0-5B9F-4E7C-955E-AC985F68528F}" dt="2021-02-06T05:46:46.727" v="732"/>
          <ac:spMkLst>
            <pc:docMk/>
            <pc:sldMk cId="12503698" sldId="476"/>
            <ac:spMk id="3" creationId="{5D995EA2-6150-466A-ABD3-7AFC2722A817}"/>
          </ac:spMkLst>
        </pc:spChg>
        <pc:spChg chg="del">
          <ac:chgData name="Amalia Spiliakou" userId="f4bd6b91a0b5818a" providerId="LiveId" clId="{1A0A58D0-5B9F-4E7C-955E-AC985F68528F}" dt="2021-02-06T05:46:46.727" v="732"/>
          <ac:spMkLst>
            <pc:docMk/>
            <pc:sldMk cId="12503698" sldId="476"/>
            <ac:spMk id="4" creationId="{A6965E20-923E-4912-8292-28F5DE2E34F7}"/>
          </ac:spMkLst>
        </pc:spChg>
        <pc:spChg chg="del">
          <ac:chgData name="Amalia Spiliakou" userId="f4bd6b91a0b5818a" providerId="LiveId" clId="{1A0A58D0-5B9F-4E7C-955E-AC985F68528F}" dt="2021-02-06T05:46:46.727" v="732"/>
          <ac:spMkLst>
            <pc:docMk/>
            <pc:sldMk cId="12503698" sldId="476"/>
            <ac:spMk id="5" creationId="{C409AEA4-483E-4D72-89D1-37B401B4DF70}"/>
          </ac:spMkLst>
        </pc:spChg>
        <pc:spChg chg="del">
          <ac:chgData name="Amalia Spiliakou" userId="f4bd6b91a0b5818a" providerId="LiveId" clId="{1A0A58D0-5B9F-4E7C-955E-AC985F68528F}" dt="2021-02-06T05:46:46.727" v="732"/>
          <ac:spMkLst>
            <pc:docMk/>
            <pc:sldMk cId="12503698" sldId="476"/>
            <ac:spMk id="6" creationId="{F7A390E7-AEFA-4B6D-90BB-727A2DE973A0}"/>
          </ac:spMkLst>
        </pc:spChg>
        <pc:spChg chg="add mod">
          <ac:chgData name="Amalia Spiliakou" userId="f4bd6b91a0b5818a" providerId="LiveId" clId="{1A0A58D0-5B9F-4E7C-955E-AC985F68528F}" dt="2021-02-06T05:47:15.410" v="744" actId="113"/>
          <ac:spMkLst>
            <pc:docMk/>
            <pc:sldMk cId="12503698" sldId="476"/>
            <ac:spMk id="7" creationId="{E3D2B07B-2EBA-43AD-BDE2-C35D4D5FAD1F}"/>
          </ac:spMkLst>
        </pc:spChg>
      </pc:sldChg>
      <pc:sldChg chg="addSp delSp modSp new del mod setBg">
        <pc:chgData name="Amalia Spiliakou" userId="f4bd6b91a0b5818a" providerId="LiveId" clId="{1A0A58D0-5B9F-4E7C-955E-AC985F68528F}" dt="2021-02-06T11:00:16.137" v="2691" actId="47"/>
        <pc:sldMkLst>
          <pc:docMk/>
          <pc:sldMk cId="1827244395" sldId="477"/>
        </pc:sldMkLst>
        <pc:spChg chg="del">
          <ac:chgData name="Amalia Spiliakou" userId="f4bd6b91a0b5818a" providerId="LiveId" clId="{1A0A58D0-5B9F-4E7C-955E-AC985F68528F}" dt="2021-02-06T05:47:48.183" v="747" actId="478"/>
          <ac:spMkLst>
            <pc:docMk/>
            <pc:sldMk cId="1827244395" sldId="477"/>
            <ac:spMk id="2" creationId="{360E0245-5273-4192-BDA6-00C5CF391F0D}"/>
          </ac:spMkLst>
        </pc:spChg>
        <pc:spChg chg="add">
          <ac:chgData name="Amalia Spiliakou" userId="f4bd6b91a0b5818a" providerId="LiveId" clId="{1A0A58D0-5B9F-4E7C-955E-AC985F68528F}" dt="2021-02-06T05:48:07.822" v="749" actId="26606"/>
          <ac:spMkLst>
            <pc:docMk/>
            <pc:sldMk cId="1827244395" sldId="477"/>
            <ac:spMk id="71" creationId="{42A4FC2C-047E-45A5-965D-8E1E3BF09BC6}"/>
          </ac:spMkLst>
        </pc:spChg>
        <pc:picChg chg="add mod">
          <ac:chgData name="Amalia Spiliakou" userId="f4bd6b91a0b5818a" providerId="LiveId" clId="{1A0A58D0-5B9F-4E7C-955E-AC985F68528F}" dt="2021-02-06T05:48:07.822" v="749" actId="26606"/>
          <ac:picMkLst>
            <pc:docMk/>
            <pc:sldMk cId="1827244395" sldId="477"/>
            <ac:picMk id="6146" creationId="{BA2C405A-886F-4FC0-8BAE-50DEF4571F04}"/>
          </ac:picMkLst>
        </pc:picChg>
      </pc:sldChg>
      <pc:sldChg chg="modSp new del mod">
        <pc:chgData name="Amalia Spiliakou" userId="f4bd6b91a0b5818a" providerId="LiveId" clId="{1A0A58D0-5B9F-4E7C-955E-AC985F68528F}" dt="2021-02-06T11:00:17.537" v="2692" actId="47"/>
        <pc:sldMkLst>
          <pc:docMk/>
          <pc:sldMk cId="1980365385" sldId="478"/>
        </pc:sldMkLst>
        <pc:spChg chg="mod">
          <ac:chgData name="Amalia Spiliakou" userId="f4bd6b91a0b5818a" providerId="LiveId" clId="{1A0A58D0-5B9F-4E7C-955E-AC985F68528F}" dt="2021-02-06T05:49:01.161" v="764" actId="20577"/>
          <ac:spMkLst>
            <pc:docMk/>
            <pc:sldMk cId="1980365385" sldId="478"/>
            <ac:spMk id="2" creationId="{6300475B-D5EB-4685-AA35-E508C644C15C}"/>
          </ac:spMkLst>
        </pc:spChg>
      </pc:sldChg>
      <pc:sldChg chg="addSp delSp modSp new del mod setBg">
        <pc:chgData name="Amalia Spiliakou" userId="f4bd6b91a0b5818a" providerId="LiveId" clId="{1A0A58D0-5B9F-4E7C-955E-AC985F68528F}" dt="2021-02-06T11:00:20.453" v="2694" actId="47"/>
        <pc:sldMkLst>
          <pc:docMk/>
          <pc:sldMk cId="3872698600" sldId="479"/>
        </pc:sldMkLst>
        <pc:spChg chg="del">
          <ac:chgData name="Amalia Spiliakou" userId="f4bd6b91a0b5818a" providerId="LiveId" clId="{1A0A58D0-5B9F-4E7C-955E-AC985F68528F}" dt="2021-02-06T05:49:22.673" v="766"/>
          <ac:spMkLst>
            <pc:docMk/>
            <pc:sldMk cId="3872698600" sldId="479"/>
            <ac:spMk id="2" creationId="{80FC73EB-7A7D-469D-A42C-8D8B0E566B80}"/>
          </ac:spMkLst>
        </pc:spChg>
        <pc:spChg chg="del">
          <ac:chgData name="Amalia Spiliakou" userId="f4bd6b91a0b5818a" providerId="LiveId" clId="{1A0A58D0-5B9F-4E7C-955E-AC985F68528F}" dt="2021-02-06T05:49:22.673" v="766"/>
          <ac:spMkLst>
            <pc:docMk/>
            <pc:sldMk cId="3872698600" sldId="479"/>
            <ac:spMk id="3" creationId="{0796C9C1-922B-4A58-B615-52D09570BA34}"/>
          </ac:spMkLst>
        </pc:spChg>
        <pc:spChg chg="add del mod">
          <ac:chgData name="Amalia Spiliakou" userId="f4bd6b91a0b5818a" providerId="LiveId" clId="{1A0A58D0-5B9F-4E7C-955E-AC985F68528F}" dt="2021-02-06T05:49:28.912" v="768" actId="478"/>
          <ac:spMkLst>
            <pc:docMk/>
            <pc:sldMk cId="3872698600" sldId="479"/>
            <ac:spMk id="4" creationId="{D9CB35DD-BAB8-4D67-81E4-0FCB815CAF3C}"/>
          </ac:spMkLst>
        </pc:spChg>
        <pc:spChg chg="add">
          <ac:chgData name="Amalia Spiliakou" userId="f4bd6b91a0b5818a" providerId="LiveId" clId="{1A0A58D0-5B9F-4E7C-955E-AC985F68528F}" dt="2021-02-06T05:49:43.778" v="770" actId="26606"/>
          <ac:spMkLst>
            <pc:docMk/>
            <pc:sldMk cId="3872698600" sldId="479"/>
            <ac:spMk id="71" creationId="{42A4FC2C-047E-45A5-965D-8E1E3BF09BC6}"/>
          </ac:spMkLst>
        </pc:spChg>
        <pc:picChg chg="add mod">
          <ac:chgData name="Amalia Spiliakou" userId="f4bd6b91a0b5818a" providerId="LiveId" clId="{1A0A58D0-5B9F-4E7C-955E-AC985F68528F}" dt="2021-02-06T05:49:43.778" v="770" actId="26606"/>
          <ac:picMkLst>
            <pc:docMk/>
            <pc:sldMk cId="3872698600" sldId="479"/>
            <ac:picMk id="7170" creationId="{32D6B204-2469-4FBF-BD5A-C4C34551F82D}"/>
          </ac:picMkLst>
        </pc:picChg>
      </pc:sldChg>
      <pc:sldChg chg="modSp new del mod">
        <pc:chgData name="Amalia Spiliakou" userId="f4bd6b91a0b5818a" providerId="LiveId" clId="{1A0A58D0-5B9F-4E7C-955E-AC985F68528F}" dt="2021-02-06T11:00:21.140" v="2695" actId="47"/>
        <pc:sldMkLst>
          <pc:docMk/>
          <pc:sldMk cId="1535138743" sldId="480"/>
        </pc:sldMkLst>
        <pc:spChg chg="mod">
          <ac:chgData name="Amalia Spiliakou" userId="f4bd6b91a0b5818a" providerId="LiveId" clId="{1A0A58D0-5B9F-4E7C-955E-AC985F68528F}" dt="2021-02-06T05:51:51.376" v="806" actId="113"/>
          <ac:spMkLst>
            <pc:docMk/>
            <pc:sldMk cId="1535138743" sldId="480"/>
            <ac:spMk id="2" creationId="{9E7E214D-43A5-4050-9C5A-395F1079A0EA}"/>
          </ac:spMkLst>
        </pc:spChg>
      </pc:sldChg>
      <pc:sldChg chg="add del setBg">
        <pc:chgData name="Amalia Spiliakou" userId="f4bd6b91a0b5818a" providerId="LiveId" clId="{1A0A58D0-5B9F-4E7C-955E-AC985F68528F}" dt="2021-02-06T11:00:11.185" v="2684" actId="47"/>
        <pc:sldMkLst>
          <pc:docMk/>
          <pc:sldMk cId="3084514314" sldId="481"/>
        </pc:sldMkLst>
      </pc:sldChg>
      <pc:sldChg chg="new del">
        <pc:chgData name="Amalia Spiliakou" userId="f4bd6b91a0b5818a" providerId="LiveId" clId="{1A0A58D0-5B9F-4E7C-955E-AC985F68528F}" dt="2021-02-06T05:54:33.017" v="808" actId="47"/>
        <pc:sldMkLst>
          <pc:docMk/>
          <pc:sldMk cId="3849933486" sldId="481"/>
        </pc:sldMkLst>
      </pc:sldChg>
      <pc:sldChg chg="add del">
        <pc:chgData name="Amalia Spiliakou" userId="f4bd6b91a0b5818a" providerId="LiveId" clId="{1A0A58D0-5B9F-4E7C-955E-AC985F68528F}" dt="2021-02-06T11:00:11.950" v="2685" actId="47"/>
        <pc:sldMkLst>
          <pc:docMk/>
          <pc:sldMk cId="555604245" sldId="482"/>
        </pc:sldMkLst>
      </pc:sldChg>
      <pc:sldChg chg="add del setBg">
        <pc:chgData name="Amalia Spiliakou" userId="f4bd6b91a0b5818a" providerId="LiveId" clId="{1A0A58D0-5B9F-4E7C-955E-AC985F68528F}" dt="2021-02-06T11:00:12.997" v="2686" actId="47"/>
        <pc:sldMkLst>
          <pc:docMk/>
          <pc:sldMk cId="4156604988" sldId="483"/>
        </pc:sldMkLst>
      </pc:sldChg>
      <pc:sldChg chg="add del setBg">
        <pc:chgData name="Amalia Spiliakou" userId="f4bd6b91a0b5818a" providerId="LiveId" clId="{1A0A58D0-5B9F-4E7C-955E-AC985F68528F}" dt="2021-02-06T11:00:13.481" v="2687" actId="47"/>
        <pc:sldMkLst>
          <pc:docMk/>
          <pc:sldMk cId="233854891" sldId="484"/>
        </pc:sldMkLst>
      </pc:sldChg>
      <pc:sldChg chg="add del setBg">
        <pc:chgData name="Amalia Spiliakou" userId="f4bd6b91a0b5818a" providerId="LiveId" clId="{1A0A58D0-5B9F-4E7C-955E-AC985F68528F}" dt="2021-02-06T11:00:14.090" v="2688" actId="47"/>
        <pc:sldMkLst>
          <pc:docMk/>
          <pc:sldMk cId="1476739727" sldId="485"/>
        </pc:sldMkLst>
      </pc:sldChg>
      <pc:sldChg chg="addSp delSp modSp new del mod">
        <pc:chgData name="Amalia Spiliakou" userId="f4bd6b91a0b5818a" providerId="LiveId" clId="{1A0A58D0-5B9F-4E7C-955E-AC985F68528F}" dt="2021-02-06T11:00:24.155" v="2698" actId="47"/>
        <pc:sldMkLst>
          <pc:docMk/>
          <pc:sldMk cId="34316366" sldId="486"/>
        </pc:sldMkLst>
        <pc:spChg chg="del">
          <ac:chgData name="Amalia Spiliakou" userId="f4bd6b91a0b5818a" providerId="LiveId" clId="{1A0A58D0-5B9F-4E7C-955E-AC985F68528F}" dt="2021-02-06T05:55:30.106" v="814"/>
          <ac:spMkLst>
            <pc:docMk/>
            <pc:sldMk cId="34316366" sldId="486"/>
            <ac:spMk id="2" creationId="{2713172E-8F47-4E3D-B537-C5F75111FCEE}"/>
          </ac:spMkLst>
        </pc:spChg>
        <pc:spChg chg="del">
          <ac:chgData name="Amalia Spiliakou" userId="f4bd6b91a0b5818a" providerId="LiveId" clId="{1A0A58D0-5B9F-4E7C-955E-AC985F68528F}" dt="2021-02-06T05:55:30.106" v="814"/>
          <ac:spMkLst>
            <pc:docMk/>
            <pc:sldMk cId="34316366" sldId="486"/>
            <ac:spMk id="3" creationId="{DEB5CB12-9412-44AE-9D50-078449FDACAF}"/>
          </ac:spMkLst>
        </pc:spChg>
        <pc:spChg chg="add mod">
          <ac:chgData name="Amalia Spiliakou" userId="f4bd6b91a0b5818a" providerId="LiveId" clId="{1A0A58D0-5B9F-4E7C-955E-AC985F68528F}" dt="2021-02-06T05:57:50.943" v="850" actId="20577"/>
          <ac:spMkLst>
            <pc:docMk/>
            <pc:sldMk cId="34316366" sldId="486"/>
            <ac:spMk id="4" creationId="{6BA3A8AA-0C15-489C-BDE5-6D8092910E74}"/>
          </ac:spMkLst>
        </pc:spChg>
      </pc:sldChg>
      <pc:sldChg chg="addSp delSp modSp new del mod ord setBg">
        <pc:chgData name="Amalia Spiliakou" userId="f4bd6b91a0b5818a" providerId="LiveId" clId="{1A0A58D0-5B9F-4E7C-955E-AC985F68528F}" dt="2021-02-06T11:00:22.952" v="2697" actId="47"/>
        <pc:sldMkLst>
          <pc:docMk/>
          <pc:sldMk cId="90798186" sldId="487"/>
        </pc:sldMkLst>
        <pc:spChg chg="del">
          <ac:chgData name="Amalia Spiliakou" userId="f4bd6b91a0b5818a" providerId="LiveId" clId="{1A0A58D0-5B9F-4E7C-955E-AC985F68528F}" dt="2021-02-06T05:55:42.152" v="818" actId="478"/>
          <ac:spMkLst>
            <pc:docMk/>
            <pc:sldMk cId="90798186" sldId="487"/>
            <ac:spMk id="2" creationId="{B3D92CF0-C391-43F0-8277-74FB247227FC}"/>
          </ac:spMkLst>
        </pc:spChg>
        <pc:graphicFrameChg chg="add del modGraphic">
          <ac:chgData name="Amalia Spiliakou" userId="f4bd6b91a0b5818a" providerId="LiveId" clId="{1A0A58D0-5B9F-4E7C-955E-AC985F68528F}" dt="2021-02-06T05:55:39.283" v="817" actId="478"/>
          <ac:graphicFrameMkLst>
            <pc:docMk/>
            <pc:sldMk cId="90798186" sldId="487"/>
            <ac:graphicFrameMk id="4" creationId="{FFFE2F87-BBCF-441E-A504-980FECB88F97}"/>
          </ac:graphicFrameMkLst>
        </pc:graphicFrameChg>
        <pc:picChg chg="add">
          <ac:chgData name="Amalia Spiliakou" userId="f4bd6b91a0b5818a" providerId="LiveId" clId="{1A0A58D0-5B9F-4E7C-955E-AC985F68528F}" dt="2021-02-06T05:55:57.138" v="819"/>
          <ac:picMkLst>
            <pc:docMk/>
            <pc:sldMk cId="90798186" sldId="487"/>
            <ac:picMk id="8194" creationId="{84306694-390F-428C-ADCE-86C793DAF13A}"/>
          </ac:picMkLst>
        </pc:picChg>
      </pc:sldChg>
      <pc:sldChg chg="addSp delSp modSp new del mod">
        <pc:chgData name="Amalia Spiliakou" userId="f4bd6b91a0b5818a" providerId="LiveId" clId="{1A0A58D0-5B9F-4E7C-955E-AC985F68528F}" dt="2021-02-06T11:00:27.155" v="2702" actId="47"/>
        <pc:sldMkLst>
          <pc:docMk/>
          <pc:sldMk cId="3408882976" sldId="488"/>
        </pc:sldMkLst>
        <pc:spChg chg="del">
          <ac:chgData name="Amalia Spiliakou" userId="f4bd6b91a0b5818a" providerId="LiveId" clId="{1A0A58D0-5B9F-4E7C-955E-AC985F68528F}" dt="2021-02-06T06:16:31.522" v="857"/>
          <ac:spMkLst>
            <pc:docMk/>
            <pc:sldMk cId="3408882976" sldId="488"/>
            <ac:spMk id="2" creationId="{8AAC8661-7A98-4459-B1F7-F4026FA1BB95}"/>
          </ac:spMkLst>
        </pc:spChg>
        <pc:spChg chg="del">
          <ac:chgData name="Amalia Spiliakou" userId="f4bd6b91a0b5818a" providerId="LiveId" clId="{1A0A58D0-5B9F-4E7C-955E-AC985F68528F}" dt="2021-02-06T06:16:31.522" v="857"/>
          <ac:spMkLst>
            <pc:docMk/>
            <pc:sldMk cId="3408882976" sldId="488"/>
            <ac:spMk id="3" creationId="{0A599237-E164-4676-AC08-F4F79B1D4762}"/>
          </ac:spMkLst>
        </pc:spChg>
        <pc:spChg chg="add mod">
          <ac:chgData name="Amalia Spiliakou" userId="f4bd6b91a0b5818a" providerId="LiveId" clId="{1A0A58D0-5B9F-4E7C-955E-AC985F68528F}" dt="2021-02-06T06:16:42.990" v="859" actId="2711"/>
          <ac:spMkLst>
            <pc:docMk/>
            <pc:sldMk cId="3408882976" sldId="488"/>
            <ac:spMk id="4" creationId="{876772D2-A555-45DB-96CA-1938EB43291E}"/>
          </ac:spMkLst>
        </pc:spChg>
      </pc:sldChg>
      <pc:sldChg chg="addSp delSp new del mod setBg">
        <pc:chgData name="Amalia Spiliakou" userId="f4bd6b91a0b5818a" providerId="LiveId" clId="{1A0A58D0-5B9F-4E7C-955E-AC985F68528F}" dt="2021-02-06T11:00:24.655" v="2699" actId="47"/>
        <pc:sldMkLst>
          <pc:docMk/>
          <pc:sldMk cId="2207192694" sldId="489"/>
        </pc:sldMkLst>
        <pc:spChg chg="del">
          <ac:chgData name="Amalia Spiliakou" userId="f4bd6b91a0b5818a" providerId="LiveId" clId="{1A0A58D0-5B9F-4E7C-955E-AC985F68528F}" dt="2021-02-06T06:17:34.860" v="864" actId="478"/>
          <ac:spMkLst>
            <pc:docMk/>
            <pc:sldMk cId="2207192694" sldId="489"/>
            <ac:spMk id="2" creationId="{38DF884A-6995-44CC-85FC-71CBA2252C57}"/>
          </ac:spMkLst>
        </pc:spChg>
        <pc:spChg chg="add del">
          <ac:chgData name="Amalia Spiliakou" userId="f4bd6b91a0b5818a" providerId="LiveId" clId="{1A0A58D0-5B9F-4E7C-955E-AC985F68528F}" dt="2021-02-06T06:17:43.714" v="868"/>
          <ac:spMkLst>
            <pc:docMk/>
            <pc:sldMk cId="2207192694" sldId="489"/>
            <ac:spMk id="3" creationId="{B7AEE7B0-1EC0-42CC-B4F7-1D2D14A89BF6}"/>
          </ac:spMkLst>
        </pc:spChg>
        <pc:picChg chg="add">
          <ac:chgData name="Amalia Spiliakou" userId="f4bd6b91a0b5818a" providerId="LiveId" clId="{1A0A58D0-5B9F-4E7C-955E-AC985F68528F}" dt="2021-02-06T06:17:43.895" v="869"/>
          <ac:picMkLst>
            <pc:docMk/>
            <pc:sldMk cId="2207192694" sldId="489"/>
            <ac:picMk id="4" creationId="{C3ED4200-E561-4BA7-B5A7-EDACA2CD50D8}"/>
          </ac:picMkLst>
        </pc:picChg>
      </pc:sldChg>
      <pc:sldChg chg="modSp new del mod">
        <pc:chgData name="Amalia Spiliakou" userId="f4bd6b91a0b5818a" providerId="LiveId" clId="{1A0A58D0-5B9F-4E7C-955E-AC985F68528F}" dt="2021-02-06T11:00:25.405" v="2700" actId="47"/>
        <pc:sldMkLst>
          <pc:docMk/>
          <pc:sldMk cId="3101109449" sldId="490"/>
        </pc:sldMkLst>
        <pc:spChg chg="mod">
          <ac:chgData name="Amalia Spiliakou" userId="f4bd6b91a0b5818a" providerId="LiveId" clId="{1A0A58D0-5B9F-4E7C-955E-AC985F68528F}" dt="2021-02-06T06:19:38.041" v="949" actId="6549"/>
          <ac:spMkLst>
            <pc:docMk/>
            <pc:sldMk cId="3101109449" sldId="490"/>
            <ac:spMk id="2" creationId="{611FDB37-E3E5-406D-AA41-639B184928CC}"/>
          </ac:spMkLst>
        </pc:spChg>
      </pc:sldChg>
      <pc:sldChg chg="addSp delSp modSp new del mod">
        <pc:chgData name="Amalia Spiliakou" userId="f4bd6b91a0b5818a" providerId="LiveId" clId="{1A0A58D0-5B9F-4E7C-955E-AC985F68528F}" dt="2021-02-06T11:00:01.198" v="2674" actId="47"/>
        <pc:sldMkLst>
          <pc:docMk/>
          <pc:sldMk cId="3394697239" sldId="491"/>
        </pc:sldMkLst>
        <pc:spChg chg="del">
          <ac:chgData name="Amalia Spiliakou" userId="f4bd6b91a0b5818a" providerId="LiveId" clId="{1A0A58D0-5B9F-4E7C-955E-AC985F68528F}" dt="2021-02-06T06:34:29.281" v="962"/>
          <ac:spMkLst>
            <pc:docMk/>
            <pc:sldMk cId="3394697239" sldId="491"/>
            <ac:spMk id="2" creationId="{976808FF-5C60-418C-B927-18BCA641C990}"/>
          </ac:spMkLst>
        </pc:spChg>
        <pc:spChg chg="del">
          <ac:chgData name="Amalia Spiliakou" userId="f4bd6b91a0b5818a" providerId="LiveId" clId="{1A0A58D0-5B9F-4E7C-955E-AC985F68528F}" dt="2021-02-06T06:34:29.281" v="962"/>
          <ac:spMkLst>
            <pc:docMk/>
            <pc:sldMk cId="3394697239" sldId="491"/>
            <ac:spMk id="3" creationId="{2679B6EB-6698-4F51-B578-3F7AA74C032A}"/>
          </ac:spMkLst>
        </pc:spChg>
        <pc:spChg chg="del">
          <ac:chgData name="Amalia Spiliakou" userId="f4bd6b91a0b5818a" providerId="LiveId" clId="{1A0A58D0-5B9F-4E7C-955E-AC985F68528F}" dt="2021-02-06T06:34:29.281" v="962"/>
          <ac:spMkLst>
            <pc:docMk/>
            <pc:sldMk cId="3394697239" sldId="491"/>
            <ac:spMk id="4" creationId="{7034FE3F-D254-43AB-BE0E-F175D49048AD}"/>
          </ac:spMkLst>
        </pc:spChg>
        <pc:spChg chg="del">
          <ac:chgData name="Amalia Spiliakou" userId="f4bd6b91a0b5818a" providerId="LiveId" clId="{1A0A58D0-5B9F-4E7C-955E-AC985F68528F}" dt="2021-02-06T06:34:29.281" v="962"/>
          <ac:spMkLst>
            <pc:docMk/>
            <pc:sldMk cId="3394697239" sldId="491"/>
            <ac:spMk id="5" creationId="{96D62CC6-7B3C-487C-82B9-D752929A9F0F}"/>
          </ac:spMkLst>
        </pc:spChg>
        <pc:spChg chg="add mod">
          <ac:chgData name="Amalia Spiliakou" userId="f4bd6b91a0b5818a" providerId="LiveId" clId="{1A0A58D0-5B9F-4E7C-955E-AC985F68528F}" dt="2021-02-06T06:41:40.479" v="1059" actId="20577"/>
          <ac:spMkLst>
            <pc:docMk/>
            <pc:sldMk cId="3394697239" sldId="491"/>
            <ac:spMk id="6" creationId="{5CEBDC19-246A-4D31-8C26-9AA72361EE64}"/>
          </ac:spMkLst>
        </pc:spChg>
      </pc:sldChg>
      <pc:sldChg chg="addSp delSp modSp new del mod setBg">
        <pc:chgData name="Amalia Spiliakou" userId="f4bd6b91a0b5818a" providerId="LiveId" clId="{1A0A58D0-5B9F-4E7C-955E-AC985F68528F}" dt="2021-02-06T10:59:48.706" v="2665" actId="47"/>
        <pc:sldMkLst>
          <pc:docMk/>
          <pc:sldMk cId="4063938971" sldId="492"/>
        </pc:sldMkLst>
        <pc:spChg chg="del">
          <ac:chgData name="Amalia Spiliakou" userId="f4bd6b91a0b5818a" providerId="LiveId" clId="{1A0A58D0-5B9F-4E7C-955E-AC985F68528F}" dt="2021-02-06T06:45:26.332" v="1066" actId="478"/>
          <ac:spMkLst>
            <pc:docMk/>
            <pc:sldMk cId="4063938971" sldId="492"/>
            <ac:spMk id="2" creationId="{F977520F-42F3-492A-AFD4-78234A48598D}"/>
          </ac:spMkLst>
        </pc:spChg>
        <pc:spChg chg="add del mod">
          <ac:chgData name="Amalia Spiliakou" userId="f4bd6b91a0b5818a" providerId="LiveId" clId="{1A0A58D0-5B9F-4E7C-955E-AC985F68528F}" dt="2021-02-06T07:01:14.014" v="1975" actId="478"/>
          <ac:spMkLst>
            <pc:docMk/>
            <pc:sldMk cId="4063938971" sldId="492"/>
            <ac:spMk id="3" creationId="{5E249381-4151-47C8-B4E7-72951603638A}"/>
          </ac:spMkLst>
        </pc:spChg>
        <pc:spChg chg="add del mod">
          <ac:chgData name="Amalia Spiliakou" userId="f4bd6b91a0b5818a" providerId="LiveId" clId="{1A0A58D0-5B9F-4E7C-955E-AC985F68528F}" dt="2021-02-06T07:01:35.735" v="1976" actId="478"/>
          <ac:spMkLst>
            <pc:docMk/>
            <pc:sldMk cId="4063938971" sldId="492"/>
            <ac:spMk id="5" creationId="{795BC3D5-8D28-4EC5-86FB-3A97C3E9FC02}"/>
          </ac:spMkLst>
        </pc:spChg>
        <pc:picChg chg="add mod">
          <ac:chgData name="Amalia Spiliakou" userId="f4bd6b91a0b5818a" providerId="LiveId" clId="{1A0A58D0-5B9F-4E7C-955E-AC985F68528F}" dt="2021-02-06T07:02:30.036" v="1977" actId="1076"/>
          <ac:picMkLst>
            <pc:docMk/>
            <pc:sldMk cId="4063938971" sldId="492"/>
            <ac:picMk id="11266" creationId="{49B5CCBE-7E20-48C0-BF35-1A0BA79E408F}"/>
          </ac:picMkLst>
        </pc:picChg>
        <pc:picChg chg="add mod">
          <ac:chgData name="Amalia Spiliakou" userId="f4bd6b91a0b5818a" providerId="LiveId" clId="{1A0A58D0-5B9F-4E7C-955E-AC985F68528F}" dt="2021-02-06T07:03:00.236" v="1984" actId="1076"/>
          <ac:picMkLst>
            <pc:docMk/>
            <pc:sldMk cId="4063938971" sldId="492"/>
            <ac:picMk id="11268" creationId="{AEB00C5E-325E-4ECF-B036-FF04FF0371D7}"/>
          </ac:picMkLst>
        </pc:picChg>
      </pc:sldChg>
      <pc:sldChg chg="modSp new del mod">
        <pc:chgData name="Amalia Spiliakou" userId="f4bd6b91a0b5818a" providerId="LiveId" clId="{1A0A58D0-5B9F-4E7C-955E-AC985F68528F}" dt="2021-02-06T10:59:50.144" v="2666" actId="47"/>
        <pc:sldMkLst>
          <pc:docMk/>
          <pc:sldMk cId="552916914" sldId="493"/>
        </pc:sldMkLst>
        <pc:spChg chg="mod">
          <ac:chgData name="Amalia Spiliakou" userId="f4bd6b91a0b5818a" providerId="LiveId" clId="{1A0A58D0-5B9F-4E7C-955E-AC985F68528F}" dt="2021-02-06T07:04:13.063" v="1991" actId="113"/>
          <ac:spMkLst>
            <pc:docMk/>
            <pc:sldMk cId="552916914" sldId="493"/>
            <ac:spMk id="2" creationId="{8BFF1B83-E0D0-4768-BE2E-00993341B4F7}"/>
          </ac:spMkLst>
        </pc:spChg>
      </pc:sldChg>
      <pc:sldChg chg="addSp delSp modSp new del mod setBg">
        <pc:chgData name="Amalia Spiliakou" userId="f4bd6b91a0b5818a" providerId="LiveId" clId="{1A0A58D0-5B9F-4E7C-955E-AC985F68528F}" dt="2021-02-06T11:00:06.083" v="2679" actId="47"/>
        <pc:sldMkLst>
          <pc:docMk/>
          <pc:sldMk cId="1795295376" sldId="494"/>
        </pc:sldMkLst>
        <pc:spChg chg="del">
          <ac:chgData name="Amalia Spiliakou" userId="f4bd6b91a0b5818a" providerId="LiveId" clId="{1A0A58D0-5B9F-4E7C-955E-AC985F68528F}" dt="2021-02-06T07:06:05.669" v="1993"/>
          <ac:spMkLst>
            <pc:docMk/>
            <pc:sldMk cId="1795295376" sldId="494"/>
            <ac:spMk id="2" creationId="{6B9B43EC-A3D3-4F86-A776-2F3D45A34F36}"/>
          </ac:spMkLst>
        </pc:spChg>
        <pc:spChg chg="del">
          <ac:chgData name="Amalia Spiliakou" userId="f4bd6b91a0b5818a" providerId="LiveId" clId="{1A0A58D0-5B9F-4E7C-955E-AC985F68528F}" dt="2021-02-06T07:06:05.669" v="1993"/>
          <ac:spMkLst>
            <pc:docMk/>
            <pc:sldMk cId="1795295376" sldId="494"/>
            <ac:spMk id="3" creationId="{B1EB6380-589C-41A2-8084-55AB75976F63}"/>
          </ac:spMkLst>
        </pc:spChg>
        <pc:spChg chg="add del mod">
          <ac:chgData name="Amalia Spiliakou" userId="f4bd6b91a0b5818a" providerId="LiveId" clId="{1A0A58D0-5B9F-4E7C-955E-AC985F68528F}" dt="2021-02-06T07:06:12.354" v="1995" actId="478"/>
          <ac:spMkLst>
            <pc:docMk/>
            <pc:sldMk cId="1795295376" sldId="494"/>
            <ac:spMk id="4" creationId="{C35ABAA4-8839-411B-B21A-C4B645B1BAF7}"/>
          </ac:spMkLst>
        </pc:spChg>
        <pc:spChg chg="add">
          <ac:chgData name="Amalia Spiliakou" userId="f4bd6b91a0b5818a" providerId="LiveId" clId="{1A0A58D0-5B9F-4E7C-955E-AC985F68528F}" dt="2021-02-06T07:06:18.991" v="1997" actId="26606"/>
          <ac:spMkLst>
            <pc:docMk/>
            <pc:sldMk cId="1795295376" sldId="494"/>
            <ac:spMk id="71" creationId="{42A4FC2C-047E-45A5-965D-8E1E3BF09BC6}"/>
          </ac:spMkLst>
        </pc:spChg>
        <pc:picChg chg="add mod">
          <ac:chgData name="Amalia Spiliakou" userId="f4bd6b91a0b5818a" providerId="LiveId" clId="{1A0A58D0-5B9F-4E7C-955E-AC985F68528F}" dt="2021-02-06T07:06:18.991" v="1997" actId="26606"/>
          <ac:picMkLst>
            <pc:docMk/>
            <pc:sldMk cId="1795295376" sldId="494"/>
            <ac:picMk id="12290" creationId="{EE897EB9-9FD3-42F1-BCCA-9C02DD23B076}"/>
          </ac:picMkLst>
        </pc:picChg>
      </pc:sldChg>
      <pc:sldChg chg="addSp delSp modSp new del mod">
        <pc:chgData name="Amalia Spiliakou" userId="f4bd6b91a0b5818a" providerId="LiveId" clId="{1A0A58D0-5B9F-4E7C-955E-AC985F68528F}" dt="2021-02-06T11:00:06.739" v="2680" actId="47"/>
        <pc:sldMkLst>
          <pc:docMk/>
          <pc:sldMk cId="1321597472" sldId="495"/>
        </pc:sldMkLst>
        <pc:spChg chg="mod">
          <ac:chgData name="Amalia Spiliakou" userId="f4bd6b91a0b5818a" providerId="LiveId" clId="{1A0A58D0-5B9F-4E7C-955E-AC985F68528F}" dt="2021-02-06T07:08:44.382" v="2086" actId="27636"/>
          <ac:spMkLst>
            <pc:docMk/>
            <pc:sldMk cId="1321597472" sldId="495"/>
            <ac:spMk id="2" creationId="{4447A5DE-BD1F-42F2-BE90-9542C3D40652}"/>
          </ac:spMkLst>
        </pc:spChg>
        <pc:spChg chg="add del mod">
          <ac:chgData name="Amalia Spiliakou" userId="f4bd6b91a0b5818a" providerId="LiveId" clId="{1A0A58D0-5B9F-4E7C-955E-AC985F68528F}" dt="2021-02-06T07:40:47.124" v="2394" actId="478"/>
          <ac:spMkLst>
            <pc:docMk/>
            <pc:sldMk cId="1321597472" sldId="495"/>
            <ac:spMk id="3" creationId="{798DAD18-13F9-4C4A-B2F6-4531FECEC6C7}"/>
          </ac:spMkLst>
        </pc:spChg>
      </pc:sldChg>
      <pc:sldChg chg="addSp delSp modSp new del mod setBg">
        <pc:chgData name="Amalia Spiliakou" userId="f4bd6b91a0b5818a" providerId="LiveId" clId="{1A0A58D0-5B9F-4E7C-955E-AC985F68528F}" dt="2021-02-06T07:16:04.383" v="2125" actId="47"/>
        <pc:sldMkLst>
          <pc:docMk/>
          <pc:sldMk cId="2997635265" sldId="496"/>
        </pc:sldMkLst>
        <pc:spChg chg="del">
          <ac:chgData name="Amalia Spiliakou" userId="f4bd6b91a0b5818a" providerId="LiveId" clId="{1A0A58D0-5B9F-4E7C-955E-AC985F68528F}" dt="2021-02-06T07:09:28.088" v="2088" actId="478"/>
          <ac:spMkLst>
            <pc:docMk/>
            <pc:sldMk cId="2997635265" sldId="496"/>
            <ac:spMk id="2" creationId="{E34A1C1E-4EE3-4289-82B5-AD2227820A74}"/>
          </ac:spMkLst>
        </pc:spChg>
        <pc:spChg chg="add">
          <ac:chgData name="Amalia Spiliakou" userId="f4bd6b91a0b5818a" providerId="LiveId" clId="{1A0A58D0-5B9F-4E7C-955E-AC985F68528F}" dt="2021-02-06T07:09:34.267" v="2090" actId="26606"/>
          <ac:spMkLst>
            <pc:docMk/>
            <pc:sldMk cId="2997635265" sldId="496"/>
            <ac:spMk id="71" creationId="{42A4FC2C-047E-45A5-965D-8E1E3BF09BC6}"/>
          </ac:spMkLst>
        </pc:spChg>
        <pc:picChg chg="add mod">
          <ac:chgData name="Amalia Spiliakou" userId="f4bd6b91a0b5818a" providerId="LiveId" clId="{1A0A58D0-5B9F-4E7C-955E-AC985F68528F}" dt="2021-02-06T07:09:34.267" v="2090" actId="26606"/>
          <ac:picMkLst>
            <pc:docMk/>
            <pc:sldMk cId="2997635265" sldId="496"/>
            <ac:picMk id="13314" creationId="{1D3FFC10-B9BE-4B8B-AED1-D30D5B84FD82}"/>
          </ac:picMkLst>
        </pc:picChg>
      </pc:sldChg>
      <pc:sldChg chg="addSp delSp modSp new del mod ord">
        <pc:chgData name="Amalia Spiliakou" userId="f4bd6b91a0b5818a" providerId="LiveId" clId="{1A0A58D0-5B9F-4E7C-955E-AC985F68528F}" dt="2021-02-06T10:59:56.742" v="2670" actId="47"/>
        <pc:sldMkLst>
          <pc:docMk/>
          <pc:sldMk cId="3794907863" sldId="497"/>
        </pc:sldMkLst>
        <pc:spChg chg="mod">
          <ac:chgData name="Amalia Spiliakou" userId="f4bd6b91a0b5818a" providerId="LiveId" clId="{1A0A58D0-5B9F-4E7C-955E-AC985F68528F}" dt="2021-02-06T07:22:02.517" v="2165" actId="20577"/>
          <ac:spMkLst>
            <pc:docMk/>
            <pc:sldMk cId="3794907863" sldId="497"/>
            <ac:spMk id="2" creationId="{1D3BEBA9-5D0D-4410-97C8-8187ACDAB2E3}"/>
          </ac:spMkLst>
        </pc:spChg>
        <pc:picChg chg="add del mod">
          <ac:chgData name="Amalia Spiliakou" userId="f4bd6b91a0b5818a" providerId="LiveId" clId="{1A0A58D0-5B9F-4E7C-955E-AC985F68528F}" dt="2021-02-06T07:19:32.841" v="2152" actId="478"/>
          <ac:picMkLst>
            <pc:docMk/>
            <pc:sldMk cId="3794907863" sldId="497"/>
            <ac:picMk id="14338" creationId="{4862EEC4-8546-4582-BD8E-C758DE01D2F5}"/>
          </ac:picMkLst>
        </pc:picChg>
        <pc:picChg chg="add del mod">
          <ac:chgData name="Amalia Spiliakou" userId="f4bd6b91a0b5818a" providerId="LiveId" clId="{1A0A58D0-5B9F-4E7C-955E-AC985F68528F}" dt="2021-02-06T07:19:01.454" v="2148" actId="478"/>
          <ac:picMkLst>
            <pc:docMk/>
            <pc:sldMk cId="3794907863" sldId="497"/>
            <ac:picMk id="14340" creationId="{92116E49-15A4-460C-A7D8-38E3C375C13A}"/>
          </ac:picMkLst>
        </pc:picChg>
      </pc:sldChg>
      <pc:sldChg chg="addSp delSp modSp new del mod ord setBg">
        <pc:chgData name="Amalia Spiliakou" userId="f4bd6b91a0b5818a" providerId="LiveId" clId="{1A0A58D0-5B9F-4E7C-955E-AC985F68528F}" dt="2021-02-06T10:59:55.914" v="2669" actId="47"/>
        <pc:sldMkLst>
          <pc:docMk/>
          <pc:sldMk cId="2003174315" sldId="498"/>
        </pc:sldMkLst>
        <pc:spChg chg="del mod">
          <ac:chgData name="Amalia Spiliakou" userId="f4bd6b91a0b5818a" providerId="LiveId" clId="{1A0A58D0-5B9F-4E7C-955E-AC985F68528F}" dt="2021-02-06T07:18:50.823" v="2145" actId="478"/>
          <ac:spMkLst>
            <pc:docMk/>
            <pc:sldMk cId="2003174315" sldId="498"/>
            <ac:spMk id="2" creationId="{EF288636-F081-4221-95C0-345068017558}"/>
          </ac:spMkLst>
        </pc:spChg>
        <pc:picChg chg="add mod">
          <ac:chgData name="Amalia Spiliakou" userId="f4bd6b91a0b5818a" providerId="LiveId" clId="{1A0A58D0-5B9F-4E7C-955E-AC985F68528F}" dt="2021-02-06T07:19:27.215" v="2151" actId="1076"/>
          <ac:picMkLst>
            <pc:docMk/>
            <pc:sldMk cId="2003174315" sldId="498"/>
            <ac:picMk id="3" creationId="{D941FDC8-5C14-48E9-BC18-8C5B861EF8BD}"/>
          </ac:picMkLst>
        </pc:picChg>
        <pc:picChg chg="add mod">
          <ac:chgData name="Amalia Spiliakou" userId="f4bd6b91a0b5818a" providerId="LiveId" clId="{1A0A58D0-5B9F-4E7C-955E-AC985F68528F}" dt="2021-02-06T07:25:14.507" v="2173" actId="14100"/>
          <ac:picMkLst>
            <pc:docMk/>
            <pc:sldMk cId="2003174315" sldId="498"/>
            <ac:picMk id="4" creationId="{A54C9C1F-138E-4B5F-A57A-2A8E03379D65}"/>
          </ac:picMkLst>
        </pc:picChg>
      </pc:sldChg>
      <pc:sldChg chg="new del">
        <pc:chgData name="Amalia Spiliakou" userId="f4bd6b91a0b5818a" providerId="LiveId" clId="{1A0A58D0-5B9F-4E7C-955E-AC985F68528F}" dt="2021-02-06T07:35:03.713" v="2188" actId="47"/>
        <pc:sldMkLst>
          <pc:docMk/>
          <pc:sldMk cId="4022415389" sldId="499"/>
        </pc:sldMkLst>
      </pc:sldChg>
      <pc:sldChg chg="addSp delSp modSp new del mod ord">
        <pc:chgData name="Amalia Spiliakou" userId="f4bd6b91a0b5818a" providerId="LiveId" clId="{1A0A58D0-5B9F-4E7C-955E-AC985F68528F}" dt="2021-02-06T10:59:59.893" v="2672" actId="47"/>
        <pc:sldMkLst>
          <pc:docMk/>
          <pc:sldMk cId="3384671942" sldId="500"/>
        </pc:sldMkLst>
        <pc:spChg chg="del">
          <ac:chgData name="Amalia Spiliakou" userId="f4bd6b91a0b5818a" providerId="LiveId" clId="{1A0A58D0-5B9F-4E7C-955E-AC985F68528F}" dt="2021-02-06T07:35:08.177" v="2189"/>
          <ac:spMkLst>
            <pc:docMk/>
            <pc:sldMk cId="3384671942" sldId="500"/>
            <ac:spMk id="2" creationId="{3DD5DE7C-10C2-4EC8-89F3-51C247B8B6C4}"/>
          </ac:spMkLst>
        </pc:spChg>
        <pc:spChg chg="del">
          <ac:chgData name="Amalia Spiliakou" userId="f4bd6b91a0b5818a" providerId="LiveId" clId="{1A0A58D0-5B9F-4E7C-955E-AC985F68528F}" dt="2021-02-06T07:35:08.177" v="2189"/>
          <ac:spMkLst>
            <pc:docMk/>
            <pc:sldMk cId="3384671942" sldId="500"/>
            <ac:spMk id="3" creationId="{CFAC63FA-D088-4F1A-9316-0B4BDB9DC047}"/>
          </ac:spMkLst>
        </pc:spChg>
        <pc:spChg chg="del">
          <ac:chgData name="Amalia Spiliakou" userId="f4bd6b91a0b5818a" providerId="LiveId" clId="{1A0A58D0-5B9F-4E7C-955E-AC985F68528F}" dt="2021-02-06T07:35:08.177" v="2189"/>
          <ac:spMkLst>
            <pc:docMk/>
            <pc:sldMk cId="3384671942" sldId="500"/>
            <ac:spMk id="4" creationId="{8EC858E7-9AA9-47E3-999E-8B3CF3702D3A}"/>
          </ac:spMkLst>
        </pc:spChg>
        <pc:spChg chg="del">
          <ac:chgData name="Amalia Spiliakou" userId="f4bd6b91a0b5818a" providerId="LiveId" clId="{1A0A58D0-5B9F-4E7C-955E-AC985F68528F}" dt="2021-02-06T07:35:08.177" v="2189"/>
          <ac:spMkLst>
            <pc:docMk/>
            <pc:sldMk cId="3384671942" sldId="500"/>
            <ac:spMk id="5" creationId="{92DB7A12-55F4-4247-B465-464F83D623B1}"/>
          </ac:spMkLst>
        </pc:spChg>
        <pc:spChg chg="add mod">
          <ac:chgData name="Amalia Spiliakou" userId="f4bd6b91a0b5818a" providerId="LiveId" clId="{1A0A58D0-5B9F-4E7C-955E-AC985F68528F}" dt="2021-02-06T07:37:55.483" v="2308" actId="27636"/>
          <ac:spMkLst>
            <pc:docMk/>
            <pc:sldMk cId="3384671942" sldId="500"/>
            <ac:spMk id="6" creationId="{1F880B30-FB41-44C8-ABD7-892C10C6A3C5}"/>
          </ac:spMkLst>
        </pc:spChg>
      </pc:sldChg>
      <pc:sldChg chg="modSp new del mod">
        <pc:chgData name="Amalia Spiliakou" userId="f4bd6b91a0b5818a" providerId="LiveId" clId="{1A0A58D0-5B9F-4E7C-955E-AC985F68528F}" dt="2021-02-06T11:00:05.521" v="2678" actId="47"/>
        <pc:sldMkLst>
          <pc:docMk/>
          <pc:sldMk cId="1398930493" sldId="501"/>
        </pc:sldMkLst>
        <pc:spChg chg="mod">
          <ac:chgData name="Amalia Spiliakou" userId="f4bd6b91a0b5818a" providerId="LiveId" clId="{1A0A58D0-5B9F-4E7C-955E-AC985F68528F}" dt="2021-02-06T07:51:34.434" v="2560" actId="20577"/>
          <ac:spMkLst>
            <pc:docMk/>
            <pc:sldMk cId="1398930493" sldId="501"/>
            <ac:spMk id="2" creationId="{B8F22627-93FC-4933-9FD8-808DEAA51FD6}"/>
          </ac:spMkLst>
        </pc:spChg>
      </pc:sldChg>
      <pc:sldChg chg="addSp delSp modSp new mod">
        <pc:chgData name="Amalia Spiliakou" userId="f4bd6b91a0b5818a" providerId="LiveId" clId="{1A0A58D0-5B9F-4E7C-955E-AC985F68528F}" dt="2021-02-06T10:59:24.788" v="2661" actId="20577"/>
        <pc:sldMkLst>
          <pc:docMk/>
          <pc:sldMk cId="2710856816" sldId="502"/>
        </pc:sldMkLst>
        <pc:spChg chg="del">
          <ac:chgData name="Amalia Spiliakou" userId="f4bd6b91a0b5818a" providerId="LiveId" clId="{1A0A58D0-5B9F-4E7C-955E-AC985F68528F}" dt="2021-02-06T10:43:08.342" v="2565"/>
          <ac:spMkLst>
            <pc:docMk/>
            <pc:sldMk cId="2710856816" sldId="502"/>
            <ac:spMk id="2" creationId="{312C2162-3E83-4212-BF37-4C992DDD5907}"/>
          </ac:spMkLst>
        </pc:spChg>
        <pc:spChg chg="del">
          <ac:chgData name="Amalia Spiliakou" userId="f4bd6b91a0b5818a" providerId="LiveId" clId="{1A0A58D0-5B9F-4E7C-955E-AC985F68528F}" dt="2021-02-06T10:43:08.342" v="2565"/>
          <ac:spMkLst>
            <pc:docMk/>
            <pc:sldMk cId="2710856816" sldId="502"/>
            <ac:spMk id="3" creationId="{617480AF-AEB5-4C21-8A2E-DE09DCBD1A41}"/>
          </ac:spMkLst>
        </pc:spChg>
        <pc:spChg chg="add mod">
          <ac:chgData name="Amalia Spiliakou" userId="f4bd6b91a0b5818a" providerId="LiveId" clId="{1A0A58D0-5B9F-4E7C-955E-AC985F68528F}" dt="2021-02-06T10:59:24.788" v="2661" actId="20577"/>
          <ac:spMkLst>
            <pc:docMk/>
            <pc:sldMk cId="2710856816" sldId="502"/>
            <ac:spMk id="4" creationId="{BEACF433-895D-4FEA-9539-5F9A711C74C9}"/>
          </ac:spMkLst>
        </pc:spChg>
        <pc:graphicFrameChg chg="add del mod">
          <ac:chgData name="Amalia Spiliakou" userId="f4bd6b91a0b5818a" providerId="LiveId" clId="{1A0A58D0-5B9F-4E7C-955E-AC985F68528F}" dt="2021-02-06T10:59:05.250" v="2629" actId="478"/>
          <ac:graphicFrameMkLst>
            <pc:docMk/>
            <pc:sldMk cId="2710856816" sldId="502"/>
            <ac:graphicFrameMk id="2" creationId="{425DDEE0-EDCC-492A-AC72-355FA768C903}"/>
          </ac:graphicFrameMkLst>
        </pc:graphicFrameChg>
      </pc:sldChg>
      <pc:sldChg chg="addSp delSp modSp new mod">
        <pc:chgData name="Amalia Spiliakou" userId="f4bd6b91a0b5818a" providerId="LiveId" clId="{1A0A58D0-5B9F-4E7C-955E-AC985F68528F}" dt="2021-02-06T10:54:55.231" v="2571" actId="1076"/>
        <pc:sldMkLst>
          <pc:docMk/>
          <pc:sldMk cId="2836288203" sldId="503"/>
        </pc:sldMkLst>
        <pc:spChg chg="del">
          <ac:chgData name="Amalia Spiliakou" userId="f4bd6b91a0b5818a" providerId="LiveId" clId="{1A0A58D0-5B9F-4E7C-955E-AC985F68528F}" dt="2021-02-06T10:54:48.936" v="2569" actId="478"/>
          <ac:spMkLst>
            <pc:docMk/>
            <pc:sldMk cId="2836288203" sldId="503"/>
            <ac:spMk id="2" creationId="{D966D3F2-9142-487A-8D90-8DEFA29C22BA}"/>
          </ac:spMkLst>
        </pc:spChg>
        <pc:picChg chg="add mod">
          <ac:chgData name="Amalia Spiliakou" userId="f4bd6b91a0b5818a" providerId="LiveId" clId="{1A0A58D0-5B9F-4E7C-955E-AC985F68528F}" dt="2021-02-06T10:54:55.231" v="2571" actId="1076"/>
          <ac:picMkLst>
            <pc:docMk/>
            <pc:sldMk cId="2836288203" sldId="503"/>
            <ac:picMk id="1026" creationId="{0CAFA658-9C48-4947-A0C7-AAD9D478DA1C}"/>
          </ac:picMkLst>
        </pc:picChg>
      </pc:sldChg>
      <pc:sldChg chg="modSp new mod">
        <pc:chgData name="Amalia Spiliakou" userId="f4bd6b91a0b5818a" providerId="LiveId" clId="{1A0A58D0-5B9F-4E7C-955E-AC985F68528F}" dt="2021-02-06T10:55:46.545" v="2589" actId="20577"/>
        <pc:sldMkLst>
          <pc:docMk/>
          <pc:sldMk cId="3735879027" sldId="504"/>
        </pc:sldMkLst>
        <pc:spChg chg="mod">
          <ac:chgData name="Amalia Spiliakou" userId="f4bd6b91a0b5818a" providerId="LiveId" clId="{1A0A58D0-5B9F-4E7C-955E-AC985F68528F}" dt="2021-02-06T10:55:46.545" v="2589" actId="20577"/>
          <ac:spMkLst>
            <pc:docMk/>
            <pc:sldMk cId="3735879027" sldId="504"/>
            <ac:spMk id="2" creationId="{24ACDF14-FD55-48EC-9ACA-C36ACF05AD4C}"/>
          </ac:spMkLst>
        </pc:spChg>
      </pc:sldChg>
      <pc:sldChg chg="modSp new mod">
        <pc:chgData name="Amalia Spiliakou" userId="f4bd6b91a0b5818a" providerId="LiveId" clId="{1A0A58D0-5B9F-4E7C-955E-AC985F68528F}" dt="2021-02-06T10:59:40.688" v="2664" actId="2711"/>
        <pc:sldMkLst>
          <pc:docMk/>
          <pc:sldMk cId="4085945963" sldId="505"/>
        </pc:sldMkLst>
        <pc:spChg chg="mod">
          <ac:chgData name="Amalia Spiliakou" userId="f4bd6b91a0b5818a" providerId="LiveId" clId="{1A0A58D0-5B9F-4E7C-955E-AC985F68528F}" dt="2021-02-06T10:59:40.688" v="2664" actId="2711"/>
          <ac:spMkLst>
            <pc:docMk/>
            <pc:sldMk cId="4085945963" sldId="505"/>
            <ac:spMk id="2" creationId="{74B99710-5E0F-4E41-8535-E5A06F3DC942}"/>
          </ac:spMkLst>
        </pc:spChg>
      </pc:sldChg>
      <pc:sldChg chg="modSp new mod">
        <pc:chgData name="Amalia Spiliakou" userId="f4bd6b91a0b5818a" providerId="LiveId" clId="{1A0A58D0-5B9F-4E7C-955E-AC985F68528F}" dt="2021-02-06T11:06:52.745" v="2799" actId="6549"/>
        <pc:sldMkLst>
          <pc:docMk/>
          <pc:sldMk cId="1419737642" sldId="506"/>
        </pc:sldMkLst>
        <pc:spChg chg="mod">
          <ac:chgData name="Amalia Spiliakou" userId="f4bd6b91a0b5818a" providerId="LiveId" clId="{1A0A58D0-5B9F-4E7C-955E-AC985F68528F}" dt="2021-02-06T11:06:52.745" v="2799" actId="6549"/>
          <ac:spMkLst>
            <pc:docMk/>
            <pc:sldMk cId="1419737642" sldId="506"/>
            <ac:spMk id="2" creationId="{29FFEEC4-88DE-4DF5-B846-32D8E6B55A54}"/>
          </ac:spMkLst>
        </pc:spChg>
      </pc:sldChg>
      <pc:sldChg chg="addSp delSp modSp new mod">
        <pc:chgData name="Amalia Spiliakou" userId="f4bd6b91a0b5818a" providerId="LiveId" clId="{1A0A58D0-5B9F-4E7C-955E-AC985F68528F}" dt="2021-02-06T11:06:04.644" v="2794" actId="1076"/>
        <pc:sldMkLst>
          <pc:docMk/>
          <pc:sldMk cId="1959180451" sldId="507"/>
        </pc:sldMkLst>
        <pc:spChg chg="del">
          <ac:chgData name="Amalia Spiliakou" userId="f4bd6b91a0b5818a" providerId="LiveId" clId="{1A0A58D0-5B9F-4E7C-955E-AC985F68528F}" dt="2021-02-06T11:02:36.027" v="2728"/>
          <ac:spMkLst>
            <pc:docMk/>
            <pc:sldMk cId="1959180451" sldId="507"/>
            <ac:spMk id="2" creationId="{B849DAE7-04C1-48CE-900B-082A412A18A0}"/>
          </ac:spMkLst>
        </pc:spChg>
        <pc:spChg chg="del">
          <ac:chgData name="Amalia Spiliakou" userId="f4bd6b91a0b5818a" providerId="LiveId" clId="{1A0A58D0-5B9F-4E7C-955E-AC985F68528F}" dt="2021-02-06T11:02:36.027" v="2728"/>
          <ac:spMkLst>
            <pc:docMk/>
            <pc:sldMk cId="1959180451" sldId="507"/>
            <ac:spMk id="3" creationId="{B1D12E5F-BEF7-42F2-ACCA-4818B9F6D9A9}"/>
          </ac:spMkLst>
        </pc:spChg>
        <pc:spChg chg="add del mod">
          <ac:chgData name="Amalia Spiliakou" userId="f4bd6b91a0b5818a" providerId="LiveId" clId="{1A0A58D0-5B9F-4E7C-955E-AC985F68528F}" dt="2021-02-06T11:02:41.925" v="2730" actId="478"/>
          <ac:spMkLst>
            <pc:docMk/>
            <pc:sldMk cId="1959180451" sldId="507"/>
            <ac:spMk id="4" creationId="{098FB766-3F2E-4D7A-BBD6-68F1C4364376}"/>
          </ac:spMkLst>
        </pc:spChg>
        <pc:picChg chg="add mod">
          <ac:chgData name="Amalia Spiliakou" userId="f4bd6b91a0b5818a" providerId="LiveId" clId="{1A0A58D0-5B9F-4E7C-955E-AC985F68528F}" dt="2021-02-06T11:05:48.885" v="2791" actId="1076"/>
          <ac:picMkLst>
            <pc:docMk/>
            <pc:sldMk cId="1959180451" sldId="507"/>
            <ac:picMk id="6" creationId="{2105C2AD-B5DF-4C57-8804-E5404E0EF7DD}"/>
          </ac:picMkLst>
        </pc:picChg>
        <pc:picChg chg="add mod">
          <ac:chgData name="Amalia Spiliakou" userId="f4bd6b91a0b5818a" providerId="LiveId" clId="{1A0A58D0-5B9F-4E7C-955E-AC985F68528F}" dt="2021-02-06T11:06:04.644" v="2794" actId="1076"/>
          <ac:picMkLst>
            <pc:docMk/>
            <pc:sldMk cId="1959180451" sldId="507"/>
            <ac:picMk id="3074" creationId="{E5567237-D4B8-4781-8C60-3428C2309436}"/>
          </ac:picMkLst>
        </pc:picChg>
      </pc:sldChg>
      <pc:sldChg chg="modSp new mod">
        <pc:chgData name="Amalia Spiliakou" userId="f4bd6b91a0b5818a" providerId="LiveId" clId="{1A0A58D0-5B9F-4E7C-955E-AC985F68528F}" dt="2021-02-06T11:06:41.163" v="2798" actId="27636"/>
        <pc:sldMkLst>
          <pc:docMk/>
          <pc:sldMk cId="3217040925" sldId="508"/>
        </pc:sldMkLst>
        <pc:spChg chg="mod">
          <ac:chgData name="Amalia Spiliakou" userId="f4bd6b91a0b5818a" providerId="LiveId" clId="{1A0A58D0-5B9F-4E7C-955E-AC985F68528F}" dt="2021-02-06T11:06:41.163" v="2798" actId="27636"/>
          <ac:spMkLst>
            <pc:docMk/>
            <pc:sldMk cId="3217040925" sldId="508"/>
            <ac:spMk id="2" creationId="{181B1DEB-3D78-4871-9B5C-F369FD575536}"/>
          </ac:spMkLst>
        </pc:spChg>
      </pc:sldChg>
      <pc:sldMasterChg chg="delSldLayout">
        <pc:chgData name="Amalia Spiliakou" userId="f4bd6b91a0b5818a" providerId="LiveId" clId="{1A0A58D0-5B9F-4E7C-955E-AC985F68528F}" dt="2021-02-06T11:00:14.731" v="2689" actId="47"/>
        <pc:sldMasterMkLst>
          <pc:docMk/>
          <pc:sldMasterMk cId="3708371240" sldId="2147483660"/>
        </pc:sldMasterMkLst>
        <pc:sldLayoutChg chg="del">
          <pc:chgData name="Amalia Spiliakou" userId="f4bd6b91a0b5818a" providerId="LiveId" clId="{1A0A58D0-5B9F-4E7C-955E-AC985F68528F}" dt="2021-02-06T11:00:14.731" v="2689" actId="47"/>
          <pc:sldLayoutMkLst>
            <pc:docMk/>
            <pc:sldMasterMk cId="3708371240" sldId="2147483660"/>
            <pc:sldLayoutMk cId="1399285290" sldId="214748367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FFC69-68B4-4883-9243-12F3764AA1DD}" type="datetimeFigureOut">
              <a:rPr lang="en-US" smtClean="0"/>
              <a:t>2/6/2021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04234-63AB-4037-B8A0-0A5F8148107C}" type="slidenum">
              <a:rPr lang="en-US" smtClean="0"/>
              <a:t>‹#›</a:t>
            </a:fld>
            <a:endParaRPr lang="en-US"/>
          </a:p>
        </p:txBody>
      </p:sp>
    </p:spTree>
    <p:extLst>
      <p:ext uri="{BB962C8B-B14F-4D97-AF65-F5344CB8AC3E}">
        <p14:creationId xmlns:p14="http://schemas.microsoft.com/office/powerpoint/2010/main" val="1673967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a:extLst>
              <a:ext uri="{FF2B5EF4-FFF2-40B4-BE49-F238E27FC236}">
                <a16:creationId xmlns:a16="http://schemas.microsoft.com/office/drawing/2014/main" id="{2BC1884F-2AD9-4CA2-91F0-580F0DA32E0B}"/>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20835" name="Rectangle 2">
            <a:extLst>
              <a:ext uri="{FF2B5EF4-FFF2-40B4-BE49-F238E27FC236}">
                <a16:creationId xmlns:a16="http://schemas.microsoft.com/office/drawing/2014/main" id="{AC384169-A07F-4920-8A27-EB8CE7F2392B}"/>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1">
            <a:extLst>
              <a:ext uri="{FF2B5EF4-FFF2-40B4-BE49-F238E27FC236}">
                <a16:creationId xmlns:a16="http://schemas.microsoft.com/office/drawing/2014/main" id="{70F052E2-F2DA-40BF-A36C-0A6B2AB5ECF0}"/>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24931" name="Rectangle 2">
            <a:extLst>
              <a:ext uri="{FF2B5EF4-FFF2-40B4-BE49-F238E27FC236}">
                <a16:creationId xmlns:a16="http://schemas.microsoft.com/office/drawing/2014/main" id="{6B45C9A6-770B-45A2-B95E-52A57028878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1">
            <a:extLst>
              <a:ext uri="{FF2B5EF4-FFF2-40B4-BE49-F238E27FC236}">
                <a16:creationId xmlns:a16="http://schemas.microsoft.com/office/drawing/2014/main" id="{F8AA47D7-50D0-4639-A55D-2012C36F6C11}"/>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58723" name="Rectangle 2">
            <a:extLst>
              <a:ext uri="{FF2B5EF4-FFF2-40B4-BE49-F238E27FC236}">
                <a16:creationId xmlns:a16="http://schemas.microsoft.com/office/drawing/2014/main" id="{9E7E9DD2-759D-4B29-8058-778F0065EEF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1">
            <a:extLst>
              <a:ext uri="{FF2B5EF4-FFF2-40B4-BE49-F238E27FC236}">
                <a16:creationId xmlns:a16="http://schemas.microsoft.com/office/drawing/2014/main" id="{36FC13E6-8E77-4F19-B76D-A55541BBBF15}"/>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56675" name="Rectangle 2">
            <a:extLst>
              <a:ext uri="{FF2B5EF4-FFF2-40B4-BE49-F238E27FC236}">
                <a16:creationId xmlns:a16="http://schemas.microsoft.com/office/drawing/2014/main" id="{B5F6796D-4F5C-462B-AA96-76BBAAF7881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1">
            <a:extLst>
              <a:ext uri="{FF2B5EF4-FFF2-40B4-BE49-F238E27FC236}">
                <a16:creationId xmlns:a16="http://schemas.microsoft.com/office/drawing/2014/main" id="{2130E24F-F722-4CCC-BA6D-5B81C52A4C7C}"/>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62819" name="Rectangle 2">
            <a:extLst>
              <a:ext uri="{FF2B5EF4-FFF2-40B4-BE49-F238E27FC236}">
                <a16:creationId xmlns:a16="http://schemas.microsoft.com/office/drawing/2014/main" id="{405A3CFB-EF36-45B4-B495-57ECAE29167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1">
            <a:extLst>
              <a:ext uri="{FF2B5EF4-FFF2-40B4-BE49-F238E27FC236}">
                <a16:creationId xmlns:a16="http://schemas.microsoft.com/office/drawing/2014/main" id="{6715D212-55A0-4269-A717-2F1D5BE28DA7}"/>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65891" name="Rectangle 2">
            <a:extLst>
              <a:ext uri="{FF2B5EF4-FFF2-40B4-BE49-F238E27FC236}">
                <a16:creationId xmlns:a16="http://schemas.microsoft.com/office/drawing/2014/main" id="{C9EA22BB-8A95-4276-9F3F-F6FA439C205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
            <a:extLst>
              <a:ext uri="{FF2B5EF4-FFF2-40B4-BE49-F238E27FC236}">
                <a16:creationId xmlns:a16="http://schemas.microsoft.com/office/drawing/2014/main" id="{0B115D87-218C-4272-84F1-586A927A5879}"/>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72035" name="Rectangle 2">
            <a:extLst>
              <a:ext uri="{FF2B5EF4-FFF2-40B4-BE49-F238E27FC236}">
                <a16:creationId xmlns:a16="http://schemas.microsoft.com/office/drawing/2014/main" id="{5D16C308-C53C-4261-B62C-E9A6ED7A9FE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1">
            <a:extLst>
              <a:ext uri="{FF2B5EF4-FFF2-40B4-BE49-F238E27FC236}">
                <a16:creationId xmlns:a16="http://schemas.microsoft.com/office/drawing/2014/main" id="{7BBDF8D3-CFB7-4B69-844E-121F1E9E7B86}"/>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76131" name="Rectangle 2">
            <a:extLst>
              <a:ext uri="{FF2B5EF4-FFF2-40B4-BE49-F238E27FC236}">
                <a16:creationId xmlns:a16="http://schemas.microsoft.com/office/drawing/2014/main" id="{BE9904A8-CA31-4CE3-9820-01B9BBB3C07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53F698E1-038D-4B7E-8AB4-5205EDFFD2C5}"/>
              </a:ext>
            </a:extLst>
          </p:cNvPr>
          <p:cNvSpPr>
            <a:spLocks noGrp="1" noRot="1" noChangeAspect="1" noChangeArrowheads="1" noTextEdit="1"/>
          </p:cNvSpPr>
          <p:nvPr>
            <p:ph type="sldImg"/>
          </p:nvPr>
        </p:nvSpPr>
        <p:spPr>
          <a:xfrm>
            <a:off x="-14225588" y="-11796713"/>
            <a:ext cx="16646526" cy="12485688"/>
          </a:xfrm>
        </p:spPr>
      </p:sp>
      <p:sp>
        <p:nvSpPr>
          <p:cNvPr id="122883" name="Notes Placeholder 2">
            <a:extLst>
              <a:ext uri="{FF2B5EF4-FFF2-40B4-BE49-F238E27FC236}">
                <a16:creationId xmlns:a16="http://schemas.microsoft.com/office/drawing/2014/main" id="{4C59FC28-A70F-4F8A-8C91-F1B20FBA2B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421962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D10295-B031-483E-A8A6-AB78410FAC7E}"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841268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D10295-B031-483E-A8A6-AB78410FAC7E}"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128562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D10295-B031-483E-A8A6-AB78410FAC7E}"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678568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D10295-B031-483E-A8A6-AB78410FAC7E}"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176702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D10295-B031-483E-A8A6-AB78410FAC7E}" type="datetimeFigureOut">
              <a:rPr lang="en-US" smtClean="0"/>
              <a:t>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3562990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D10295-B031-483E-A8A6-AB78410FAC7E}" type="datetimeFigureOut">
              <a:rPr lang="en-US" smtClean="0"/>
              <a:t>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3147706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D10295-B031-483E-A8A6-AB78410FAC7E}" type="datetimeFigureOut">
              <a:rPr lang="en-US" smtClean="0"/>
              <a:t>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42784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D10295-B031-483E-A8A6-AB78410FAC7E}"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417004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D10295-B031-483E-A8A6-AB78410FAC7E}"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1863952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D10295-B031-483E-A8A6-AB78410FAC7E}"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2889114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D10295-B031-483E-A8A6-AB78410FAC7E}"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69DDB-6AA9-4C20-A06D-90EDCB1C29CE}" type="slidenum">
              <a:rPr lang="en-US" smtClean="0"/>
              <a:t>‹#›</a:t>
            </a:fld>
            <a:endParaRPr lang="en-US"/>
          </a:p>
        </p:txBody>
      </p:sp>
    </p:spTree>
    <p:extLst>
      <p:ext uri="{BB962C8B-B14F-4D97-AF65-F5344CB8AC3E}">
        <p14:creationId xmlns:p14="http://schemas.microsoft.com/office/powerpoint/2010/main" val="407437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10295-B031-483E-A8A6-AB78410FAC7E}" type="datetimeFigureOut">
              <a:rPr lang="en-US" smtClean="0"/>
              <a:t>2/6/2021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269DDB-6AA9-4C20-A06D-90EDCB1C29CE}" type="slidenum">
              <a:rPr lang="en-US" smtClean="0"/>
              <a:t>‹#›</a:t>
            </a:fld>
            <a:endParaRPr lang="en-US"/>
          </a:p>
        </p:txBody>
      </p:sp>
    </p:spTree>
    <p:extLst>
      <p:ext uri="{BB962C8B-B14F-4D97-AF65-F5344CB8AC3E}">
        <p14:creationId xmlns:p14="http://schemas.microsoft.com/office/powerpoint/2010/main" val="3708371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50.jpeg"/><Relationship Id="rId4"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4230ADC7-6F39-423A-A874-ACD23357978D}"/>
              </a:ext>
            </a:extLst>
          </p:cNvPr>
          <p:cNvSpPr/>
          <p:nvPr/>
        </p:nvSpPr>
        <p:spPr>
          <a:xfrm flipH="1" flipV="1">
            <a:off x="377301" y="366870"/>
            <a:ext cx="8389398" cy="6124260"/>
          </a:xfrm>
          <a:prstGeom prst="bevel">
            <a:avLst/>
          </a:prstGeom>
          <a:solidFill>
            <a:schemeClr val="accent4">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9D8890A-B1F2-4749-AD79-BD866BE1B10E}"/>
              </a:ext>
            </a:extLst>
          </p:cNvPr>
          <p:cNvSpPr/>
          <p:nvPr/>
        </p:nvSpPr>
        <p:spPr>
          <a:xfrm>
            <a:off x="1154097" y="1136342"/>
            <a:ext cx="6844684" cy="3772443"/>
          </a:xfrm>
          <a:prstGeom prst="rect">
            <a:avLst/>
          </a:prstGeom>
        </p:spPr>
        <p:txBody>
          <a:bodyPr wrap="square">
            <a:spAutoFit/>
          </a:bodyPr>
          <a:lstStyle/>
          <a:p>
            <a:pPr algn="ctr">
              <a:lnSpc>
                <a:spcPct val="107000"/>
              </a:lnSpc>
            </a:pP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r>
              <a:rPr lang="en-US" sz="7200" b="1" dirty="0" err="1">
                <a:latin typeface="Vivaldi" panose="03020602050506090804" pitchFamily="66" charset="0"/>
                <a:ea typeface="Calibri" panose="020F0502020204030204" pitchFamily="34" charset="0"/>
                <a:cs typeface="Times New Roman" panose="02020603050405020304" pitchFamily="18" charset="0"/>
              </a:rPr>
              <a:t>JanVan</a:t>
            </a:r>
            <a:r>
              <a:rPr lang="en-US" sz="7200" b="1" dirty="0">
                <a:latin typeface="Vivaldi" panose="03020602050506090804" pitchFamily="66" charset="0"/>
                <a:ea typeface="Calibri" panose="020F0502020204030204" pitchFamily="34" charset="0"/>
                <a:cs typeface="Times New Roman" panose="02020603050405020304" pitchFamily="18" charset="0"/>
              </a:rPr>
              <a:t> Eyck </a:t>
            </a:r>
          </a:p>
          <a:p>
            <a:pPr algn="ctr">
              <a:lnSpc>
                <a:spcPct val="107000"/>
              </a:lnSpc>
            </a:pPr>
            <a:r>
              <a:rPr lang="en-US" sz="3600" dirty="0">
                <a:latin typeface="Vivaldi" panose="03020602050506090804" pitchFamily="66" charset="0"/>
                <a:ea typeface="Calibri" panose="020F0502020204030204" pitchFamily="34" charset="0"/>
                <a:cs typeface="Times New Roman" panose="02020603050405020304" pitchFamily="18" charset="0"/>
              </a:rPr>
              <a:t>b. before 1395 - d. 1441</a:t>
            </a:r>
          </a:p>
          <a:p>
            <a:pPr algn="ctr">
              <a:lnSpc>
                <a:spcPct val="107000"/>
              </a:lnSpc>
            </a:pPr>
            <a:endParaRPr lang="en-US" sz="2000" dirty="0">
              <a:effectLst/>
              <a:latin typeface="Vivaldi" panose="030206020505060908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634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9810" name="Rectangle 1">
            <a:extLst>
              <a:ext uri="{FF2B5EF4-FFF2-40B4-BE49-F238E27FC236}">
                <a16:creationId xmlns:a16="http://schemas.microsoft.com/office/drawing/2014/main" id="{896A4801-428E-4515-B39B-0BCCAC80717A}"/>
              </a:ext>
            </a:extLst>
          </p:cNvPr>
          <p:cNvSpPr>
            <a:spLocks noGrp="1" noChangeArrowheads="1"/>
          </p:cNvSpPr>
          <p:nvPr>
            <p:ph type="title"/>
          </p:nvPr>
        </p:nvSpPr>
        <p:spPr>
          <a:xfrm>
            <a:off x="0" y="228600"/>
            <a:ext cx="9144000" cy="1143000"/>
          </a:xfrm>
        </p:spPr>
        <p:txBody>
          <a:bodyPr>
            <a:norm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br>
              <a:rPr lang="en-US" altLang="en-US" sz="1600" b="1" dirty="0"/>
            </a:br>
            <a:br>
              <a:rPr lang="en-GB" altLang="en-US" sz="2400" dirty="0">
                <a:solidFill>
                  <a:srgbClr val="C2AF80"/>
                </a:solidFill>
                <a:latin typeface="Gabriola" panose="04040605051002020D02" pitchFamily="82" charset="0"/>
              </a:rPr>
            </a:br>
            <a:br>
              <a:rPr lang="en-US" altLang="en-US" sz="1600" b="1" dirty="0"/>
            </a:br>
            <a:endParaRPr lang="en-US" altLang="en-US" sz="1600" b="1" dirty="0"/>
          </a:p>
        </p:txBody>
      </p:sp>
      <p:pic>
        <p:nvPicPr>
          <p:cNvPr id="3" name="Picture 2">
            <a:extLst>
              <a:ext uri="{FF2B5EF4-FFF2-40B4-BE49-F238E27FC236}">
                <a16:creationId xmlns:a16="http://schemas.microsoft.com/office/drawing/2014/main" id="{B152708F-F9F8-4EFC-B436-D48F3E3B95D6}"/>
              </a:ext>
            </a:extLst>
          </p:cNvPr>
          <p:cNvPicPr>
            <a:picLocks noChangeAspect="1"/>
          </p:cNvPicPr>
          <p:nvPr/>
        </p:nvPicPr>
        <p:blipFill>
          <a:blip r:embed="rId3"/>
          <a:stretch>
            <a:fillRect/>
          </a:stretch>
        </p:blipFill>
        <p:spPr>
          <a:xfrm>
            <a:off x="4543509" y="528497"/>
            <a:ext cx="4437768" cy="5801005"/>
          </a:xfrm>
          <a:prstGeom prst="rect">
            <a:avLst/>
          </a:prstGeom>
        </p:spPr>
      </p:pic>
      <p:pic>
        <p:nvPicPr>
          <p:cNvPr id="1026" name="Picture 2">
            <a:extLst>
              <a:ext uri="{FF2B5EF4-FFF2-40B4-BE49-F238E27FC236}">
                <a16:creationId xmlns:a16="http://schemas.microsoft.com/office/drawing/2014/main" id="{7D2A193C-E9BB-407C-B593-EDF4A3B7B4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48" y="528498"/>
            <a:ext cx="4227213" cy="58010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CAFA658-9C48-4947-A0C7-AAD9D478DA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146" y="94119"/>
            <a:ext cx="7788692" cy="3667176"/>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Αποτέλεσμα εικόνας για Jan van Eyck Margaret van Eyck Portrait">
            <a:extLst>
              <a:ext uri="{FF2B5EF4-FFF2-40B4-BE49-F238E27FC236}">
                <a16:creationId xmlns:a16="http://schemas.microsoft.com/office/drawing/2014/main" id="{35CB2E77-528F-443D-B0EC-B87A9BF58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664" y="3874417"/>
            <a:ext cx="7788473" cy="2889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288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8CD5FC81-8620-4EC8-B2BE-B2AE3B1D7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825" y="0"/>
            <a:ext cx="45688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Αποτέλεσμα εικόνας για Jan van Eyck Portrait of a Man with a Blue Chaperon">
            <a:extLst>
              <a:ext uri="{FF2B5EF4-FFF2-40B4-BE49-F238E27FC236}">
                <a16:creationId xmlns:a16="http://schemas.microsoft.com/office/drawing/2014/main" id="{0F3F0688-F765-494F-8B79-7AC591594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875" y="0"/>
            <a:ext cx="3670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788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Rectangle 1">
            <a:extLst>
              <a:ext uri="{FF2B5EF4-FFF2-40B4-BE49-F238E27FC236}">
                <a16:creationId xmlns:a16="http://schemas.microsoft.com/office/drawing/2014/main" id="{96520B3D-8D61-4DA0-8B5F-88A42F301CB2}"/>
              </a:ext>
            </a:extLst>
          </p:cNvPr>
          <p:cNvSpPr>
            <a:spLocks noGrp="1" noChangeArrowheads="1"/>
          </p:cNvSpPr>
          <p:nvPr>
            <p:ph type="title"/>
          </p:nvPr>
        </p:nvSpPr>
        <p:spPr>
          <a:xfrm>
            <a:off x="457200" y="274638"/>
            <a:ext cx="8229600" cy="1143000"/>
          </a:xfrm>
        </p:spPr>
        <p:txBody>
          <a:bodyPr>
            <a:normAutofit fontScale="90000"/>
          </a:bodyPr>
          <a:lstStyle/>
          <a:p>
            <a:pPr algn="ctr" eaLnBrk="1" hangingPunct="1">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br>
              <a:rPr lang="en-US" altLang="en-US" sz="2400" b="1" dirty="0">
                <a:solidFill>
                  <a:srgbClr val="C2AF80"/>
                </a:solidFill>
                <a:latin typeface="Gabriola" panose="04040605051002020D02" pitchFamily="82" charset="0"/>
              </a:rPr>
            </a:br>
            <a:br>
              <a:rPr lang="en-US" altLang="en-US" sz="2400" b="1" dirty="0">
                <a:solidFill>
                  <a:srgbClr val="C2AF80"/>
                </a:solidFill>
                <a:latin typeface="Gabriola" panose="04040605051002020D02" pitchFamily="82" charset="0"/>
              </a:rPr>
            </a:br>
            <a:r>
              <a:rPr lang="el-GR" altLang="en-US" sz="3100" b="1" dirty="0">
                <a:solidFill>
                  <a:srgbClr val="C2AF80"/>
                </a:solidFill>
                <a:latin typeface="Gabriola" panose="04040605051002020D02" pitchFamily="82" charset="0"/>
              </a:rPr>
              <a:t>The </a:t>
            </a:r>
            <a:r>
              <a:rPr lang="el-GR" altLang="en-US" sz="3100" b="1" dirty="0" err="1">
                <a:solidFill>
                  <a:srgbClr val="C2AF80"/>
                </a:solidFill>
                <a:latin typeface="Gabriola" panose="04040605051002020D02" pitchFamily="82" charset="0"/>
              </a:rPr>
              <a:t>Ghent</a:t>
            </a:r>
            <a:r>
              <a:rPr lang="el-GR" altLang="en-US" sz="3100" b="1" dirty="0">
                <a:solidFill>
                  <a:srgbClr val="C2AF80"/>
                </a:solidFill>
                <a:latin typeface="Gabriola" panose="04040605051002020D02" pitchFamily="82" charset="0"/>
              </a:rPr>
              <a:t> </a:t>
            </a:r>
            <a:r>
              <a:rPr lang="el-GR" altLang="en-US" sz="3100" b="1" dirty="0" err="1">
                <a:solidFill>
                  <a:srgbClr val="C2AF80"/>
                </a:solidFill>
                <a:latin typeface="Gabriola" panose="04040605051002020D02" pitchFamily="82" charset="0"/>
              </a:rPr>
              <a:t>Altarpiece</a:t>
            </a:r>
            <a:r>
              <a:rPr lang="en-US" altLang="en-US" sz="3100" b="1" dirty="0">
                <a:solidFill>
                  <a:srgbClr val="C2AF80"/>
                </a:solidFill>
                <a:latin typeface="Gabriola" panose="04040605051002020D02" pitchFamily="82" charset="0"/>
              </a:rPr>
              <a:t>, </a:t>
            </a:r>
            <a:r>
              <a:rPr lang="el-GR" altLang="en-US" sz="3100" dirty="0">
                <a:solidFill>
                  <a:srgbClr val="C2AF80"/>
                </a:solidFill>
                <a:latin typeface="Gabriola" panose="04040605051002020D02" pitchFamily="82" charset="0"/>
              </a:rPr>
              <a:t>432</a:t>
            </a:r>
            <a:r>
              <a:rPr lang="en-US" altLang="en-US" sz="3100" dirty="0">
                <a:solidFill>
                  <a:srgbClr val="C2AF80"/>
                </a:solidFill>
                <a:latin typeface="Gabriola" panose="04040605051002020D02" pitchFamily="82" charset="0"/>
              </a:rPr>
              <a:t>, </a:t>
            </a:r>
            <a:r>
              <a:rPr lang="el-GR" altLang="en-US" sz="3100" dirty="0">
                <a:solidFill>
                  <a:srgbClr val="C2AF80"/>
                </a:solidFill>
                <a:latin typeface="Gabriola" panose="04040605051002020D02" pitchFamily="82" charset="0"/>
              </a:rPr>
              <a:t>Oil on </a:t>
            </a:r>
            <a:r>
              <a:rPr lang="el-GR" altLang="en-US" sz="3100" dirty="0" err="1">
                <a:solidFill>
                  <a:srgbClr val="C2AF80"/>
                </a:solidFill>
                <a:latin typeface="Gabriola" panose="04040605051002020D02" pitchFamily="82" charset="0"/>
              </a:rPr>
              <a:t>wood</a:t>
            </a:r>
            <a:r>
              <a:rPr lang="el-GR" altLang="en-US" sz="3100" dirty="0">
                <a:solidFill>
                  <a:srgbClr val="C2AF80"/>
                </a:solidFill>
                <a:latin typeface="Gabriola" panose="04040605051002020D02" pitchFamily="82" charset="0"/>
              </a:rPr>
              <a:t>, 350 x 461 </a:t>
            </a:r>
            <a:r>
              <a:rPr lang="el-GR" altLang="en-US" sz="3100" dirty="0" err="1">
                <a:solidFill>
                  <a:srgbClr val="C2AF80"/>
                </a:solidFill>
                <a:latin typeface="Gabriola" panose="04040605051002020D02" pitchFamily="82" charset="0"/>
              </a:rPr>
              <a:t>cm</a:t>
            </a:r>
            <a:r>
              <a:rPr lang="en-US"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Cathedral</a:t>
            </a:r>
            <a:r>
              <a:rPr lang="el-GR" altLang="en-US" sz="3100" dirty="0">
                <a:solidFill>
                  <a:srgbClr val="C2AF80"/>
                </a:solidFill>
                <a:latin typeface="Gabriola" panose="04040605051002020D02" pitchFamily="82" charset="0"/>
              </a:rPr>
              <a:t> of </a:t>
            </a:r>
            <a:r>
              <a:rPr lang="el-GR" altLang="en-US" sz="3100" dirty="0" err="1">
                <a:solidFill>
                  <a:srgbClr val="C2AF80"/>
                </a:solidFill>
                <a:latin typeface="Gabriola" panose="04040605051002020D02" pitchFamily="82" charset="0"/>
              </a:rPr>
              <a:t>St</a:t>
            </a:r>
            <a:r>
              <a:rPr lang="el-GR"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Bavo</a:t>
            </a:r>
            <a:r>
              <a:rPr lang="el-GR"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Ghent</a:t>
            </a:r>
            <a:r>
              <a:rPr lang="el-GR" altLang="en-US" sz="3100" dirty="0">
                <a:solidFill>
                  <a:srgbClr val="C2AF80"/>
                </a:solidFill>
                <a:latin typeface="Gabriola" panose="04040605051002020D02" pitchFamily="82" charset="0"/>
              </a:rPr>
              <a:t> </a:t>
            </a:r>
            <a:br>
              <a:rPr lang="en-US" altLang="en-US" sz="3100" dirty="0">
                <a:solidFill>
                  <a:srgbClr val="C2AF80"/>
                </a:solidFill>
                <a:latin typeface="Gabriola" panose="04040605051002020D02" pitchFamily="82" charset="0"/>
              </a:rPr>
            </a:br>
            <a:br>
              <a:rPr lang="en-US" altLang="en-US" sz="1800" dirty="0">
                <a:solidFill>
                  <a:srgbClr val="C2AF80"/>
                </a:solidFill>
                <a:latin typeface="Gabriola" panose="04040605051002020D02" pitchFamily="82" charset="0"/>
              </a:rPr>
            </a:br>
            <a:br>
              <a:rPr lang="en-US" altLang="en-US" sz="2400" dirty="0">
                <a:solidFill>
                  <a:srgbClr val="C2AF80"/>
                </a:solidFill>
                <a:latin typeface="Gabriola" panose="04040605051002020D02" pitchFamily="82" charset="0"/>
              </a:rPr>
            </a:br>
            <a:endParaRPr lang="el-GR" altLang="en-US" sz="2400" dirty="0">
              <a:solidFill>
                <a:srgbClr val="C2AF80"/>
              </a:solidFill>
              <a:latin typeface="Gabriola" panose="04040605051002020D02" pitchFamily="82" charset="0"/>
            </a:endParaRPr>
          </a:p>
        </p:txBody>
      </p:sp>
      <p:pic>
        <p:nvPicPr>
          <p:cNvPr id="123907" name="Picture 2">
            <a:extLst>
              <a:ext uri="{FF2B5EF4-FFF2-40B4-BE49-F238E27FC236}">
                <a16:creationId xmlns:a16="http://schemas.microsoft.com/office/drawing/2014/main" id="{4DAFAFD2-4021-45EC-A0DB-A65A854E9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82" y="2281561"/>
            <a:ext cx="5448681" cy="404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3908" name="Picture 3">
            <a:extLst>
              <a:ext uri="{FF2B5EF4-FFF2-40B4-BE49-F238E27FC236}">
                <a16:creationId xmlns:a16="http://schemas.microsoft.com/office/drawing/2014/main" id="{6E6FF8E8-D2AF-49DB-880A-FBC69B94F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730053"/>
            <a:ext cx="3421062"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2FEEC1-FE8F-44BC-8CD3-5769700447C5}"/>
              </a:ext>
            </a:extLst>
          </p:cNvPr>
          <p:cNvPicPr>
            <a:picLocks noChangeAspect="1"/>
          </p:cNvPicPr>
          <p:nvPr/>
        </p:nvPicPr>
        <p:blipFill>
          <a:blip r:embed="rId2"/>
          <a:stretch>
            <a:fillRect/>
          </a:stretch>
        </p:blipFill>
        <p:spPr>
          <a:xfrm>
            <a:off x="4567237" y="3424237"/>
            <a:ext cx="9525" cy="9525"/>
          </a:xfrm>
          <a:prstGeom prst="rect">
            <a:avLst/>
          </a:prstGeom>
        </p:spPr>
      </p:pic>
      <p:pic>
        <p:nvPicPr>
          <p:cNvPr id="3076" name="Picture 4">
            <a:extLst>
              <a:ext uri="{FF2B5EF4-FFF2-40B4-BE49-F238E27FC236}">
                <a16:creationId xmlns:a16="http://schemas.microsoft.com/office/drawing/2014/main" id="{770C4B88-0E2B-432D-8C8A-B0D84C55F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25" y="71256"/>
            <a:ext cx="7803472" cy="6707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282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a:extLst>
              <a:ext uri="{FF2B5EF4-FFF2-40B4-BE49-F238E27FC236}">
                <a16:creationId xmlns:a16="http://schemas.microsoft.com/office/drawing/2014/main" id="{79BB9F44-98EA-4F28-871B-BB0FEA2E9E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16"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684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05C2AD-B5DF-4C57-8804-E5404E0EF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0269" y="111906"/>
            <a:ext cx="3690266" cy="6634187"/>
          </a:xfrm>
          <a:prstGeom prst="rect">
            <a:avLst/>
          </a:prstGeom>
        </p:spPr>
      </p:pic>
      <p:pic>
        <p:nvPicPr>
          <p:cNvPr id="3074" name="Picture 2">
            <a:extLst>
              <a:ext uri="{FF2B5EF4-FFF2-40B4-BE49-F238E27FC236}">
                <a16:creationId xmlns:a16="http://schemas.microsoft.com/office/drawing/2014/main" id="{E5567237-D4B8-4781-8C60-3428C23094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465" y="1240125"/>
            <a:ext cx="5024761" cy="191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180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8" name="Picture 4" descr="Σχετική εικόνα">
            <a:extLst>
              <a:ext uri="{FF2B5EF4-FFF2-40B4-BE49-F238E27FC236}">
                <a16:creationId xmlns:a16="http://schemas.microsoft.com/office/drawing/2014/main" id="{5A743D41-4EDA-4762-9C87-DA5C69DE67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28" y="274905"/>
            <a:ext cx="7877543" cy="630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579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4626" name="Title 3">
            <a:extLst>
              <a:ext uri="{FF2B5EF4-FFF2-40B4-BE49-F238E27FC236}">
                <a16:creationId xmlns:a16="http://schemas.microsoft.com/office/drawing/2014/main" id="{8D34AB51-1823-44B7-AE9E-4568002ECEBE}"/>
              </a:ext>
            </a:extLst>
          </p:cNvPr>
          <p:cNvSpPr>
            <a:spLocks noGrp="1" noChangeArrowheads="1"/>
          </p:cNvSpPr>
          <p:nvPr>
            <p:ph type="title"/>
          </p:nvPr>
        </p:nvSpPr>
        <p:spPr>
          <a:xfrm>
            <a:off x="5257800" y="274638"/>
            <a:ext cx="3733800" cy="1135062"/>
          </a:xfrm>
        </p:spPr>
        <p:txBody>
          <a:bodyPr>
            <a:normAutofit fontScale="90000"/>
          </a:bodyPr>
          <a:lstStyle/>
          <a:p>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br>
              <a:rPr lang="en-GB" altLang="en-US" sz="1600" b="1" dirty="0"/>
            </a:br>
            <a:endParaRPr lang="en-GB" altLang="en-US" sz="2400" dirty="0">
              <a:solidFill>
                <a:srgbClr val="C2AF80"/>
              </a:solidFill>
              <a:latin typeface="Gabriola" panose="04040605051002020D02" pitchFamily="82" charset="0"/>
            </a:endParaRPr>
          </a:p>
        </p:txBody>
      </p:sp>
      <p:pic>
        <p:nvPicPr>
          <p:cNvPr id="21508" name="Picture 4">
            <a:extLst>
              <a:ext uri="{FF2B5EF4-FFF2-40B4-BE49-F238E27FC236}">
                <a16:creationId xmlns:a16="http://schemas.microsoft.com/office/drawing/2014/main" id="{35D32B34-56B8-4370-96D4-F87D108F56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670" y="217681"/>
            <a:ext cx="4692094" cy="6422638"/>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a:extLst>
              <a:ext uri="{FF2B5EF4-FFF2-40B4-BE49-F238E27FC236}">
                <a16:creationId xmlns:a16="http://schemas.microsoft.com/office/drawing/2014/main" id="{F8CC7120-2A9D-4DEA-9358-038E55E75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627" y="424206"/>
            <a:ext cx="3742703" cy="2809188"/>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a:extLst>
              <a:ext uri="{FF2B5EF4-FFF2-40B4-BE49-F238E27FC236}">
                <a16:creationId xmlns:a16="http://schemas.microsoft.com/office/drawing/2014/main" id="{18C9CAD3-2F4C-4FB0-A603-2A281DF40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5889" y="3395539"/>
            <a:ext cx="3742441" cy="31201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578" name="Picture 2" descr="Jan van Eyck. Portrait of Giovanni(?) Arnolfini and his Wife; Detail. 1434. The National Gallery, London">
            <a:extLst>
              <a:ext uri="{FF2B5EF4-FFF2-40B4-BE49-F238E27FC236}">
                <a16:creationId xmlns:a16="http://schemas.microsoft.com/office/drawing/2014/main" id="{39313327-35D1-43C9-9CB4-32852E749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342" y="355862"/>
            <a:ext cx="8687316" cy="61462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6460B47E-B7D4-489C-B559-625A9646B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3" y="0"/>
            <a:ext cx="82327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1794" name="Picture 1">
            <a:extLst>
              <a:ext uri="{FF2B5EF4-FFF2-40B4-BE49-F238E27FC236}">
                <a16:creationId xmlns:a16="http://schemas.microsoft.com/office/drawing/2014/main" id="{91F38215-0E26-4FFF-8662-98AC9DB7A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1098353"/>
            <a:ext cx="4135208" cy="505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3554" name="Picture 2">
            <a:extLst>
              <a:ext uri="{FF2B5EF4-FFF2-40B4-BE49-F238E27FC236}">
                <a16:creationId xmlns:a16="http://schemas.microsoft.com/office/drawing/2014/main" id="{113014FF-D973-441F-95CE-A1D0FD5938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2424" y="1098351"/>
            <a:ext cx="4517588" cy="5054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42" name="Title 3">
            <a:extLst>
              <a:ext uri="{FF2B5EF4-FFF2-40B4-BE49-F238E27FC236}">
                <a16:creationId xmlns:a16="http://schemas.microsoft.com/office/drawing/2014/main" id="{0DC760FF-D7E6-4EE7-95D8-31C9AA4F7E24}"/>
              </a:ext>
            </a:extLst>
          </p:cNvPr>
          <p:cNvSpPr>
            <a:spLocks noGrp="1" noChangeArrowheads="1"/>
          </p:cNvSpPr>
          <p:nvPr>
            <p:ph type="title"/>
          </p:nvPr>
        </p:nvSpPr>
        <p:spPr>
          <a:xfrm>
            <a:off x="6056313" y="274638"/>
            <a:ext cx="3087687" cy="1135062"/>
          </a:xfrm>
        </p:spPr>
        <p:txBody>
          <a:bodyPr>
            <a:normAutofit/>
          </a:bodyPr>
          <a:lstStyle/>
          <a:p>
            <a:br>
              <a:rPr lang="en-GB" altLang="en-US" sz="1600" b="1" dirty="0"/>
            </a:br>
            <a:br>
              <a:rPr lang="en-GB" altLang="en-US" sz="1600" b="1" dirty="0"/>
            </a:br>
            <a:endParaRPr lang="en-GB" altLang="en-US" sz="2400" dirty="0">
              <a:solidFill>
                <a:srgbClr val="C2AF80"/>
              </a:solidFill>
              <a:latin typeface="Gabriola" panose="04040605051002020D02" pitchFamily="82" charset="0"/>
            </a:endParaRPr>
          </a:p>
        </p:txBody>
      </p:sp>
      <p:pic>
        <p:nvPicPr>
          <p:cNvPr id="25602" name="Picture 2">
            <a:extLst>
              <a:ext uri="{FF2B5EF4-FFF2-40B4-BE49-F238E27FC236}">
                <a16:creationId xmlns:a16="http://schemas.microsoft.com/office/drawing/2014/main" id="{3C4468C8-37B4-460C-93C3-82666639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2182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a:extLst>
              <a:ext uri="{FF2B5EF4-FFF2-40B4-BE49-F238E27FC236}">
                <a16:creationId xmlns:a16="http://schemas.microsoft.com/office/drawing/2014/main" id="{69300B38-46AC-48AA-8BE7-A77667B92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4156" y="1131216"/>
            <a:ext cx="2779844" cy="49726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899ECE5F-5040-4935-94D6-B797A561D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6" y="989815"/>
            <a:ext cx="3902696" cy="4878370"/>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a:extLst>
              <a:ext uri="{FF2B5EF4-FFF2-40B4-BE49-F238E27FC236}">
                <a16:creationId xmlns:a16="http://schemas.microsoft.com/office/drawing/2014/main" id="{8860058D-CA7A-417E-B71F-5B1582EEA8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2953" y="989815"/>
            <a:ext cx="5005631" cy="4884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10E4A80-CACD-4EC9-ABFA-426BDF54A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0"/>
            <a:ext cx="260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8F27F0A-92C5-4D7F-B441-33F63FF7A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5551" y="1487938"/>
            <a:ext cx="6006999" cy="49474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DD4A529A-54FD-4456-A180-B968948FB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6154" y="11097"/>
            <a:ext cx="55530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Αποτέλεσμα εικόνας για Jan van Eyck Annunciation Washington">
            <a:extLst>
              <a:ext uri="{FF2B5EF4-FFF2-40B4-BE49-F238E27FC236}">
                <a16:creationId xmlns:a16="http://schemas.microsoft.com/office/drawing/2014/main" id="{E88494CA-C317-474B-8747-E5D834A0E9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71" y="2965142"/>
            <a:ext cx="4013989" cy="3378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942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86B07AE4-6272-475E-98C9-86EF37C306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634" y="123776"/>
            <a:ext cx="5406749" cy="65692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lose - up of an eye&#10;&#10;Description automatically generated">
            <a:extLst>
              <a:ext uri="{FF2B5EF4-FFF2-40B4-BE49-F238E27FC236}">
                <a16:creationId xmlns:a16="http://schemas.microsoft.com/office/drawing/2014/main" id="{B15124F7-4939-4EBF-86EA-880206FF6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617" y="2120551"/>
            <a:ext cx="3300020" cy="2475015"/>
          </a:xfrm>
          <a:prstGeom prst="rect">
            <a:avLst/>
          </a:prstGeom>
        </p:spPr>
      </p:pic>
    </p:spTree>
    <p:extLst>
      <p:ext uri="{BB962C8B-B14F-4D97-AF65-F5344CB8AC3E}">
        <p14:creationId xmlns:p14="http://schemas.microsoft.com/office/powerpoint/2010/main" val="3093254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Detail of the painting before treatment with its thick, dull varnish">
            <a:extLst>
              <a:ext uri="{FF2B5EF4-FFF2-40B4-BE49-F238E27FC236}">
                <a16:creationId xmlns:a16="http://schemas.microsoft.com/office/drawing/2014/main" id="{5E8308ED-FB90-46DB-97A6-BC3E9A1719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38" r="16429"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99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3975278B-7123-4B76-8EF6-00105C976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0131" y="72943"/>
            <a:ext cx="4776787" cy="6712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787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352F2210-94AD-46A7-B744-C195D8C8A5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79" y="144373"/>
            <a:ext cx="5077737" cy="656925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Αποτέλεσμα εικόνας για Jan van Eyck Detroit">
            <a:extLst>
              <a:ext uri="{FF2B5EF4-FFF2-40B4-BE49-F238E27FC236}">
                <a16:creationId xmlns:a16="http://schemas.microsoft.com/office/drawing/2014/main" id="{F880E043-E60A-4609-8FB5-894543BA8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8356" y="719407"/>
            <a:ext cx="3524865" cy="279504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Αποτέλεσμα εικόνας για Jan van Eyck Detroit">
            <a:extLst>
              <a:ext uri="{FF2B5EF4-FFF2-40B4-BE49-F238E27FC236}">
                <a16:creationId xmlns:a16="http://schemas.microsoft.com/office/drawing/2014/main" id="{E82E0ACA-AE49-449F-824D-939C0D97EE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8356" y="3900341"/>
            <a:ext cx="3524865" cy="2482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95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descr="The Virgin Mary and the child Jesus seated on an elevated throne decorated with biblical figures. To the left is St. Donatian (standing). The panel's donor Joris van der Paele kneels in prayer as St. Donatian stands over him.">
            <a:extLst>
              <a:ext uri="{FF2B5EF4-FFF2-40B4-BE49-F238E27FC236}">
                <a16:creationId xmlns:a16="http://schemas.microsoft.com/office/drawing/2014/main" id="{60BEA7D3-7CC1-4C71-AABA-370CC4446D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0"/>
            <a:ext cx="855345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descr="Detail showing the aging and grizzled face of Canon van der Paele">
            <a:extLst>
              <a:ext uri="{FF2B5EF4-FFF2-40B4-BE49-F238E27FC236}">
                <a16:creationId xmlns:a16="http://schemas.microsoft.com/office/drawing/2014/main" id="{D7418F33-22D5-4A78-986F-5787FCBD67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456" y="0"/>
            <a:ext cx="46164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A4C96575-FDF6-40CC-A132-A6382DB343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094" y="0"/>
            <a:ext cx="28479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Αποτέλεσμα εικόνας για The Madonna with Canon van der Paele, 1436">
            <a:extLst>
              <a:ext uri="{FF2B5EF4-FFF2-40B4-BE49-F238E27FC236}">
                <a16:creationId xmlns:a16="http://schemas.microsoft.com/office/drawing/2014/main" id="{8C5B1580-4920-4B63-B58A-54A976B179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7074" y="1772240"/>
            <a:ext cx="5093884" cy="466599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Αποτέλεσμα εικόνας για The Madonna with Canon van der Paele, 1436">
            <a:extLst>
              <a:ext uri="{FF2B5EF4-FFF2-40B4-BE49-F238E27FC236}">
                <a16:creationId xmlns:a16="http://schemas.microsoft.com/office/drawing/2014/main" id="{B8FD7793-8423-475E-A052-B34EAA1D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43" y="0"/>
            <a:ext cx="2938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DA29806C-8052-4EFB-A541-8A9F441A4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113" y="0"/>
            <a:ext cx="5818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595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Αποτέλεσμα εικόνας για Jan van Eyck Portrait of Jan de Leeuw, Kunsthistorisches Museum Wenen">
            <a:extLst>
              <a:ext uri="{FF2B5EF4-FFF2-40B4-BE49-F238E27FC236}">
                <a16:creationId xmlns:a16="http://schemas.microsoft.com/office/drawing/2014/main" id="{E2D94885-E126-4ACE-A403-2D42CBEBCD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75" r="28125"/>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783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85B9775A-12C4-4B72-AF65-F81956F0E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51" y="0"/>
            <a:ext cx="38973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Αποτέλεσμα εικόνας για Jan Van Eyck Saint Barbara">
            <a:extLst>
              <a:ext uri="{FF2B5EF4-FFF2-40B4-BE49-F238E27FC236}">
                <a16:creationId xmlns:a16="http://schemas.microsoft.com/office/drawing/2014/main" id="{4CE4514B-C92F-4602-AC61-3D1162951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9841" y="197963"/>
            <a:ext cx="4759008"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661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2" descr="Αποτέλεσμα εικόνας για Jan van Eyck Dresden Triptych of Virgin and Child">
            <a:extLst>
              <a:ext uri="{FF2B5EF4-FFF2-40B4-BE49-F238E27FC236}">
                <a16:creationId xmlns:a16="http://schemas.microsoft.com/office/drawing/2014/main" id="{F8BBCB00-4ADB-4E59-8E58-756D27FCC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6747"/>
            <a:ext cx="9144000" cy="5562600"/>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a:extLst>
              <a:ext uri="{FF2B5EF4-FFF2-40B4-BE49-F238E27FC236}">
                <a16:creationId xmlns:a16="http://schemas.microsoft.com/office/drawing/2014/main" id="{6BD98138-4E69-4480-B78C-0A71E9FEB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374" y="138653"/>
            <a:ext cx="2417022" cy="2832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833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1858" name="Title 3">
            <a:extLst>
              <a:ext uri="{FF2B5EF4-FFF2-40B4-BE49-F238E27FC236}">
                <a16:creationId xmlns:a16="http://schemas.microsoft.com/office/drawing/2014/main" id="{A4BB78D3-F264-47C2-98DE-57A093F8E05E}"/>
              </a:ext>
            </a:extLst>
          </p:cNvPr>
          <p:cNvSpPr>
            <a:spLocks noGrp="1" noChangeArrowheads="1"/>
          </p:cNvSpPr>
          <p:nvPr>
            <p:ph type="title"/>
          </p:nvPr>
        </p:nvSpPr>
        <p:spPr>
          <a:xfrm>
            <a:off x="3675356" y="274638"/>
            <a:ext cx="5241446" cy="1135062"/>
          </a:xfrm>
        </p:spPr>
        <p:txBody>
          <a:bodyPr>
            <a:noAutofit/>
          </a:bodyPr>
          <a:lstStyle/>
          <a:p>
            <a:pPr algn="ctr"/>
            <a:br>
              <a:rPr lang="en-GB" altLang="en-US" sz="2800" dirty="0">
                <a:solidFill>
                  <a:schemeClr val="accent2">
                    <a:lumMod val="20000"/>
                    <a:lumOff val="80000"/>
                  </a:schemeClr>
                </a:solidFill>
                <a:latin typeface="Gabriola" panose="04040605051002020D02" pitchFamily="82" charset="0"/>
              </a:rPr>
            </a:br>
            <a:endParaRPr lang="en-GB" altLang="en-US" sz="2800" dirty="0">
              <a:solidFill>
                <a:schemeClr val="accent2">
                  <a:lumMod val="20000"/>
                  <a:lumOff val="80000"/>
                </a:schemeClr>
              </a:solidFill>
              <a:latin typeface="Gabriola" panose="04040605051002020D02" pitchFamily="82" charset="0"/>
            </a:endParaRPr>
          </a:p>
        </p:txBody>
      </p:sp>
      <p:pic>
        <p:nvPicPr>
          <p:cNvPr id="3074" name="Picture 2">
            <a:extLst>
              <a:ext uri="{FF2B5EF4-FFF2-40B4-BE49-F238E27FC236}">
                <a16:creationId xmlns:a16="http://schemas.microsoft.com/office/drawing/2014/main" id="{1898D58F-F906-4D68-97AA-AC69FA4D7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197" y="0"/>
            <a:ext cx="33004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a:extLst>
              <a:ext uri="{FF2B5EF4-FFF2-40B4-BE49-F238E27FC236}">
                <a16:creationId xmlns:a16="http://schemas.microsoft.com/office/drawing/2014/main" id="{9E94972C-7D95-4BAD-9ABA-FE157349E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745" y="3140074"/>
            <a:ext cx="5263057" cy="344328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0937FCC8-B60F-49EF-88CF-9D44FCF6BD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1434" y="222356"/>
            <a:ext cx="2204917" cy="3206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143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9FE5913A-FDAA-4AE8-93B1-FD387BEA4E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07" y="162729"/>
            <a:ext cx="4779389" cy="652558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Αποτέλεσμα εικόνας για Virgin by the Fountain Frick collection">
            <a:extLst>
              <a:ext uri="{FF2B5EF4-FFF2-40B4-BE49-F238E27FC236}">
                <a16:creationId xmlns:a16="http://schemas.microsoft.com/office/drawing/2014/main" id="{9DCFC217-8327-495A-92C1-3DAE6D2F5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2882" y="166206"/>
            <a:ext cx="4311118" cy="652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51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an van Eyck">
            <a:extLst>
              <a:ext uri="{FF2B5EF4-FFF2-40B4-BE49-F238E27FC236}">
                <a16:creationId xmlns:a16="http://schemas.microsoft.com/office/drawing/2014/main" id="{C75DB6EB-1C02-4617-BCB6-959291D22E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96" r="24870"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615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D9B092B-E03E-4275-BAF5-575144F911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1800" y="0"/>
            <a:ext cx="49022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1087D66-2682-4B36-B4CD-47FD76F34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21468"/>
            <a:ext cx="5184559" cy="1919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40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4470AC-83D8-4B71-B56D-5AB0A8F566F0}"/>
              </a:ext>
            </a:extLst>
          </p:cNvPr>
          <p:cNvSpPr>
            <a:spLocks noGrp="1"/>
          </p:cNvSpPr>
          <p:nvPr>
            <p:ph type="title"/>
          </p:nvPr>
        </p:nvSpPr>
        <p:spPr>
          <a:xfrm>
            <a:off x="6161102" y="365126"/>
            <a:ext cx="2718635" cy="1325563"/>
          </a:xfrm>
        </p:spPr>
        <p:txBody>
          <a:bodyPr>
            <a:normAutofit fontScale="90000"/>
          </a:bodyPr>
          <a:lstStyle/>
          <a:p>
            <a:pPr algn="ct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r>
              <a:rPr lang="en-US" sz="3100" b="1" dirty="0">
                <a:solidFill>
                  <a:schemeClr val="accent2">
                    <a:lumMod val="20000"/>
                    <a:lumOff val="80000"/>
                  </a:schemeClr>
                </a:solidFill>
                <a:latin typeface="Gabriola" panose="04040605051002020D02" pitchFamily="82" charset="0"/>
              </a:rPr>
              <a:t>Jan van Eyck and </a:t>
            </a:r>
            <a:r>
              <a:rPr lang="en-US" sz="3100" b="1" dirty="0" err="1">
                <a:solidFill>
                  <a:schemeClr val="accent2">
                    <a:lumMod val="20000"/>
                    <a:lumOff val="80000"/>
                  </a:schemeClr>
                </a:solidFill>
                <a:latin typeface="Gabriola" panose="04040605051002020D02" pitchFamily="82" charset="0"/>
              </a:rPr>
              <a:t>and</a:t>
            </a:r>
            <a:r>
              <a:rPr lang="en-US" sz="3100" b="1" dirty="0">
                <a:solidFill>
                  <a:schemeClr val="accent2">
                    <a:lumMod val="20000"/>
                    <a:lumOff val="80000"/>
                  </a:schemeClr>
                </a:solidFill>
                <a:latin typeface="Gabriola" panose="04040605051002020D02" pitchFamily="82" charset="0"/>
              </a:rPr>
              <a:t> Workshop Assistant</a:t>
            </a:r>
            <a:br>
              <a:rPr lang="en-US" sz="3100" b="1" dirty="0">
                <a:solidFill>
                  <a:schemeClr val="accent2">
                    <a:lumMod val="20000"/>
                    <a:lumOff val="80000"/>
                  </a:schemeClr>
                </a:solidFill>
                <a:latin typeface="Gabriola" panose="04040605051002020D02" pitchFamily="82" charset="0"/>
              </a:rPr>
            </a:br>
            <a:br>
              <a:rPr lang="en-US" sz="2000" b="1" dirty="0">
                <a:solidFill>
                  <a:schemeClr val="accent2">
                    <a:lumMod val="20000"/>
                    <a:lumOff val="80000"/>
                  </a:schemeClr>
                </a:solidFill>
                <a:latin typeface="Gabriola" panose="04040605051002020D02" pitchFamily="82" charset="0"/>
              </a:rPr>
            </a:br>
            <a:r>
              <a:rPr lang="en-US" sz="3100" b="1" dirty="0">
                <a:solidFill>
                  <a:schemeClr val="accent2">
                    <a:lumMod val="20000"/>
                    <a:lumOff val="80000"/>
                  </a:schemeClr>
                </a:solidFill>
                <a:latin typeface="Gabriola" panose="04040605051002020D02" pitchFamily="82" charset="0"/>
              </a:rPr>
              <a:t>The Crucifixion; The Last Judgment, </a:t>
            </a:r>
            <a:r>
              <a:rPr lang="en-US" sz="3100" dirty="0">
                <a:solidFill>
                  <a:schemeClr val="accent2">
                    <a:lumMod val="20000"/>
                    <a:lumOff val="80000"/>
                  </a:schemeClr>
                </a:solidFill>
                <a:latin typeface="Gabriola" panose="04040605051002020D02" pitchFamily="82" charset="0"/>
              </a:rPr>
              <a:t>1440-41, Oil on canvas, transferred from wood, Each 56.5 x 19.7 cm, the MET, NY</a:t>
            </a:r>
            <a:endParaRPr lang="en-US" sz="3100" b="1" dirty="0">
              <a:solidFill>
                <a:schemeClr val="accent2">
                  <a:lumMod val="20000"/>
                  <a:lumOff val="80000"/>
                </a:schemeClr>
              </a:solidFill>
              <a:latin typeface="Gabriola" panose="04040605051002020D02" pitchFamily="82" charset="0"/>
            </a:endParaRPr>
          </a:p>
        </p:txBody>
      </p:sp>
      <p:pic>
        <p:nvPicPr>
          <p:cNvPr id="1028" name="Picture 4">
            <a:extLst>
              <a:ext uri="{FF2B5EF4-FFF2-40B4-BE49-F238E27FC236}">
                <a16:creationId xmlns:a16="http://schemas.microsoft.com/office/drawing/2014/main" id="{9C24492F-F571-4936-8D5B-E965AE39D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62" y="0"/>
            <a:ext cx="5729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545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4230ADC7-6F39-423A-A874-ACD23357978D}"/>
              </a:ext>
            </a:extLst>
          </p:cNvPr>
          <p:cNvSpPr/>
          <p:nvPr/>
        </p:nvSpPr>
        <p:spPr>
          <a:xfrm flipH="1" flipV="1">
            <a:off x="377301" y="366870"/>
            <a:ext cx="8389398" cy="6124260"/>
          </a:xfrm>
          <a:prstGeom prst="bevel">
            <a:avLst/>
          </a:prstGeom>
          <a:solidFill>
            <a:schemeClr val="accent4">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9D8890A-B1F2-4749-AD79-BD866BE1B10E}"/>
              </a:ext>
            </a:extLst>
          </p:cNvPr>
          <p:cNvSpPr/>
          <p:nvPr/>
        </p:nvSpPr>
        <p:spPr>
          <a:xfrm>
            <a:off x="1154097" y="1136342"/>
            <a:ext cx="6844684" cy="3838230"/>
          </a:xfrm>
          <a:prstGeom prst="rect">
            <a:avLst/>
          </a:prstGeom>
        </p:spPr>
        <p:txBody>
          <a:bodyPr wrap="square">
            <a:spAutoFit/>
          </a:bodyPr>
          <a:lstStyle/>
          <a:p>
            <a:pPr algn="ctr">
              <a:lnSpc>
                <a:spcPct val="107000"/>
              </a:lnSpc>
            </a:pP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r>
              <a:rPr lang="en-US" sz="9600" b="1" dirty="0">
                <a:latin typeface="Vivaldi" panose="03020602050506090804" pitchFamily="66" charset="0"/>
                <a:ea typeface="Calibri" panose="020F0502020204030204" pitchFamily="34" charset="0"/>
                <a:cs typeface="Times New Roman" panose="02020603050405020304" pitchFamily="18" charset="0"/>
              </a:rPr>
              <a:t>The End…</a:t>
            </a:r>
            <a:endParaRPr lang="en-US" sz="9600"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2000" dirty="0">
              <a:effectLst/>
              <a:latin typeface="Vivaldi" panose="030206020505060908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05744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123</Words>
  <Application>Microsoft Office PowerPoint</Application>
  <PresentationFormat>On-screen Show (4:3)</PresentationFormat>
  <Paragraphs>18</Paragraphs>
  <Slides>34</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Gabriola</vt:lpstr>
      <vt:lpstr>Times New Roman</vt:lpstr>
      <vt:lpstr>Vivaldi</vt:lpstr>
      <vt:lpstr>Office Theme</vt:lpstr>
      <vt:lpstr>PowerPoint Presentation</vt:lpstr>
      <vt:lpstr>   </vt:lpstr>
      <vt:lpstr>PowerPoint Presentation</vt:lpstr>
      <vt:lpstr>PowerPoint Presentation</vt:lpstr>
      <vt:lpstr>  The Ghent Altarpiece, 432, Oil on wood, 350 x 461 cm, Cathedral of St Bavo, Ghent    </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                           Jan van Eyck and and Workshop Assistant  The Crucifixion; The Last Judgment, 1440-41, Oil on canvas, transferred from wood, Each 56.5 x 19.7 cm, the MET, NY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21</cp:revision>
  <dcterms:created xsi:type="dcterms:W3CDTF">2021-02-06T12:57:22Z</dcterms:created>
  <dcterms:modified xsi:type="dcterms:W3CDTF">2021-02-06T15:55:38Z</dcterms:modified>
</cp:coreProperties>
</file>