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69" r:id="rId2"/>
    <p:sldId id="325" r:id="rId3"/>
    <p:sldId id="492" r:id="rId4"/>
    <p:sldId id="473" r:id="rId5"/>
    <p:sldId id="498" r:id="rId6"/>
    <p:sldId id="268" r:id="rId7"/>
    <p:sldId id="327" r:id="rId8"/>
    <p:sldId id="328" r:id="rId9"/>
    <p:sldId id="470" r:id="rId10"/>
    <p:sldId id="494" r:id="rId11"/>
    <p:sldId id="468" r:id="rId12"/>
    <p:sldId id="330" r:id="rId13"/>
    <p:sldId id="481" r:id="rId14"/>
    <p:sldId id="505" r:id="rId15"/>
    <p:sldId id="503" r:id="rId16"/>
    <p:sldId id="483" r:id="rId17"/>
    <p:sldId id="508" r:id="rId18"/>
    <p:sldId id="484" r:id="rId19"/>
    <p:sldId id="331" r:id="rId20"/>
    <p:sldId id="511" r:id="rId21"/>
    <p:sldId id="477" r:id="rId22"/>
    <p:sldId id="514" r:id="rId23"/>
    <p:sldId id="515" r:id="rId24"/>
    <p:sldId id="335" r:id="rId25"/>
    <p:sldId id="518" r:id="rId26"/>
    <p:sldId id="487" r:id="rId27"/>
    <p:sldId id="489" r:id="rId28"/>
    <p:sldId id="332" r:id="rId29"/>
    <p:sldId id="521" r:id="rId30"/>
    <p:sldId id="522"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405CA7-7A5E-49A8-8DB4-10FF3307D6F1}" v="242" dt="2021-02-06T10:17:48.5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6" d="100"/>
          <a:sy n="86" d="100"/>
        </p:scale>
        <p:origin x="65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50405CA7-7A5E-49A8-8DB4-10FF3307D6F1}"/>
    <pc:docChg chg="undo redo custSel mod addSld delSld modSld sldOrd">
      <pc:chgData name="Amalia Spiliakou" userId="f4bd6b91a0b5818a" providerId="LiveId" clId="{50405CA7-7A5E-49A8-8DB4-10FF3307D6F1}" dt="2021-02-06T10:18:49.257" v="980" actId="20577"/>
      <pc:docMkLst>
        <pc:docMk/>
      </pc:docMkLst>
      <pc:sldChg chg="del">
        <pc:chgData name="Amalia Spiliakou" userId="f4bd6b91a0b5818a" providerId="LiveId" clId="{50405CA7-7A5E-49A8-8DB4-10FF3307D6F1}" dt="2021-02-06T07:59:53.101" v="0" actId="47"/>
        <pc:sldMkLst>
          <pc:docMk/>
          <pc:sldMk cId="0" sldId="323"/>
        </pc:sldMkLst>
      </pc:sldChg>
      <pc:sldChg chg="addSp delSp modSp mod setBg">
        <pc:chgData name="Amalia Spiliakou" userId="f4bd6b91a0b5818a" providerId="LiveId" clId="{50405CA7-7A5E-49A8-8DB4-10FF3307D6F1}" dt="2021-02-06T08:03:02.167" v="22"/>
        <pc:sldMkLst>
          <pc:docMk/>
          <pc:sldMk cId="0" sldId="330"/>
        </pc:sldMkLst>
        <pc:spChg chg="add">
          <ac:chgData name="Amalia Spiliakou" userId="f4bd6b91a0b5818a" providerId="LiveId" clId="{50405CA7-7A5E-49A8-8DB4-10FF3307D6F1}" dt="2021-02-06T08:01:19.386" v="15" actId="26606"/>
          <ac:spMkLst>
            <pc:docMk/>
            <pc:sldMk cId="0" sldId="330"/>
            <ac:spMk id="71" creationId="{42A4FC2C-047E-45A5-965D-8E1E3BF09BC6}"/>
          </ac:spMkLst>
        </pc:spChg>
        <pc:picChg chg="add del mod">
          <ac:chgData name="Amalia Spiliakou" userId="f4bd6b91a0b5818a" providerId="LiveId" clId="{50405CA7-7A5E-49A8-8DB4-10FF3307D6F1}" dt="2021-02-06T08:02:48.559" v="20" actId="478"/>
          <ac:picMkLst>
            <pc:docMk/>
            <pc:sldMk cId="0" sldId="330"/>
            <ac:picMk id="1026" creationId="{846F1509-907C-4441-A68C-E3365FC6EB60}"/>
          </ac:picMkLst>
        </pc:picChg>
        <pc:picChg chg="add">
          <ac:chgData name="Amalia Spiliakou" userId="f4bd6b91a0b5818a" providerId="LiveId" clId="{50405CA7-7A5E-49A8-8DB4-10FF3307D6F1}" dt="2021-02-06T08:02:50.241" v="21"/>
          <ac:picMkLst>
            <pc:docMk/>
            <pc:sldMk cId="0" sldId="330"/>
            <ac:picMk id="1028" creationId="{6829F73E-290B-42A3-9A81-650B464522FE}"/>
          </ac:picMkLst>
        </pc:picChg>
        <pc:picChg chg="del">
          <ac:chgData name="Amalia Spiliakou" userId="f4bd6b91a0b5818a" providerId="LiveId" clId="{50405CA7-7A5E-49A8-8DB4-10FF3307D6F1}" dt="2021-02-06T08:01:12.783" v="13" actId="478"/>
          <ac:picMkLst>
            <pc:docMk/>
            <pc:sldMk cId="0" sldId="330"/>
            <ac:picMk id="134146" creationId="{A9260374-E21D-49D5-B56E-C8A7864E8900}"/>
          </ac:picMkLst>
        </pc:picChg>
      </pc:sldChg>
      <pc:sldChg chg="addSp delSp modSp">
        <pc:chgData name="Amalia Spiliakou" userId="f4bd6b91a0b5818a" providerId="LiveId" clId="{50405CA7-7A5E-49A8-8DB4-10FF3307D6F1}" dt="2021-02-06T09:02:42.585" v="463" actId="1076"/>
        <pc:sldMkLst>
          <pc:docMk/>
          <pc:sldMk cId="0" sldId="331"/>
        </pc:sldMkLst>
        <pc:picChg chg="add mod">
          <ac:chgData name="Amalia Spiliakou" userId="f4bd6b91a0b5818a" providerId="LiveId" clId="{50405CA7-7A5E-49A8-8DB4-10FF3307D6F1}" dt="2021-02-06T09:02:12.018" v="454" actId="14100"/>
          <ac:picMkLst>
            <pc:docMk/>
            <pc:sldMk cId="0" sldId="331"/>
            <ac:picMk id="3074" creationId="{54A29714-A918-458A-A76B-107A20AAB97D}"/>
          </ac:picMkLst>
        </pc:picChg>
        <pc:picChg chg="mod">
          <ac:chgData name="Amalia Spiliakou" userId="f4bd6b91a0b5818a" providerId="LiveId" clId="{50405CA7-7A5E-49A8-8DB4-10FF3307D6F1}" dt="2021-02-06T09:02:42.585" v="463" actId="1076"/>
          <ac:picMkLst>
            <pc:docMk/>
            <pc:sldMk cId="0" sldId="331"/>
            <ac:picMk id="136194" creationId="{8063954E-4605-456E-AAE6-D26818B4A331}"/>
          </ac:picMkLst>
        </pc:picChg>
        <pc:picChg chg="del">
          <ac:chgData name="Amalia Spiliakou" userId="f4bd6b91a0b5818a" providerId="LiveId" clId="{50405CA7-7A5E-49A8-8DB4-10FF3307D6F1}" dt="2021-02-06T09:01:51.801" v="449" actId="478"/>
          <ac:picMkLst>
            <pc:docMk/>
            <pc:sldMk cId="0" sldId="331"/>
            <ac:picMk id="136197" creationId="{01DACE53-3AB7-4702-BE3E-066AE9D7CF56}"/>
          </ac:picMkLst>
        </pc:picChg>
      </pc:sldChg>
      <pc:sldChg chg="addSp delSp modSp">
        <pc:chgData name="Amalia Spiliakou" userId="f4bd6b91a0b5818a" providerId="LiveId" clId="{50405CA7-7A5E-49A8-8DB4-10FF3307D6F1}" dt="2021-02-06T09:22:26.280" v="717" actId="1076"/>
        <pc:sldMkLst>
          <pc:docMk/>
          <pc:sldMk cId="0" sldId="332"/>
        </pc:sldMkLst>
        <pc:picChg chg="add mod">
          <ac:chgData name="Amalia Spiliakou" userId="f4bd6b91a0b5818a" providerId="LiveId" clId="{50405CA7-7A5E-49A8-8DB4-10FF3307D6F1}" dt="2021-02-06T09:19:29.222" v="606" actId="14100"/>
          <ac:picMkLst>
            <pc:docMk/>
            <pc:sldMk cId="0" sldId="332"/>
            <ac:picMk id="7170" creationId="{BC052888-EB5E-4D13-8138-D97178155325}"/>
          </ac:picMkLst>
        </pc:picChg>
        <pc:picChg chg="add del">
          <ac:chgData name="Amalia Spiliakou" userId="f4bd6b91a0b5818a" providerId="LiveId" clId="{50405CA7-7A5E-49A8-8DB4-10FF3307D6F1}" dt="2021-02-06T09:21:52.867" v="715" actId="478"/>
          <ac:picMkLst>
            <pc:docMk/>
            <pc:sldMk cId="0" sldId="332"/>
            <ac:picMk id="7172" creationId="{5B62D1D6-4C60-477F-A066-63B55A5F3FCE}"/>
          </ac:picMkLst>
        </pc:picChg>
        <pc:picChg chg="add mod">
          <ac:chgData name="Amalia Spiliakou" userId="f4bd6b91a0b5818a" providerId="LiveId" clId="{50405CA7-7A5E-49A8-8DB4-10FF3307D6F1}" dt="2021-02-06T09:22:26.280" v="717" actId="1076"/>
          <ac:picMkLst>
            <pc:docMk/>
            <pc:sldMk cId="0" sldId="332"/>
            <ac:picMk id="7174" creationId="{471C681B-5316-4976-87D5-73AA1A83D8D6}"/>
          </ac:picMkLst>
        </pc:picChg>
        <pc:picChg chg="del">
          <ac:chgData name="Amalia Spiliakou" userId="f4bd6b91a0b5818a" providerId="LiveId" clId="{50405CA7-7A5E-49A8-8DB4-10FF3307D6F1}" dt="2021-02-06T09:19:15.818" v="602" actId="478"/>
          <ac:picMkLst>
            <pc:docMk/>
            <pc:sldMk cId="0" sldId="332"/>
            <ac:picMk id="138242" creationId="{ED3A4C94-A015-4710-99C2-1A1BEB6717CB}"/>
          </ac:picMkLst>
        </pc:picChg>
        <pc:picChg chg="del">
          <ac:chgData name="Amalia Spiliakou" userId="f4bd6b91a0b5818a" providerId="LiveId" clId="{50405CA7-7A5E-49A8-8DB4-10FF3307D6F1}" dt="2021-02-06T09:19:17.060" v="603" actId="478"/>
          <ac:picMkLst>
            <pc:docMk/>
            <pc:sldMk cId="0" sldId="332"/>
            <ac:picMk id="138243" creationId="{11F0542F-D77B-4C37-B03A-504B66BABCDF}"/>
          </ac:picMkLst>
        </pc:picChg>
      </pc:sldChg>
      <pc:sldChg chg="del">
        <pc:chgData name="Amalia Spiliakou" userId="f4bd6b91a0b5818a" providerId="LiveId" clId="{50405CA7-7A5E-49A8-8DB4-10FF3307D6F1}" dt="2021-02-06T09:12:30.059" v="548" actId="47"/>
        <pc:sldMkLst>
          <pc:docMk/>
          <pc:sldMk cId="0" sldId="334"/>
        </pc:sldMkLst>
      </pc:sldChg>
      <pc:sldChg chg="addSp delSp modSp mod ord setBg">
        <pc:chgData name="Amalia Spiliakou" userId="f4bd6b91a0b5818a" providerId="LiveId" clId="{50405CA7-7A5E-49A8-8DB4-10FF3307D6F1}" dt="2021-02-06T09:17:05.719" v="584" actId="26606"/>
        <pc:sldMkLst>
          <pc:docMk/>
          <pc:sldMk cId="0" sldId="335"/>
        </pc:sldMkLst>
        <pc:spChg chg="add del">
          <ac:chgData name="Amalia Spiliakou" userId="f4bd6b91a0b5818a" providerId="LiveId" clId="{50405CA7-7A5E-49A8-8DB4-10FF3307D6F1}" dt="2021-02-06T09:17:05.719" v="584" actId="26606"/>
          <ac:spMkLst>
            <pc:docMk/>
            <pc:sldMk cId="0" sldId="335"/>
            <ac:spMk id="71" creationId="{42A4FC2C-047E-45A5-965D-8E1E3BF09BC6}"/>
          </ac:spMkLst>
        </pc:spChg>
        <pc:spChg chg="add">
          <ac:chgData name="Amalia Spiliakou" userId="f4bd6b91a0b5818a" providerId="LiveId" clId="{50405CA7-7A5E-49A8-8DB4-10FF3307D6F1}" dt="2021-02-06T09:17:05.719" v="584" actId="26606"/>
          <ac:spMkLst>
            <pc:docMk/>
            <pc:sldMk cId="0" sldId="335"/>
            <ac:spMk id="137" creationId="{42A4FC2C-047E-45A5-965D-8E1E3BF09BC6}"/>
          </ac:spMkLst>
        </pc:spChg>
        <pc:picChg chg="add del mod">
          <ac:chgData name="Amalia Spiliakou" userId="f4bd6b91a0b5818a" providerId="LiveId" clId="{50405CA7-7A5E-49A8-8DB4-10FF3307D6F1}" dt="2021-02-06T09:15:32.408" v="582" actId="478"/>
          <ac:picMkLst>
            <pc:docMk/>
            <pc:sldMk cId="0" sldId="335"/>
            <ac:picMk id="6146" creationId="{52842084-B553-46A2-89E6-696711929830}"/>
          </ac:picMkLst>
        </pc:picChg>
        <pc:picChg chg="add mod">
          <ac:chgData name="Amalia Spiliakou" userId="f4bd6b91a0b5818a" providerId="LiveId" clId="{50405CA7-7A5E-49A8-8DB4-10FF3307D6F1}" dt="2021-02-06T09:17:05.719" v="584" actId="26606"/>
          <ac:picMkLst>
            <pc:docMk/>
            <pc:sldMk cId="0" sldId="335"/>
            <ac:picMk id="6148" creationId="{D7B6E755-5B32-4AF4-B3AA-594F74543162}"/>
          </ac:picMkLst>
        </pc:picChg>
        <pc:picChg chg="del">
          <ac:chgData name="Amalia Spiliakou" userId="f4bd6b91a0b5818a" providerId="LiveId" clId="{50405CA7-7A5E-49A8-8DB4-10FF3307D6F1}" dt="2021-02-06T09:15:18.112" v="579" actId="478"/>
          <ac:picMkLst>
            <pc:docMk/>
            <pc:sldMk cId="0" sldId="335"/>
            <ac:picMk id="144386" creationId="{850E0F08-9C12-466F-BC30-BDA0F769644F}"/>
          </ac:picMkLst>
        </pc:picChg>
      </pc:sldChg>
      <pc:sldChg chg="del">
        <pc:chgData name="Amalia Spiliakou" userId="f4bd6b91a0b5818a" providerId="LiveId" clId="{50405CA7-7A5E-49A8-8DB4-10FF3307D6F1}" dt="2021-02-06T07:59:57.245" v="2" actId="47"/>
        <pc:sldMkLst>
          <pc:docMk/>
          <pc:sldMk cId="0" sldId="441"/>
        </pc:sldMkLst>
      </pc:sldChg>
      <pc:sldChg chg="del">
        <pc:chgData name="Amalia Spiliakou" userId="f4bd6b91a0b5818a" providerId="LiveId" clId="{50405CA7-7A5E-49A8-8DB4-10FF3307D6F1}" dt="2021-02-06T07:59:54.829" v="1" actId="47"/>
        <pc:sldMkLst>
          <pc:docMk/>
          <pc:sldMk cId="1904027712" sldId="466"/>
        </pc:sldMkLst>
      </pc:sldChg>
      <pc:sldChg chg="del setBg">
        <pc:chgData name="Amalia Spiliakou" userId="f4bd6b91a0b5818a" providerId="LiveId" clId="{50405CA7-7A5E-49A8-8DB4-10FF3307D6F1}" dt="2021-02-06T09:59:42.562" v="823" actId="47"/>
        <pc:sldMkLst>
          <pc:docMk/>
          <pc:sldMk cId="3084979365" sldId="467"/>
        </pc:sldMkLst>
      </pc:sldChg>
      <pc:sldChg chg="modSp del mod setBg">
        <pc:chgData name="Amalia Spiliakou" userId="f4bd6b91a0b5818a" providerId="LiveId" clId="{50405CA7-7A5E-49A8-8DB4-10FF3307D6F1}" dt="2021-02-06T10:06:15.813" v="851" actId="47"/>
        <pc:sldMkLst>
          <pc:docMk/>
          <pc:sldMk cId="3672556828" sldId="469"/>
        </pc:sldMkLst>
        <pc:spChg chg="mod">
          <ac:chgData name="Amalia Spiliakou" userId="f4bd6b91a0b5818a" providerId="LiveId" clId="{50405CA7-7A5E-49A8-8DB4-10FF3307D6F1}" dt="2021-02-06T10:05:55.056" v="850" actId="20577"/>
          <ac:spMkLst>
            <pc:docMk/>
            <pc:sldMk cId="3672556828" sldId="469"/>
            <ac:spMk id="2" creationId="{42B42914-CA0B-443D-B020-F2FBFA708476}"/>
          </ac:spMkLst>
        </pc:spChg>
      </pc:sldChg>
      <pc:sldChg chg="del setBg">
        <pc:chgData name="Amalia Spiliakou" userId="f4bd6b91a0b5818a" providerId="LiveId" clId="{50405CA7-7A5E-49A8-8DB4-10FF3307D6F1}" dt="2021-02-06T10:04:00.486" v="830" actId="47"/>
        <pc:sldMkLst>
          <pc:docMk/>
          <pc:sldMk cId="4135892191" sldId="471"/>
        </pc:sldMkLst>
      </pc:sldChg>
      <pc:sldChg chg="modSp del mod setBg">
        <pc:chgData name="Amalia Spiliakou" userId="f4bd6b91a0b5818a" providerId="LiveId" clId="{50405CA7-7A5E-49A8-8DB4-10FF3307D6F1}" dt="2021-02-06T09:59:48.580" v="825" actId="47"/>
        <pc:sldMkLst>
          <pc:docMk/>
          <pc:sldMk cId="3084941862" sldId="472"/>
        </pc:sldMkLst>
        <pc:spChg chg="mod">
          <ac:chgData name="Amalia Spiliakou" userId="f4bd6b91a0b5818a" providerId="LiveId" clId="{50405CA7-7A5E-49A8-8DB4-10FF3307D6F1}" dt="2021-02-06T09:58:20.168" v="822" actId="20577"/>
          <ac:spMkLst>
            <pc:docMk/>
            <pc:sldMk cId="3084941862" sldId="472"/>
            <ac:spMk id="2" creationId="{08A86956-3AB4-4165-B8EC-78373ACCF0FF}"/>
          </ac:spMkLst>
        </pc:spChg>
      </pc:sldChg>
      <pc:sldChg chg="modSp del mod setBg">
        <pc:chgData name="Amalia Spiliakou" userId="f4bd6b91a0b5818a" providerId="LiveId" clId="{50405CA7-7A5E-49A8-8DB4-10FF3307D6F1}" dt="2021-02-06T10:10:36.682" v="864" actId="47"/>
        <pc:sldMkLst>
          <pc:docMk/>
          <pc:sldMk cId="12503698" sldId="476"/>
        </pc:sldMkLst>
        <pc:spChg chg="mod">
          <ac:chgData name="Amalia Spiliakou" userId="f4bd6b91a0b5818a" providerId="LiveId" clId="{50405CA7-7A5E-49A8-8DB4-10FF3307D6F1}" dt="2021-02-06T09:04:03.881" v="467" actId="27636"/>
          <ac:spMkLst>
            <pc:docMk/>
            <pc:sldMk cId="12503698" sldId="476"/>
            <ac:spMk id="7" creationId="{E3D2B07B-2EBA-43AD-BDE2-C35D4D5FAD1F}"/>
          </ac:spMkLst>
        </pc:spChg>
      </pc:sldChg>
      <pc:sldChg chg="modSp del mod setBg">
        <pc:chgData name="Amalia Spiliakou" userId="f4bd6b91a0b5818a" providerId="LiveId" clId="{50405CA7-7A5E-49A8-8DB4-10FF3307D6F1}" dt="2021-02-06T10:12:47.833" v="866" actId="47"/>
        <pc:sldMkLst>
          <pc:docMk/>
          <pc:sldMk cId="1980365385" sldId="478"/>
        </pc:sldMkLst>
        <pc:spChg chg="mod">
          <ac:chgData name="Amalia Spiliakou" userId="f4bd6b91a0b5818a" providerId="LiveId" clId="{50405CA7-7A5E-49A8-8DB4-10FF3307D6F1}" dt="2021-02-06T09:01:00.597" v="448" actId="20577"/>
          <ac:spMkLst>
            <pc:docMk/>
            <pc:sldMk cId="1980365385" sldId="478"/>
            <ac:spMk id="2" creationId="{6300475B-D5EB-4685-AA35-E508C644C15C}"/>
          </ac:spMkLst>
        </pc:spChg>
      </pc:sldChg>
      <pc:sldChg chg="del">
        <pc:chgData name="Amalia Spiliakou" userId="f4bd6b91a0b5818a" providerId="LiveId" clId="{50405CA7-7A5E-49A8-8DB4-10FF3307D6F1}" dt="2021-02-06T09:13:09.374" v="550" actId="47"/>
        <pc:sldMkLst>
          <pc:docMk/>
          <pc:sldMk cId="3872698600" sldId="479"/>
        </pc:sldMkLst>
      </pc:sldChg>
      <pc:sldChg chg="modSp del mod ord setBg">
        <pc:chgData name="Amalia Spiliakou" userId="f4bd6b91a0b5818a" providerId="LiveId" clId="{50405CA7-7A5E-49A8-8DB4-10FF3307D6F1}" dt="2021-02-06T10:13:12.243" v="867" actId="47"/>
        <pc:sldMkLst>
          <pc:docMk/>
          <pc:sldMk cId="1535138743" sldId="480"/>
        </pc:sldMkLst>
        <pc:spChg chg="mod">
          <ac:chgData name="Amalia Spiliakou" userId="f4bd6b91a0b5818a" providerId="LiveId" clId="{50405CA7-7A5E-49A8-8DB4-10FF3307D6F1}" dt="2021-02-06T09:11:58.708" v="546" actId="6549"/>
          <ac:spMkLst>
            <pc:docMk/>
            <pc:sldMk cId="1535138743" sldId="480"/>
            <ac:spMk id="2" creationId="{9E7E214D-43A5-4050-9C5A-395F1079A0EA}"/>
          </ac:spMkLst>
        </pc:spChg>
      </pc:sldChg>
      <pc:sldChg chg="modSp del mod ord setBg">
        <pc:chgData name="Amalia Spiliakou" userId="f4bd6b91a0b5818a" providerId="LiveId" clId="{50405CA7-7A5E-49A8-8DB4-10FF3307D6F1}" dt="2021-02-06T10:07:08.400" v="854" actId="47"/>
        <pc:sldMkLst>
          <pc:docMk/>
          <pc:sldMk cId="555604245" sldId="482"/>
        </pc:sldMkLst>
        <pc:spChg chg="mod">
          <ac:chgData name="Amalia Spiliakou" userId="f4bd6b91a0b5818a" providerId="LiveId" clId="{50405CA7-7A5E-49A8-8DB4-10FF3307D6F1}" dt="2021-02-06T10:07:03.933" v="853" actId="6549"/>
          <ac:spMkLst>
            <pc:docMk/>
            <pc:sldMk cId="555604245" sldId="482"/>
            <ac:spMk id="4" creationId="{8DCAFBAE-FFF9-4C5F-A601-7009CD7A2B7A}"/>
          </ac:spMkLst>
        </pc:spChg>
      </pc:sldChg>
      <pc:sldChg chg="addSp delSp modSp">
        <pc:chgData name="Amalia Spiliakou" userId="f4bd6b91a0b5818a" providerId="LiveId" clId="{50405CA7-7A5E-49A8-8DB4-10FF3307D6F1}" dt="2021-02-06T08:28:33.358" v="176" actId="14100"/>
        <pc:sldMkLst>
          <pc:docMk/>
          <pc:sldMk cId="4156604988" sldId="483"/>
        </pc:sldMkLst>
        <pc:picChg chg="add mod">
          <ac:chgData name="Amalia Spiliakou" userId="f4bd6b91a0b5818a" providerId="LiveId" clId="{50405CA7-7A5E-49A8-8DB4-10FF3307D6F1}" dt="2021-02-06T08:28:25.769" v="174" actId="1076"/>
          <ac:picMkLst>
            <pc:docMk/>
            <pc:sldMk cId="4156604988" sldId="483"/>
            <ac:picMk id="17410" creationId="{CEC69C3A-1640-480B-B1D4-055262AC0673}"/>
          </ac:picMkLst>
        </pc:picChg>
        <pc:picChg chg="add del mod">
          <ac:chgData name="Amalia Spiliakou" userId="f4bd6b91a0b5818a" providerId="LiveId" clId="{50405CA7-7A5E-49A8-8DB4-10FF3307D6F1}" dt="2021-02-06T08:24:56.387" v="155" actId="478"/>
          <ac:picMkLst>
            <pc:docMk/>
            <pc:sldMk cId="4156604988" sldId="483"/>
            <ac:picMk id="17412" creationId="{E3B12290-F61C-42E1-AF40-42BBD4F33C84}"/>
          </ac:picMkLst>
        </pc:picChg>
        <pc:picChg chg="add del mod">
          <ac:chgData name="Amalia Spiliakou" userId="f4bd6b91a0b5818a" providerId="LiveId" clId="{50405CA7-7A5E-49A8-8DB4-10FF3307D6F1}" dt="2021-02-06T08:25:04.273" v="158" actId="478"/>
          <ac:picMkLst>
            <pc:docMk/>
            <pc:sldMk cId="4156604988" sldId="483"/>
            <ac:picMk id="17414" creationId="{54AB2E77-1661-46F4-A34A-F61325B8BBC9}"/>
          </ac:picMkLst>
        </pc:picChg>
        <pc:picChg chg="add mod">
          <ac:chgData name="Amalia Spiliakou" userId="f4bd6b91a0b5818a" providerId="LiveId" clId="{50405CA7-7A5E-49A8-8DB4-10FF3307D6F1}" dt="2021-02-06T08:28:33.358" v="176" actId="14100"/>
          <ac:picMkLst>
            <pc:docMk/>
            <pc:sldMk cId="4156604988" sldId="483"/>
            <ac:picMk id="17416" creationId="{97B4BF9E-99EF-4902-A45D-38A009289F98}"/>
          </ac:picMkLst>
        </pc:picChg>
        <pc:picChg chg="del mod">
          <ac:chgData name="Amalia Spiliakou" userId="f4bd6b91a0b5818a" providerId="LiveId" clId="{50405CA7-7A5E-49A8-8DB4-10FF3307D6F1}" dt="2021-02-06T08:12:39.324" v="125" actId="478"/>
          <ac:picMkLst>
            <pc:docMk/>
            <pc:sldMk cId="4156604988" sldId="483"/>
            <ac:picMk id="148482" creationId="{A1CDD14D-F5A1-4ADF-9DC1-04F6EB290BE0}"/>
          </ac:picMkLst>
        </pc:picChg>
        <pc:picChg chg="del">
          <ac:chgData name="Amalia Spiliakou" userId="f4bd6b91a0b5818a" providerId="LiveId" clId="{50405CA7-7A5E-49A8-8DB4-10FF3307D6F1}" dt="2021-02-06T08:12:30.916" v="121" actId="478"/>
          <ac:picMkLst>
            <pc:docMk/>
            <pc:sldMk cId="4156604988" sldId="483"/>
            <ac:picMk id="148483" creationId="{A44375EC-59CD-4901-8D9A-DE57BC8A12CD}"/>
          </ac:picMkLst>
        </pc:picChg>
      </pc:sldChg>
      <pc:sldChg chg="addSp delSp modSp setBg">
        <pc:chgData name="Amalia Spiliakou" userId="f4bd6b91a0b5818a" providerId="LiveId" clId="{50405CA7-7A5E-49A8-8DB4-10FF3307D6F1}" dt="2021-02-06T08:54:15.018" v="348"/>
        <pc:sldMkLst>
          <pc:docMk/>
          <pc:sldMk cId="233854891" sldId="484"/>
        </pc:sldMkLst>
        <pc:picChg chg="add mod">
          <ac:chgData name="Amalia Spiliakou" userId="f4bd6b91a0b5818a" providerId="LiveId" clId="{50405CA7-7A5E-49A8-8DB4-10FF3307D6F1}" dt="2021-02-06T08:51:49.200" v="306" actId="1076"/>
          <ac:picMkLst>
            <pc:docMk/>
            <pc:sldMk cId="233854891" sldId="484"/>
            <ac:picMk id="1026" creationId="{6DF9CD84-FEDA-4B7A-B350-EE3BA49CA713}"/>
          </ac:picMkLst>
        </pc:picChg>
        <pc:picChg chg="add del">
          <ac:chgData name="Amalia Spiliakou" userId="f4bd6b91a0b5818a" providerId="LiveId" clId="{50405CA7-7A5E-49A8-8DB4-10FF3307D6F1}" dt="2021-02-06T08:41:51.352" v="220" actId="478"/>
          <ac:picMkLst>
            <pc:docMk/>
            <pc:sldMk cId="233854891" sldId="484"/>
            <ac:picMk id="1028" creationId="{327F379B-7D1D-4535-A71D-A637EE712083}"/>
          </ac:picMkLst>
        </pc:picChg>
        <pc:picChg chg="add del mod">
          <ac:chgData name="Amalia Spiliakou" userId="f4bd6b91a0b5818a" providerId="LiveId" clId="{50405CA7-7A5E-49A8-8DB4-10FF3307D6F1}" dt="2021-02-06T08:42:30.259" v="224" actId="478"/>
          <ac:picMkLst>
            <pc:docMk/>
            <pc:sldMk cId="233854891" sldId="484"/>
            <ac:picMk id="1030" creationId="{F11A8643-C0CB-4CBE-8B8F-583F067E58DF}"/>
          </ac:picMkLst>
        </pc:picChg>
        <pc:picChg chg="add mod">
          <ac:chgData name="Amalia Spiliakou" userId="f4bd6b91a0b5818a" providerId="LiveId" clId="{50405CA7-7A5E-49A8-8DB4-10FF3307D6F1}" dt="2021-02-06T08:51:39.957" v="304" actId="1076"/>
          <ac:picMkLst>
            <pc:docMk/>
            <pc:sldMk cId="233854891" sldId="484"/>
            <ac:picMk id="1032" creationId="{E971A45B-5928-44FB-A08C-58BD7D6FC1B6}"/>
          </ac:picMkLst>
        </pc:picChg>
        <pc:picChg chg="add mod">
          <ac:chgData name="Amalia Spiliakou" userId="f4bd6b91a0b5818a" providerId="LiveId" clId="{50405CA7-7A5E-49A8-8DB4-10FF3307D6F1}" dt="2021-02-06T08:51:29.522" v="302" actId="1076"/>
          <ac:picMkLst>
            <pc:docMk/>
            <pc:sldMk cId="233854891" sldId="484"/>
            <ac:picMk id="1034" creationId="{90E118B9-E423-4127-93BF-A79FF1E60830}"/>
          </ac:picMkLst>
        </pc:picChg>
        <pc:picChg chg="add mod">
          <ac:chgData name="Amalia Spiliakou" userId="f4bd6b91a0b5818a" providerId="LiveId" clId="{50405CA7-7A5E-49A8-8DB4-10FF3307D6F1}" dt="2021-02-06T08:51:34.029" v="303" actId="1076"/>
          <ac:picMkLst>
            <pc:docMk/>
            <pc:sldMk cId="233854891" sldId="484"/>
            <ac:picMk id="1036" creationId="{38022232-50A2-4962-92F8-DA4009764935}"/>
          </ac:picMkLst>
        </pc:picChg>
        <pc:picChg chg="del">
          <ac:chgData name="Amalia Spiliakou" userId="f4bd6b91a0b5818a" providerId="LiveId" clId="{50405CA7-7A5E-49A8-8DB4-10FF3307D6F1}" dt="2021-02-06T08:29:53.527" v="180" actId="478"/>
          <ac:picMkLst>
            <pc:docMk/>
            <pc:sldMk cId="233854891" sldId="484"/>
            <ac:picMk id="150530" creationId="{D8BEE92E-41E6-4AE8-B2C2-EADF2DEDA813}"/>
          </ac:picMkLst>
        </pc:picChg>
        <pc:picChg chg="del">
          <ac:chgData name="Amalia Spiliakou" userId="f4bd6b91a0b5818a" providerId="LiveId" clId="{50405CA7-7A5E-49A8-8DB4-10FF3307D6F1}" dt="2021-02-06T08:29:55.273" v="181" actId="478"/>
          <ac:picMkLst>
            <pc:docMk/>
            <pc:sldMk cId="233854891" sldId="484"/>
            <ac:picMk id="150531" creationId="{DE3F59E6-433B-467C-A4DB-A5093F2AD488}"/>
          </ac:picMkLst>
        </pc:picChg>
        <pc:picChg chg="del">
          <ac:chgData name="Amalia Spiliakou" userId="f4bd6b91a0b5818a" providerId="LiveId" clId="{50405CA7-7A5E-49A8-8DB4-10FF3307D6F1}" dt="2021-02-06T08:29:57.124" v="182" actId="478"/>
          <ac:picMkLst>
            <pc:docMk/>
            <pc:sldMk cId="233854891" sldId="484"/>
            <ac:picMk id="150532" creationId="{000FF483-41FF-4B00-AFA6-AF3BC86408FD}"/>
          </ac:picMkLst>
        </pc:picChg>
      </pc:sldChg>
      <pc:sldChg chg="del">
        <pc:chgData name="Amalia Spiliakou" userId="f4bd6b91a0b5818a" providerId="LiveId" clId="{50405CA7-7A5E-49A8-8DB4-10FF3307D6F1}" dt="2021-02-06T08:54:21.971" v="349" actId="47"/>
        <pc:sldMkLst>
          <pc:docMk/>
          <pc:sldMk cId="1476739727" sldId="485"/>
        </pc:sldMkLst>
      </pc:sldChg>
      <pc:sldChg chg="modSp del mod setBg">
        <pc:chgData name="Amalia Spiliakou" userId="f4bd6b91a0b5818a" providerId="LiveId" clId="{50405CA7-7A5E-49A8-8DB4-10FF3307D6F1}" dt="2021-02-06T10:14:38.805" v="871" actId="47"/>
        <pc:sldMkLst>
          <pc:docMk/>
          <pc:sldMk cId="34316366" sldId="486"/>
        </pc:sldMkLst>
        <pc:spChg chg="mod">
          <ac:chgData name="Amalia Spiliakou" userId="f4bd6b91a0b5818a" providerId="LiveId" clId="{50405CA7-7A5E-49A8-8DB4-10FF3307D6F1}" dt="2021-02-06T09:20:33.448" v="629" actId="20577"/>
          <ac:spMkLst>
            <pc:docMk/>
            <pc:sldMk cId="34316366" sldId="486"/>
            <ac:spMk id="4" creationId="{6BA3A8AA-0C15-489C-BDE5-6D8092910E74}"/>
          </ac:spMkLst>
        </pc:spChg>
      </pc:sldChg>
      <pc:sldChg chg="modSp del mod setBg">
        <pc:chgData name="Amalia Spiliakou" userId="f4bd6b91a0b5818a" providerId="LiveId" clId="{50405CA7-7A5E-49A8-8DB4-10FF3307D6F1}" dt="2021-02-06T10:15:39.318" v="874" actId="47"/>
        <pc:sldMkLst>
          <pc:docMk/>
          <pc:sldMk cId="3408882976" sldId="488"/>
        </pc:sldMkLst>
        <pc:spChg chg="mod">
          <ac:chgData name="Amalia Spiliakou" userId="f4bd6b91a0b5818a" providerId="LiveId" clId="{50405CA7-7A5E-49A8-8DB4-10FF3307D6F1}" dt="2021-02-06T10:15:18.943" v="873" actId="1076"/>
          <ac:spMkLst>
            <pc:docMk/>
            <pc:sldMk cId="3408882976" sldId="488"/>
            <ac:spMk id="4" creationId="{876772D2-A555-45DB-96CA-1938EB43291E}"/>
          </ac:spMkLst>
        </pc:spChg>
      </pc:sldChg>
      <pc:sldChg chg="del setBg">
        <pc:chgData name="Amalia Spiliakou" userId="f4bd6b91a0b5818a" providerId="LiveId" clId="{50405CA7-7A5E-49A8-8DB4-10FF3307D6F1}" dt="2021-02-06T10:15:00.216" v="872" actId="47"/>
        <pc:sldMkLst>
          <pc:docMk/>
          <pc:sldMk cId="3101109449" sldId="490"/>
        </pc:sldMkLst>
      </pc:sldChg>
      <pc:sldChg chg="del setBg">
        <pc:chgData name="Amalia Spiliakou" userId="f4bd6b91a0b5818a" providerId="LiveId" clId="{50405CA7-7A5E-49A8-8DB4-10FF3307D6F1}" dt="2021-02-06T10:03:31.731" v="829" actId="47"/>
        <pc:sldMkLst>
          <pc:docMk/>
          <pc:sldMk cId="3394697239" sldId="491"/>
        </pc:sldMkLst>
      </pc:sldChg>
      <pc:sldChg chg="del setBg">
        <pc:chgData name="Amalia Spiliakou" userId="f4bd6b91a0b5818a" providerId="LiveId" clId="{50405CA7-7A5E-49A8-8DB4-10FF3307D6F1}" dt="2021-02-06T09:59:45.803" v="824" actId="47"/>
        <pc:sldMkLst>
          <pc:docMk/>
          <pc:sldMk cId="552916914" sldId="493"/>
        </pc:sldMkLst>
      </pc:sldChg>
      <pc:sldChg chg="modSp del mod setBg">
        <pc:chgData name="Amalia Spiliakou" userId="f4bd6b91a0b5818a" providerId="LiveId" clId="{50405CA7-7A5E-49A8-8DB4-10FF3307D6F1}" dt="2021-02-06T10:05:29.065" v="834" actId="47"/>
        <pc:sldMkLst>
          <pc:docMk/>
          <pc:sldMk cId="1321597472" sldId="495"/>
        </pc:sldMkLst>
        <pc:spChg chg="mod">
          <ac:chgData name="Amalia Spiliakou" userId="f4bd6b91a0b5818a" providerId="LiveId" clId="{50405CA7-7A5E-49A8-8DB4-10FF3307D6F1}" dt="2021-02-06T10:05:24.078" v="833" actId="27636"/>
          <ac:spMkLst>
            <pc:docMk/>
            <pc:sldMk cId="1321597472" sldId="495"/>
            <ac:spMk id="2" creationId="{4447A5DE-BD1F-42F2-BE90-9542C3D40652}"/>
          </ac:spMkLst>
        </pc:spChg>
      </pc:sldChg>
      <pc:sldChg chg="del setBg">
        <pc:chgData name="Amalia Spiliakou" userId="f4bd6b91a0b5818a" providerId="LiveId" clId="{50405CA7-7A5E-49A8-8DB4-10FF3307D6F1}" dt="2021-02-06T10:02:45.750" v="827" actId="47"/>
        <pc:sldMkLst>
          <pc:docMk/>
          <pc:sldMk cId="3794907863" sldId="497"/>
        </pc:sldMkLst>
      </pc:sldChg>
      <pc:sldChg chg="modSp del mod setBg">
        <pc:chgData name="Amalia Spiliakou" userId="f4bd6b91a0b5818a" providerId="LiveId" clId="{50405CA7-7A5E-49A8-8DB4-10FF3307D6F1}" dt="2021-02-06T10:03:18.069" v="828" actId="47"/>
        <pc:sldMkLst>
          <pc:docMk/>
          <pc:sldMk cId="3384671942" sldId="500"/>
        </pc:sldMkLst>
        <pc:spChg chg="mod">
          <ac:chgData name="Amalia Spiliakou" userId="f4bd6b91a0b5818a" providerId="LiveId" clId="{50405CA7-7A5E-49A8-8DB4-10FF3307D6F1}" dt="2021-02-06T10:00:27.678" v="826" actId="6549"/>
          <ac:spMkLst>
            <pc:docMk/>
            <pc:sldMk cId="3384671942" sldId="500"/>
            <ac:spMk id="6" creationId="{1F880B30-FB41-44C8-ABD7-892C10C6A3C5}"/>
          </ac:spMkLst>
        </pc:spChg>
      </pc:sldChg>
      <pc:sldChg chg="del setBg">
        <pc:chgData name="Amalia Spiliakou" userId="f4bd6b91a0b5818a" providerId="LiveId" clId="{50405CA7-7A5E-49A8-8DB4-10FF3307D6F1}" dt="2021-02-06T10:04:45.598" v="831" actId="47"/>
        <pc:sldMkLst>
          <pc:docMk/>
          <pc:sldMk cId="1398930493" sldId="501"/>
        </pc:sldMkLst>
      </pc:sldChg>
      <pc:sldChg chg="addSp delSp modSp new del mod">
        <pc:chgData name="Amalia Spiliakou" userId="f4bd6b91a0b5818a" providerId="LiveId" clId="{50405CA7-7A5E-49A8-8DB4-10FF3307D6F1}" dt="2021-02-06T10:06:40.736" v="852" actId="47"/>
        <pc:sldMkLst>
          <pc:docMk/>
          <pc:sldMk cId="865560839" sldId="502"/>
        </pc:sldMkLst>
        <pc:spChg chg="del">
          <ac:chgData name="Amalia Spiliakou" userId="f4bd6b91a0b5818a" providerId="LiveId" clId="{50405CA7-7A5E-49A8-8DB4-10FF3307D6F1}" dt="2021-02-06T08:01:32.789" v="17"/>
          <ac:spMkLst>
            <pc:docMk/>
            <pc:sldMk cId="865560839" sldId="502"/>
            <ac:spMk id="2" creationId="{DD99BBD3-B16D-4D30-B6F5-F13230C54FA4}"/>
          </ac:spMkLst>
        </pc:spChg>
        <pc:spChg chg="del">
          <ac:chgData name="Amalia Spiliakou" userId="f4bd6b91a0b5818a" providerId="LiveId" clId="{50405CA7-7A5E-49A8-8DB4-10FF3307D6F1}" dt="2021-02-06T08:01:32.789" v="17"/>
          <ac:spMkLst>
            <pc:docMk/>
            <pc:sldMk cId="865560839" sldId="502"/>
            <ac:spMk id="3" creationId="{689B03EB-F023-47AF-8B42-CB097827BF8C}"/>
          </ac:spMkLst>
        </pc:spChg>
        <pc:spChg chg="add mod">
          <ac:chgData name="Amalia Spiliakou" userId="f4bd6b91a0b5818a" providerId="LiveId" clId="{50405CA7-7A5E-49A8-8DB4-10FF3307D6F1}" dt="2021-02-06T08:04:04.741" v="33" actId="20577"/>
          <ac:spMkLst>
            <pc:docMk/>
            <pc:sldMk cId="865560839" sldId="502"/>
            <ac:spMk id="4" creationId="{AF48CB76-F3A3-41BF-A00E-03A9D6A09CCD}"/>
          </ac:spMkLst>
        </pc:spChg>
      </pc:sldChg>
      <pc:sldChg chg="addSp delSp modSp new mod">
        <pc:chgData name="Amalia Spiliakou" userId="f4bd6b91a0b5818a" providerId="LiveId" clId="{50405CA7-7A5E-49A8-8DB4-10FF3307D6F1}" dt="2021-02-06T08:07:11.884" v="78"/>
        <pc:sldMkLst>
          <pc:docMk/>
          <pc:sldMk cId="2516567859" sldId="503"/>
        </pc:sldMkLst>
        <pc:spChg chg="del">
          <ac:chgData name="Amalia Spiliakou" userId="f4bd6b91a0b5818a" providerId="LiveId" clId="{50405CA7-7A5E-49A8-8DB4-10FF3307D6F1}" dt="2021-02-06T08:06:16.530" v="74" actId="478"/>
          <ac:spMkLst>
            <pc:docMk/>
            <pc:sldMk cId="2516567859" sldId="503"/>
            <ac:spMk id="2" creationId="{978792BC-ADBC-43B8-BFE6-5BB772733D11}"/>
          </ac:spMkLst>
        </pc:spChg>
        <pc:picChg chg="add del mod">
          <ac:chgData name="Amalia Spiliakou" userId="f4bd6b91a0b5818a" providerId="LiveId" clId="{50405CA7-7A5E-49A8-8DB4-10FF3307D6F1}" dt="2021-02-06T08:07:09.164" v="77" actId="478"/>
          <ac:picMkLst>
            <pc:docMk/>
            <pc:sldMk cId="2516567859" sldId="503"/>
            <ac:picMk id="15362" creationId="{E81A108F-33DC-4BD7-B25B-3D34D21A4FCF}"/>
          </ac:picMkLst>
        </pc:picChg>
        <pc:picChg chg="add">
          <ac:chgData name="Amalia Spiliakou" userId="f4bd6b91a0b5818a" providerId="LiveId" clId="{50405CA7-7A5E-49A8-8DB4-10FF3307D6F1}" dt="2021-02-06T08:07:11.884" v="78"/>
          <ac:picMkLst>
            <pc:docMk/>
            <pc:sldMk cId="2516567859" sldId="503"/>
            <ac:picMk id="15364" creationId="{FADA2447-E901-4A1C-9F3F-78D1478186A1}"/>
          </ac:picMkLst>
        </pc:picChg>
      </pc:sldChg>
      <pc:sldChg chg="modSp new del mod">
        <pc:chgData name="Amalia Spiliakou" userId="f4bd6b91a0b5818a" providerId="LiveId" clId="{50405CA7-7A5E-49A8-8DB4-10FF3307D6F1}" dt="2021-02-06T10:08:07.661" v="856" actId="47"/>
        <pc:sldMkLst>
          <pc:docMk/>
          <pc:sldMk cId="4139802455" sldId="504"/>
        </pc:sldMkLst>
        <pc:spChg chg="mod">
          <ac:chgData name="Amalia Spiliakou" userId="f4bd6b91a0b5818a" providerId="LiveId" clId="{50405CA7-7A5E-49A8-8DB4-10FF3307D6F1}" dt="2021-02-06T08:08:28.157" v="106" actId="27636"/>
          <ac:spMkLst>
            <pc:docMk/>
            <pc:sldMk cId="4139802455" sldId="504"/>
            <ac:spMk id="2" creationId="{818D9F8C-6B6C-4CD8-B112-596B50888422}"/>
          </ac:spMkLst>
        </pc:spChg>
      </pc:sldChg>
      <pc:sldChg chg="addSp delSp modSp new mod">
        <pc:chgData name="Amalia Spiliakou" userId="f4bd6b91a0b5818a" providerId="LiveId" clId="{50405CA7-7A5E-49A8-8DB4-10FF3307D6F1}" dt="2021-02-06T08:09:39.591" v="111"/>
        <pc:sldMkLst>
          <pc:docMk/>
          <pc:sldMk cId="1961359330" sldId="505"/>
        </pc:sldMkLst>
        <pc:spChg chg="del">
          <ac:chgData name="Amalia Spiliakou" userId="f4bd6b91a0b5818a" providerId="LiveId" clId="{50405CA7-7A5E-49A8-8DB4-10FF3307D6F1}" dt="2021-02-06T08:09:30.917" v="108"/>
          <ac:spMkLst>
            <pc:docMk/>
            <pc:sldMk cId="1961359330" sldId="505"/>
            <ac:spMk id="2" creationId="{A6120CC5-F41E-4D13-9329-B4F2E5353BDE}"/>
          </ac:spMkLst>
        </pc:spChg>
        <pc:spChg chg="del">
          <ac:chgData name="Amalia Spiliakou" userId="f4bd6b91a0b5818a" providerId="LiveId" clId="{50405CA7-7A5E-49A8-8DB4-10FF3307D6F1}" dt="2021-02-06T08:09:30.917" v="108"/>
          <ac:spMkLst>
            <pc:docMk/>
            <pc:sldMk cId="1961359330" sldId="505"/>
            <ac:spMk id="3" creationId="{1F851E13-2902-4DCA-A5AE-EBFB886B9C19}"/>
          </ac:spMkLst>
        </pc:spChg>
        <pc:spChg chg="add del mod">
          <ac:chgData name="Amalia Spiliakou" userId="f4bd6b91a0b5818a" providerId="LiveId" clId="{50405CA7-7A5E-49A8-8DB4-10FF3307D6F1}" dt="2021-02-06T08:09:37.924" v="110" actId="478"/>
          <ac:spMkLst>
            <pc:docMk/>
            <pc:sldMk cId="1961359330" sldId="505"/>
            <ac:spMk id="4" creationId="{D1138636-E3BA-44BD-8BF9-D3EBFFAE7A02}"/>
          </ac:spMkLst>
        </pc:spChg>
        <pc:picChg chg="add">
          <ac:chgData name="Amalia Spiliakou" userId="f4bd6b91a0b5818a" providerId="LiveId" clId="{50405CA7-7A5E-49A8-8DB4-10FF3307D6F1}" dt="2021-02-06T08:09:39.591" v="111"/>
          <ac:picMkLst>
            <pc:docMk/>
            <pc:sldMk cId="1961359330" sldId="505"/>
            <ac:picMk id="16386" creationId="{19882DFF-6E31-4CAE-BF92-13D4D0312BB8}"/>
          </ac:picMkLst>
        </pc:picChg>
      </pc:sldChg>
      <pc:sldChg chg="modSp new del mod">
        <pc:chgData name="Amalia Spiliakou" userId="f4bd6b91a0b5818a" providerId="LiveId" clId="{50405CA7-7A5E-49A8-8DB4-10FF3307D6F1}" dt="2021-02-06T10:07:32.271" v="855" actId="47"/>
        <pc:sldMkLst>
          <pc:docMk/>
          <pc:sldMk cId="583587076" sldId="506"/>
        </pc:sldMkLst>
        <pc:spChg chg="mod">
          <ac:chgData name="Amalia Spiliakou" userId="f4bd6b91a0b5818a" providerId="LiveId" clId="{50405CA7-7A5E-49A8-8DB4-10FF3307D6F1}" dt="2021-02-06T08:10:40.446" v="120" actId="20577"/>
          <ac:spMkLst>
            <pc:docMk/>
            <pc:sldMk cId="583587076" sldId="506"/>
            <ac:spMk id="2" creationId="{F6FAB66E-781C-4098-B9F1-9A1899DAB13F}"/>
          </ac:spMkLst>
        </pc:spChg>
      </pc:sldChg>
      <pc:sldChg chg="addSp delSp modSp new del mod">
        <pc:chgData name="Amalia Spiliakou" userId="f4bd6b91a0b5818a" providerId="LiveId" clId="{50405CA7-7A5E-49A8-8DB4-10FF3307D6F1}" dt="2021-02-06T10:08:33.786" v="857" actId="47"/>
        <pc:sldMkLst>
          <pc:docMk/>
          <pc:sldMk cId="1584536722" sldId="507"/>
        </pc:sldMkLst>
        <pc:spChg chg="del">
          <ac:chgData name="Amalia Spiliakou" userId="f4bd6b91a0b5818a" providerId="LiveId" clId="{50405CA7-7A5E-49A8-8DB4-10FF3307D6F1}" dt="2021-02-06T08:12:52.511" v="127"/>
          <ac:spMkLst>
            <pc:docMk/>
            <pc:sldMk cId="1584536722" sldId="507"/>
            <ac:spMk id="2" creationId="{851AD70C-6937-4206-8523-B51D6C85ACA1}"/>
          </ac:spMkLst>
        </pc:spChg>
        <pc:spChg chg="del">
          <ac:chgData name="Amalia Spiliakou" userId="f4bd6b91a0b5818a" providerId="LiveId" clId="{50405CA7-7A5E-49A8-8DB4-10FF3307D6F1}" dt="2021-02-06T08:12:52.511" v="127"/>
          <ac:spMkLst>
            <pc:docMk/>
            <pc:sldMk cId="1584536722" sldId="507"/>
            <ac:spMk id="3" creationId="{1188FC6F-151F-47BE-9B2C-341E0A74C173}"/>
          </ac:spMkLst>
        </pc:spChg>
        <pc:spChg chg="add mod">
          <ac:chgData name="Amalia Spiliakou" userId="f4bd6b91a0b5818a" providerId="LiveId" clId="{50405CA7-7A5E-49A8-8DB4-10FF3307D6F1}" dt="2021-02-06T08:29:10.963" v="179" actId="20577"/>
          <ac:spMkLst>
            <pc:docMk/>
            <pc:sldMk cId="1584536722" sldId="507"/>
            <ac:spMk id="4" creationId="{C030671D-0B35-4453-AB98-D667EFDFB9BF}"/>
          </ac:spMkLst>
        </pc:spChg>
      </pc:sldChg>
      <pc:sldChg chg="addSp delSp modSp new mod setBg">
        <pc:chgData name="Amalia Spiliakou" userId="f4bd6b91a0b5818a" providerId="LiveId" clId="{50405CA7-7A5E-49A8-8DB4-10FF3307D6F1}" dt="2021-02-06T08:25:28.234" v="163" actId="26606"/>
        <pc:sldMkLst>
          <pc:docMk/>
          <pc:sldMk cId="2881124734" sldId="508"/>
        </pc:sldMkLst>
        <pc:spChg chg="del">
          <ac:chgData name="Amalia Spiliakou" userId="f4bd6b91a0b5818a" providerId="LiveId" clId="{50405CA7-7A5E-49A8-8DB4-10FF3307D6F1}" dt="2021-02-06T08:25:22.574" v="161" actId="478"/>
          <ac:spMkLst>
            <pc:docMk/>
            <pc:sldMk cId="2881124734" sldId="508"/>
            <ac:spMk id="2" creationId="{1696A450-8DAE-4DFF-B323-76CC6BE81ADB}"/>
          </ac:spMkLst>
        </pc:spChg>
        <pc:spChg chg="add">
          <ac:chgData name="Amalia Spiliakou" userId="f4bd6b91a0b5818a" providerId="LiveId" clId="{50405CA7-7A5E-49A8-8DB4-10FF3307D6F1}" dt="2021-02-06T08:25:28.234" v="163" actId="26606"/>
          <ac:spMkLst>
            <pc:docMk/>
            <pc:sldMk cId="2881124734" sldId="508"/>
            <ac:spMk id="71" creationId="{42A4FC2C-047E-45A5-965D-8E1E3BF09BC6}"/>
          </ac:spMkLst>
        </pc:spChg>
        <pc:picChg chg="add mod">
          <ac:chgData name="Amalia Spiliakou" userId="f4bd6b91a0b5818a" providerId="LiveId" clId="{50405CA7-7A5E-49A8-8DB4-10FF3307D6F1}" dt="2021-02-06T08:25:28.234" v="163" actId="26606"/>
          <ac:picMkLst>
            <pc:docMk/>
            <pc:sldMk cId="2881124734" sldId="508"/>
            <ac:picMk id="19458" creationId="{C51FF76D-B6ED-4DAD-90C6-3C74DD120824}"/>
          </ac:picMkLst>
        </pc:picChg>
      </pc:sldChg>
      <pc:sldChg chg="addSp delSp new del mod">
        <pc:chgData name="Amalia Spiliakou" userId="f4bd6b91a0b5818a" providerId="LiveId" clId="{50405CA7-7A5E-49A8-8DB4-10FF3307D6F1}" dt="2021-02-06T08:23:37.875" v="154" actId="47"/>
        <pc:sldMkLst>
          <pc:docMk/>
          <pc:sldMk cId="3663088072" sldId="508"/>
        </pc:sldMkLst>
        <pc:spChg chg="del">
          <ac:chgData name="Amalia Spiliakou" userId="f4bd6b91a0b5818a" providerId="LiveId" clId="{50405CA7-7A5E-49A8-8DB4-10FF3307D6F1}" dt="2021-02-06T08:23:05.875" v="148" actId="478"/>
          <ac:spMkLst>
            <pc:docMk/>
            <pc:sldMk cId="3663088072" sldId="508"/>
            <ac:spMk id="2" creationId="{18E878CD-3624-4468-92D7-C44A3A82F434}"/>
          </ac:spMkLst>
        </pc:spChg>
        <pc:spChg chg="del">
          <ac:chgData name="Amalia Spiliakou" userId="f4bd6b91a0b5818a" providerId="LiveId" clId="{50405CA7-7A5E-49A8-8DB4-10FF3307D6F1}" dt="2021-02-06T08:23:07.810" v="149" actId="478"/>
          <ac:spMkLst>
            <pc:docMk/>
            <pc:sldMk cId="3663088072" sldId="508"/>
            <ac:spMk id="3" creationId="{92DF8D14-5FE5-4842-B994-4BB037BFF161}"/>
          </ac:spMkLst>
        </pc:spChg>
        <pc:picChg chg="add del">
          <ac:chgData name="Amalia Spiliakou" userId="f4bd6b91a0b5818a" providerId="LiveId" clId="{50405CA7-7A5E-49A8-8DB4-10FF3307D6F1}" dt="2021-02-06T08:23:14.036" v="151" actId="478"/>
          <ac:picMkLst>
            <pc:docMk/>
            <pc:sldMk cId="3663088072" sldId="508"/>
            <ac:picMk id="18434" creationId="{66607F02-357A-4DFE-B6F4-525D7299CEF1}"/>
          </ac:picMkLst>
        </pc:picChg>
        <pc:picChg chg="add del">
          <ac:chgData name="Amalia Spiliakou" userId="f4bd6b91a0b5818a" providerId="LiveId" clId="{50405CA7-7A5E-49A8-8DB4-10FF3307D6F1}" dt="2021-02-06T08:23:34.553" v="153" actId="478"/>
          <ac:picMkLst>
            <pc:docMk/>
            <pc:sldMk cId="3663088072" sldId="508"/>
            <ac:picMk id="18436" creationId="{69451F34-CA9F-47A1-917D-D38090018A6D}"/>
          </ac:picMkLst>
        </pc:picChg>
      </pc:sldChg>
      <pc:sldChg chg="modSp new del mod">
        <pc:chgData name="Amalia Spiliakou" userId="f4bd6b91a0b5818a" providerId="LiveId" clId="{50405CA7-7A5E-49A8-8DB4-10FF3307D6F1}" dt="2021-02-06T10:08:59.564" v="858" actId="47"/>
        <pc:sldMkLst>
          <pc:docMk/>
          <pc:sldMk cId="1016755259" sldId="509"/>
        </pc:sldMkLst>
        <pc:spChg chg="mod">
          <ac:chgData name="Amalia Spiliakou" userId="f4bd6b91a0b5818a" providerId="LiveId" clId="{50405CA7-7A5E-49A8-8DB4-10FF3307D6F1}" dt="2021-02-06T08:26:13.248" v="170" actId="27636"/>
          <ac:spMkLst>
            <pc:docMk/>
            <pc:sldMk cId="1016755259" sldId="509"/>
            <ac:spMk id="2" creationId="{9AF1C878-C172-4F07-9D0B-482E4E796A61}"/>
          </ac:spMkLst>
        </pc:spChg>
      </pc:sldChg>
      <pc:sldChg chg="addSp delSp modSp new del mod">
        <pc:chgData name="Amalia Spiliakou" userId="f4bd6b91a0b5818a" providerId="LiveId" clId="{50405CA7-7A5E-49A8-8DB4-10FF3307D6F1}" dt="2021-02-06T10:10:10.908" v="863" actId="47"/>
        <pc:sldMkLst>
          <pc:docMk/>
          <pc:sldMk cId="3012891007" sldId="510"/>
        </pc:sldMkLst>
        <pc:spChg chg="del">
          <ac:chgData name="Amalia Spiliakou" userId="f4bd6b91a0b5818a" providerId="LiveId" clId="{50405CA7-7A5E-49A8-8DB4-10FF3307D6F1}" dt="2021-02-06T08:30:05.391" v="184"/>
          <ac:spMkLst>
            <pc:docMk/>
            <pc:sldMk cId="3012891007" sldId="510"/>
            <ac:spMk id="2" creationId="{1D73B423-6B50-4C87-B7AF-E8B1D738207F}"/>
          </ac:spMkLst>
        </pc:spChg>
        <pc:spChg chg="del">
          <ac:chgData name="Amalia Spiliakou" userId="f4bd6b91a0b5818a" providerId="LiveId" clId="{50405CA7-7A5E-49A8-8DB4-10FF3307D6F1}" dt="2021-02-06T08:30:05.391" v="184"/>
          <ac:spMkLst>
            <pc:docMk/>
            <pc:sldMk cId="3012891007" sldId="510"/>
            <ac:spMk id="3" creationId="{4511C4C6-68AF-4288-821A-3024074D9263}"/>
          </ac:spMkLst>
        </pc:spChg>
        <pc:spChg chg="del">
          <ac:chgData name="Amalia Spiliakou" userId="f4bd6b91a0b5818a" providerId="LiveId" clId="{50405CA7-7A5E-49A8-8DB4-10FF3307D6F1}" dt="2021-02-06T08:30:05.391" v="184"/>
          <ac:spMkLst>
            <pc:docMk/>
            <pc:sldMk cId="3012891007" sldId="510"/>
            <ac:spMk id="4" creationId="{64E8A694-408B-4B8D-A501-85AA9C2DA12F}"/>
          </ac:spMkLst>
        </pc:spChg>
        <pc:spChg chg="del">
          <ac:chgData name="Amalia Spiliakou" userId="f4bd6b91a0b5818a" providerId="LiveId" clId="{50405CA7-7A5E-49A8-8DB4-10FF3307D6F1}" dt="2021-02-06T08:30:05.391" v="184"/>
          <ac:spMkLst>
            <pc:docMk/>
            <pc:sldMk cId="3012891007" sldId="510"/>
            <ac:spMk id="5" creationId="{DAAB204C-158C-4EC7-9996-F7AF8D0F36CA}"/>
          </ac:spMkLst>
        </pc:spChg>
        <pc:spChg chg="add mod">
          <ac:chgData name="Amalia Spiliakou" userId="f4bd6b91a0b5818a" providerId="LiveId" clId="{50405CA7-7A5E-49A8-8DB4-10FF3307D6F1}" dt="2021-02-06T10:09:42.920" v="862" actId="113"/>
          <ac:spMkLst>
            <pc:docMk/>
            <pc:sldMk cId="3012891007" sldId="510"/>
            <ac:spMk id="6" creationId="{1C02D5E5-F086-4704-A09E-6CA546A0C48C}"/>
          </ac:spMkLst>
        </pc:spChg>
      </pc:sldChg>
      <pc:sldChg chg="addSp delSp new del mod">
        <pc:chgData name="Amalia Spiliakou" userId="f4bd6b91a0b5818a" providerId="LiveId" clId="{50405CA7-7A5E-49A8-8DB4-10FF3307D6F1}" dt="2021-02-06T08:33:26.824" v="198" actId="47"/>
        <pc:sldMkLst>
          <pc:docMk/>
          <pc:sldMk cId="1966489321" sldId="511"/>
        </pc:sldMkLst>
        <pc:spChg chg="del">
          <ac:chgData name="Amalia Spiliakou" userId="f4bd6b91a0b5818a" providerId="LiveId" clId="{50405CA7-7A5E-49A8-8DB4-10FF3307D6F1}" dt="2021-02-06T08:32:31.892" v="193" actId="478"/>
          <ac:spMkLst>
            <pc:docMk/>
            <pc:sldMk cId="1966489321" sldId="511"/>
            <ac:spMk id="2" creationId="{0F977EA4-B390-4D4F-8ABF-B44AD36C69C2}"/>
          </ac:spMkLst>
        </pc:spChg>
        <pc:spChg chg="del">
          <ac:chgData name="Amalia Spiliakou" userId="f4bd6b91a0b5818a" providerId="LiveId" clId="{50405CA7-7A5E-49A8-8DB4-10FF3307D6F1}" dt="2021-02-06T08:32:34.333" v="194" actId="478"/>
          <ac:spMkLst>
            <pc:docMk/>
            <pc:sldMk cId="1966489321" sldId="511"/>
            <ac:spMk id="3" creationId="{816B5401-9D15-42C6-8DEA-E3474931C3A8}"/>
          </ac:spMkLst>
        </pc:spChg>
        <pc:picChg chg="add del">
          <ac:chgData name="Amalia Spiliakou" userId="f4bd6b91a0b5818a" providerId="LiveId" clId="{50405CA7-7A5E-49A8-8DB4-10FF3307D6F1}" dt="2021-02-06T08:32:40.995" v="196" actId="478"/>
          <ac:picMkLst>
            <pc:docMk/>
            <pc:sldMk cId="1966489321" sldId="511"/>
            <ac:picMk id="20482" creationId="{5BB9D19C-D003-4C7F-8EEF-B02E564634B1}"/>
          </ac:picMkLst>
        </pc:picChg>
        <pc:picChg chg="add">
          <ac:chgData name="Amalia Spiliakou" userId="f4bd6b91a0b5818a" providerId="LiveId" clId="{50405CA7-7A5E-49A8-8DB4-10FF3307D6F1}" dt="2021-02-06T08:32:51.864" v="197"/>
          <ac:picMkLst>
            <pc:docMk/>
            <pc:sldMk cId="1966489321" sldId="511"/>
            <ac:picMk id="20484" creationId="{1F9243BB-4E5D-485C-A0E6-DF46AB8A3294}"/>
          </ac:picMkLst>
        </pc:picChg>
      </pc:sldChg>
      <pc:sldChg chg="addSp delSp modSp new mod setBg">
        <pc:chgData name="Amalia Spiliakou" userId="f4bd6b91a0b5818a" providerId="LiveId" clId="{50405CA7-7A5E-49A8-8DB4-10FF3307D6F1}" dt="2021-02-06T08:59:02.557" v="397" actId="26606"/>
        <pc:sldMkLst>
          <pc:docMk/>
          <pc:sldMk cId="2588717030" sldId="511"/>
        </pc:sldMkLst>
        <pc:spChg chg="del">
          <ac:chgData name="Amalia Spiliakou" userId="f4bd6b91a0b5818a" providerId="LiveId" clId="{50405CA7-7A5E-49A8-8DB4-10FF3307D6F1}" dt="2021-02-06T08:58:56.463" v="395" actId="478"/>
          <ac:spMkLst>
            <pc:docMk/>
            <pc:sldMk cId="2588717030" sldId="511"/>
            <ac:spMk id="2" creationId="{D32815FE-60A9-4807-B2E3-5A344D295E10}"/>
          </ac:spMkLst>
        </pc:spChg>
        <pc:spChg chg="add">
          <ac:chgData name="Amalia Spiliakou" userId="f4bd6b91a0b5818a" providerId="LiveId" clId="{50405CA7-7A5E-49A8-8DB4-10FF3307D6F1}" dt="2021-02-06T08:59:02.557" v="397" actId="26606"/>
          <ac:spMkLst>
            <pc:docMk/>
            <pc:sldMk cId="2588717030" sldId="511"/>
            <ac:spMk id="71" creationId="{42A4FC2C-047E-45A5-965D-8E1E3BF09BC6}"/>
          </ac:spMkLst>
        </pc:spChg>
        <pc:picChg chg="add mod">
          <ac:chgData name="Amalia Spiliakou" userId="f4bd6b91a0b5818a" providerId="LiveId" clId="{50405CA7-7A5E-49A8-8DB4-10FF3307D6F1}" dt="2021-02-06T08:59:02.557" v="397" actId="26606"/>
          <ac:picMkLst>
            <pc:docMk/>
            <pc:sldMk cId="2588717030" sldId="511"/>
            <ac:picMk id="2050" creationId="{09CE51F2-B2D8-4834-B65D-BD92E48F2234}"/>
          </ac:picMkLst>
        </pc:picChg>
      </pc:sldChg>
      <pc:sldChg chg="modSp new del mod">
        <pc:chgData name="Amalia Spiliakou" userId="f4bd6b91a0b5818a" providerId="LiveId" clId="{50405CA7-7A5E-49A8-8DB4-10FF3307D6F1}" dt="2021-02-06T10:12:24.469" v="865" actId="47"/>
        <pc:sldMkLst>
          <pc:docMk/>
          <pc:sldMk cId="1191371177" sldId="512"/>
        </pc:sldMkLst>
        <pc:spChg chg="mod">
          <ac:chgData name="Amalia Spiliakou" userId="f4bd6b91a0b5818a" providerId="LiveId" clId="{50405CA7-7A5E-49A8-8DB4-10FF3307D6F1}" dt="2021-02-06T09:00:33.599" v="429" actId="6549"/>
          <ac:spMkLst>
            <pc:docMk/>
            <pc:sldMk cId="1191371177" sldId="512"/>
            <ac:spMk id="2" creationId="{48BD71F7-7783-46D9-8225-BF5D2985A670}"/>
          </ac:spMkLst>
        </pc:spChg>
      </pc:sldChg>
      <pc:sldChg chg="addSp delSp modSp new del">
        <pc:chgData name="Amalia Spiliakou" userId="f4bd6b91a0b5818a" providerId="LiveId" clId="{50405CA7-7A5E-49A8-8DB4-10FF3307D6F1}" dt="2021-02-06T09:12:32.415" v="549" actId="47"/>
        <pc:sldMkLst>
          <pc:docMk/>
          <pc:sldMk cId="2405920530" sldId="513"/>
        </pc:sldMkLst>
        <pc:spChg chg="del">
          <ac:chgData name="Amalia Spiliakou" userId="f4bd6b91a0b5818a" providerId="LiveId" clId="{50405CA7-7A5E-49A8-8DB4-10FF3307D6F1}" dt="2021-02-06T09:06:08.577" v="469"/>
          <ac:spMkLst>
            <pc:docMk/>
            <pc:sldMk cId="2405920530" sldId="513"/>
            <ac:spMk id="2" creationId="{BE1E33B0-8052-403E-82C7-815460FF2F24}"/>
          </ac:spMkLst>
        </pc:spChg>
        <pc:spChg chg="del">
          <ac:chgData name="Amalia Spiliakou" userId="f4bd6b91a0b5818a" providerId="LiveId" clId="{50405CA7-7A5E-49A8-8DB4-10FF3307D6F1}" dt="2021-02-06T09:06:08.577" v="469"/>
          <ac:spMkLst>
            <pc:docMk/>
            <pc:sldMk cId="2405920530" sldId="513"/>
            <ac:spMk id="3" creationId="{4EF43A68-342F-4950-AA35-62B008B8E439}"/>
          </ac:spMkLst>
        </pc:spChg>
        <pc:spChg chg="add mod">
          <ac:chgData name="Amalia Spiliakou" userId="f4bd6b91a0b5818a" providerId="LiveId" clId="{50405CA7-7A5E-49A8-8DB4-10FF3307D6F1}" dt="2021-02-06T09:06:08.577" v="469"/>
          <ac:spMkLst>
            <pc:docMk/>
            <pc:sldMk cId="2405920530" sldId="513"/>
            <ac:spMk id="4" creationId="{C142CA75-4CCD-4B82-97CB-37D437D73B1A}"/>
          </ac:spMkLst>
        </pc:spChg>
      </pc:sldChg>
      <pc:sldChg chg="addSp delSp modSp new mod setBg">
        <pc:chgData name="Amalia Spiliakou" userId="f4bd6b91a0b5818a" providerId="LiveId" clId="{50405CA7-7A5E-49A8-8DB4-10FF3307D6F1}" dt="2021-02-06T09:12:10.932" v="547"/>
        <pc:sldMkLst>
          <pc:docMk/>
          <pc:sldMk cId="2712706135" sldId="514"/>
        </pc:sldMkLst>
        <pc:spChg chg="del">
          <ac:chgData name="Amalia Spiliakou" userId="f4bd6b91a0b5818a" providerId="LiveId" clId="{50405CA7-7A5E-49A8-8DB4-10FF3307D6F1}" dt="2021-02-06T09:06:15.757" v="471" actId="478"/>
          <ac:spMkLst>
            <pc:docMk/>
            <pc:sldMk cId="2712706135" sldId="514"/>
            <ac:spMk id="2" creationId="{12DC5F7A-27F1-4405-972D-664683E35C3D}"/>
          </ac:spMkLst>
        </pc:spChg>
        <pc:picChg chg="add del mod">
          <ac:chgData name="Amalia Spiliakou" userId="f4bd6b91a0b5818a" providerId="LiveId" clId="{50405CA7-7A5E-49A8-8DB4-10FF3307D6F1}" dt="2021-02-06T09:06:43.916" v="474" actId="478"/>
          <ac:picMkLst>
            <pc:docMk/>
            <pc:sldMk cId="2712706135" sldId="514"/>
            <ac:picMk id="4098" creationId="{E629BB6F-35F5-40E2-9444-C12CD82B9CB4}"/>
          </ac:picMkLst>
        </pc:picChg>
        <pc:picChg chg="add del mod">
          <ac:chgData name="Amalia Spiliakou" userId="f4bd6b91a0b5818a" providerId="LiveId" clId="{50405CA7-7A5E-49A8-8DB4-10FF3307D6F1}" dt="2021-02-06T09:07:12.876" v="479" actId="478"/>
          <ac:picMkLst>
            <pc:docMk/>
            <pc:sldMk cId="2712706135" sldId="514"/>
            <ac:picMk id="4100" creationId="{7110FA72-FFBF-4C01-8271-F7B25CC69A3A}"/>
          </ac:picMkLst>
        </pc:picChg>
        <pc:picChg chg="add del mod">
          <ac:chgData name="Amalia Spiliakou" userId="f4bd6b91a0b5818a" providerId="LiveId" clId="{50405CA7-7A5E-49A8-8DB4-10FF3307D6F1}" dt="2021-02-06T09:10:11.251" v="509" actId="478"/>
          <ac:picMkLst>
            <pc:docMk/>
            <pc:sldMk cId="2712706135" sldId="514"/>
            <ac:picMk id="4102" creationId="{FB4B9C99-416C-4203-910A-5BB3C715EF6C}"/>
          </ac:picMkLst>
        </pc:picChg>
        <pc:picChg chg="add mod">
          <ac:chgData name="Amalia Spiliakou" userId="f4bd6b91a0b5818a" providerId="LiveId" clId="{50405CA7-7A5E-49A8-8DB4-10FF3307D6F1}" dt="2021-02-06T09:11:04.083" v="519" actId="1076"/>
          <ac:picMkLst>
            <pc:docMk/>
            <pc:sldMk cId="2712706135" sldId="514"/>
            <ac:picMk id="4104" creationId="{B9CF84F9-9AA9-4E97-8A6E-A0C55AA7EFF0}"/>
          </ac:picMkLst>
        </pc:picChg>
        <pc:picChg chg="add mod">
          <ac:chgData name="Amalia Spiliakou" userId="f4bd6b91a0b5818a" providerId="LiveId" clId="{50405CA7-7A5E-49A8-8DB4-10FF3307D6F1}" dt="2021-02-06T09:11:06.841" v="520" actId="1076"/>
          <ac:picMkLst>
            <pc:docMk/>
            <pc:sldMk cId="2712706135" sldId="514"/>
            <ac:picMk id="4106" creationId="{36ADBAF4-6405-4A2A-8B10-E38B07C8C56A}"/>
          </ac:picMkLst>
        </pc:picChg>
      </pc:sldChg>
      <pc:sldChg chg="addSp delSp modSp new mod setBg">
        <pc:chgData name="Amalia Spiliakou" userId="f4bd6b91a0b5818a" providerId="LiveId" clId="{50405CA7-7A5E-49A8-8DB4-10FF3307D6F1}" dt="2021-02-06T09:13:34.695" v="554" actId="26606"/>
        <pc:sldMkLst>
          <pc:docMk/>
          <pc:sldMk cId="432296427" sldId="515"/>
        </pc:sldMkLst>
        <pc:spChg chg="del">
          <ac:chgData name="Amalia Spiliakou" userId="f4bd6b91a0b5818a" providerId="LiveId" clId="{50405CA7-7A5E-49A8-8DB4-10FF3307D6F1}" dt="2021-02-06T09:13:26.018" v="552" actId="478"/>
          <ac:spMkLst>
            <pc:docMk/>
            <pc:sldMk cId="432296427" sldId="515"/>
            <ac:spMk id="2" creationId="{81A4B4F5-2CD8-4592-82C9-E7475069D8A4}"/>
          </ac:spMkLst>
        </pc:spChg>
        <pc:spChg chg="add">
          <ac:chgData name="Amalia Spiliakou" userId="f4bd6b91a0b5818a" providerId="LiveId" clId="{50405CA7-7A5E-49A8-8DB4-10FF3307D6F1}" dt="2021-02-06T09:13:34.695" v="554" actId="26606"/>
          <ac:spMkLst>
            <pc:docMk/>
            <pc:sldMk cId="432296427" sldId="515"/>
            <ac:spMk id="71" creationId="{42A4FC2C-047E-45A5-965D-8E1E3BF09BC6}"/>
          </ac:spMkLst>
        </pc:spChg>
        <pc:picChg chg="add mod">
          <ac:chgData name="Amalia Spiliakou" userId="f4bd6b91a0b5818a" providerId="LiveId" clId="{50405CA7-7A5E-49A8-8DB4-10FF3307D6F1}" dt="2021-02-06T09:13:34.695" v="554" actId="26606"/>
          <ac:picMkLst>
            <pc:docMk/>
            <pc:sldMk cId="432296427" sldId="515"/>
            <ac:picMk id="5122" creationId="{BBC2587A-D4EA-49AD-92B6-EC8D39B2941E}"/>
          </ac:picMkLst>
        </pc:picChg>
      </pc:sldChg>
      <pc:sldChg chg="modSp new del mod">
        <pc:chgData name="Amalia Spiliakou" userId="f4bd6b91a0b5818a" providerId="LiveId" clId="{50405CA7-7A5E-49A8-8DB4-10FF3307D6F1}" dt="2021-02-06T10:13:35.191" v="868" actId="47"/>
        <pc:sldMkLst>
          <pc:docMk/>
          <pc:sldMk cId="2674365293" sldId="516"/>
        </pc:sldMkLst>
        <pc:spChg chg="mod">
          <ac:chgData name="Amalia Spiliakou" userId="f4bd6b91a0b5818a" providerId="LiveId" clId="{50405CA7-7A5E-49A8-8DB4-10FF3307D6F1}" dt="2021-02-06T09:14:46.549" v="578" actId="20577"/>
          <ac:spMkLst>
            <pc:docMk/>
            <pc:sldMk cId="2674365293" sldId="516"/>
            <ac:spMk id="2" creationId="{61269637-1370-4C26-B566-B3E3D2F006C5}"/>
          </ac:spMkLst>
        </pc:spChg>
      </pc:sldChg>
      <pc:sldChg chg="addSp delSp modSp new del mod">
        <pc:chgData name="Amalia Spiliakou" userId="f4bd6b91a0b5818a" providerId="LiveId" clId="{50405CA7-7A5E-49A8-8DB4-10FF3307D6F1}" dt="2021-02-06T10:13:53.208" v="869" actId="47"/>
        <pc:sldMkLst>
          <pc:docMk/>
          <pc:sldMk cId="3432225537" sldId="517"/>
        </pc:sldMkLst>
        <pc:spChg chg="del">
          <ac:chgData name="Amalia Spiliakou" userId="f4bd6b91a0b5818a" providerId="LiveId" clId="{50405CA7-7A5E-49A8-8DB4-10FF3307D6F1}" dt="2021-02-06T09:17:19.261" v="586"/>
          <ac:spMkLst>
            <pc:docMk/>
            <pc:sldMk cId="3432225537" sldId="517"/>
            <ac:spMk id="2" creationId="{CCE8DCD8-7C8F-466F-B685-24E62308475E}"/>
          </ac:spMkLst>
        </pc:spChg>
        <pc:spChg chg="del">
          <ac:chgData name="Amalia Spiliakou" userId="f4bd6b91a0b5818a" providerId="LiveId" clId="{50405CA7-7A5E-49A8-8DB4-10FF3307D6F1}" dt="2021-02-06T09:17:19.261" v="586"/>
          <ac:spMkLst>
            <pc:docMk/>
            <pc:sldMk cId="3432225537" sldId="517"/>
            <ac:spMk id="3" creationId="{8C9C5D32-1862-4FC1-B57A-2A5F2B4D0D74}"/>
          </ac:spMkLst>
        </pc:spChg>
        <pc:spChg chg="add mod">
          <ac:chgData name="Amalia Spiliakou" userId="f4bd6b91a0b5818a" providerId="LiveId" clId="{50405CA7-7A5E-49A8-8DB4-10FF3307D6F1}" dt="2021-02-06T09:18:07.834" v="601" actId="27636"/>
          <ac:spMkLst>
            <pc:docMk/>
            <pc:sldMk cId="3432225537" sldId="517"/>
            <ac:spMk id="4" creationId="{95F3BEE5-D69C-4E6D-91FB-2419D1A7F906}"/>
          </ac:spMkLst>
        </pc:spChg>
      </pc:sldChg>
      <pc:sldChg chg="addSp delSp modSp new mod setBg">
        <pc:chgData name="Amalia Spiliakou" userId="f4bd6b91a0b5818a" providerId="LiveId" clId="{50405CA7-7A5E-49A8-8DB4-10FF3307D6F1}" dt="2021-02-06T09:24:35.247" v="735" actId="26606"/>
        <pc:sldMkLst>
          <pc:docMk/>
          <pc:sldMk cId="3895348961" sldId="518"/>
        </pc:sldMkLst>
        <pc:spChg chg="del">
          <ac:chgData name="Amalia Spiliakou" userId="f4bd6b91a0b5818a" providerId="LiveId" clId="{50405CA7-7A5E-49A8-8DB4-10FF3307D6F1}" dt="2021-02-06T09:24:29.747" v="733" actId="478"/>
          <ac:spMkLst>
            <pc:docMk/>
            <pc:sldMk cId="3895348961" sldId="518"/>
            <ac:spMk id="2" creationId="{CC468F2B-AAE5-4BF8-AD8B-78A57208DA03}"/>
          </ac:spMkLst>
        </pc:spChg>
        <pc:spChg chg="add">
          <ac:chgData name="Amalia Spiliakou" userId="f4bd6b91a0b5818a" providerId="LiveId" clId="{50405CA7-7A5E-49A8-8DB4-10FF3307D6F1}" dt="2021-02-06T09:24:35.247" v="735" actId="26606"/>
          <ac:spMkLst>
            <pc:docMk/>
            <pc:sldMk cId="3895348961" sldId="518"/>
            <ac:spMk id="71" creationId="{42A4FC2C-047E-45A5-965D-8E1E3BF09BC6}"/>
          </ac:spMkLst>
        </pc:spChg>
        <pc:picChg chg="add mod">
          <ac:chgData name="Amalia Spiliakou" userId="f4bd6b91a0b5818a" providerId="LiveId" clId="{50405CA7-7A5E-49A8-8DB4-10FF3307D6F1}" dt="2021-02-06T09:24:35.247" v="735" actId="26606"/>
          <ac:picMkLst>
            <pc:docMk/>
            <pc:sldMk cId="3895348961" sldId="518"/>
            <ac:picMk id="8194" creationId="{8B091FC5-3C56-4222-95B0-227A21E6B5AE}"/>
          </ac:picMkLst>
        </pc:picChg>
      </pc:sldChg>
      <pc:sldChg chg="modSp new del mod">
        <pc:chgData name="Amalia Spiliakou" userId="f4bd6b91a0b5818a" providerId="LiveId" clId="{50405CA7-7A5E-49A8-8DB4-10FF3307D6F1}" dt="2021-02-06T10:14:21.016" v="870" actId="47"/>
        <pc:sldMkLst>
          <pc:docMk/>
          <pc:sldMk cId="3155599917" sldId="519"/>
        </pc:sldMkLst>
        <pc:spChg chg="mod">
          <ac:chgData name="Amalia Spiliakou" userId="f4bd6b91a0b5818a" providerId="LiveId" clId="{50405CA7-7A5E-49A8-8DB4-10FF3307D6F1}" dt="2021-02-06T09:25:22.184" v="741" actId="20577"/>
          <ac:spMkLst>
            <pc:docMk/>
            <pc:sldMk cId="3155599917" sldId="519"/>
            <ac:spMk id="2" creationId="{3DCAFD67-B40D-4E8E-9798-AEE7544FFCB9}"/>
          </ac:spMkLst>
        </pc:spChg>
      </pc:sldChg>
      <pc:sldChg chg="modSp new del mod">
        <pc:chgData name="Amalia Spiliakou" userId="f4bd6b91a0b5818a" providerId="LiveId" clId="{50405CA7-7A5E-49A8-8DB4-10FF3307D6F1}" dt="2021-02-06T10:17:33.666" v="875" actId="47"/>
        <pc:sldMkLst>
          <pc:docMk/>
          <pc:sldMk cId="1766868220" sldId="520"/>
        </pc:sldMkLst>
        <pc:spChg chg="mod">
          <ac:chgData name="Amalia Spiliakou" userId="f4bd6b91a0b5818a" providerId="LiveId" clId="{50405CA7-7A5E-49A8-8DB4-10FF3307D6F1}" dt="2021-02-06T09:31:54.737" v="811" actId="6549"/>
          <ac:spMkLst>
            <pc:docMk/>
            <pc:sldMk cId="1766868220" sldId="520"/>
            <ac:spMk id="2" creationId="{0ADA1311-B330-46C3-95D3-A8613B6DE6A4}"/>
          </ac:spMkLst>
        </pc:spChg>
      </pc:sldChg>
      <pc:sldChg chg="addSp delSp modSp new mod ord setBg">
        <pc:chgData name="Amalia Spiliakou" userId="f4bd6b91a0b5818a" providerId="LiveId" clId="{50405CA7-7A5E-49A8-8DB4-10FF3307D6F1}" dt="2021-02-06T09:31:25.022" v="808"/>
        <pc:sldMkLst>
          <pc:docMk/>
          <pc:sldMk cId="202347765" sldId="521"/>
        </pc:sldMkLst>
        <pc:spChg chg="del">
          <ac:chgData name="Amalia Spiliakou" userId="f4bd6b91a0b5818a" providerId="LiveId" clId="{50405CA7-7A5E-49A8-8DB4-10FF3307D6F1}" dt="2021-02-06T09:28:04.717" v="744" actId="478"/>
          <ac:spMkLst>
            <pc:docMk/>
            <pc:sldMk cId="202347765" sldId="521"/>
            <ac:spMk id="2" creationId="{A9B7788E-7441-4596-9DAC-85DC1A9AA1F3}"/>
          </ac:spMkLst>
        </pc:spChg>
        <pc:picChg chg="add mod">
          <ac:chgData name="Amalia Spiliakou" userId="f4bd6b91a0b5818a" providerId="LiveId" clId="{50405CA7-7A5E-49A8-8DB4-10FF3307D6F1}" dt="2021-02-06T09:28:10.479" v="746" actId="1076"/>
          <ac:picMkLst>
            <pc:docMk/>
            <pc:sldMk cId="202347765" sldId="521"/>
            <ac:picMk id="9218" creationId="{285991AB-A259-45AD-89C0-D6BF2D4A1390}"/>
          </ac:picMkLst>
        </pc:picChg>
        <pc:picChg chg="add mod">
          <ac:chgData name="Amalia Spiliakou" userId="f4bd6b91a0b5818a" providerId="LiveId" clId="{50405CA7-7A5E-49A8-8DB4-10FF3307D6F1}" dt="2021-02-06T09:31:13.167" v="807" actId="1076"/>
          <ac:picMkLst>
            <pc:docMk/>
            <pc:sldMk cId="202347765" sldId="521"/>
            <ac:picMk id="9220" creationId="{019A504E-51D7-4E92-8D01-EAF55AB03138}"/>
          </ac:picMkLst>
        </pc:picChg>
      </pc:sldChg>
      <pc:sldChg chg="modSp add mod setBg">
        <pc:chgData name="Amalia Spiliakou" userId="f4bd6b91a0b5818a" providerId="LiveId" clId="{50405CA7-7A5E-49A8-8DB4-10FF3307D6F1}" dt="2021-02-06T10:18:49.257" v="980" actId="20577"/>
        <pc:sldMkLst>
          <pc:docMk/>
          <pc:sldMk cId="1078322339" sldId="522"/>
        </pc:sldMkLst>
        <pc:spChg chg="mod">
          <ac:chgData name="Amalia Spiliakou" userId="f4bd6b91a0b5818a" providerId="LiveId" clId="{50405CA7-7A5E-49A8-8DB4-10FF3307D6F1}" dt="2021-02-06T10:18:49.257" v="980" actId="20577"/>
          <ac:spMkLst>
            <pc:docMk/>
            <pc:sldMk cId="1078322339" sldId="522"/>
            <ac:spMk id="4" creationId="{99D8890A-B1F2-4749-AD79-BD866BE1B10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15F614-EE21-4952-84B5-648D01ED2313}" type="datetimeFigureOut">
              <a:rPr lang="en-US" smtClean="0"/>
              <a:t>2/6/2021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C8CB0E-E868-413A-A58A-2C36F19B556E}" type="slidenum">
              <a:rPr lang="en-US" smtClean="0"/>
              <a:t>‹#›</a:t>
            </a:fld>
            <a:endParaRPr lang="en-US"/>
          </a:p>
        </p:txBody>
      </p:sp>
    </p:spTree>
    <p:extLst>
      <p:ext uri="{BB962C8B-B14F-4D97-AF65-F5344CB8AC3E}">
        <p14:creationId xmlns:p14="http://schemas.microsoft.com/office/powerpoint/2010/main" val="2965498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4930" name="Rectangle 1">
            <a:extLst>
              <a:ext uri="{FF2B5EF4-FFF2-40B4-BE49-F238E27FC236}">
                <a16:creationId xmlns:a16="http://schemas.microsoft.com/office/drawing/2014/main" id="{70F052E2-F2DA-40BF-A36C-0A6B2AB5ECF0}"/>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124931" name="Rectangle 2">
            <a:extLst>
              <a:ext uri="{FF2B5EF4-FFF2-40B4-BE49-F238E27FC236}">
                <a16:creationId xmlns:a16="http://schemas.microsoft.com/office/drawing/2014/main" id="{6B45C9A6-770B-45A2-B95E-52A57028878E}"/>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1">
            <a:extLst>
              <a:ext uri="{FF2B5EF4-FFF2-40B4-BE49-F238E27FC236}">
                <a16:creationId xmlns:a16="http://schemas.microsoft.com/office/drawing/2014/main" id="{605DC5B2-ED8E-42D1-BEEC-78BA8C18C137}"/>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129027" name="Rectangle 2">
            <a:extLst>
              <a:ext uri="{FF2B5EF4-FFF2-40B4-BE49-F238E27FC236}">
                <a16:creationId xmlns:a16="http://schemas.microsoft.com/office/drawing/2014/main" id="{657F9717-22A6-416E-B07A-1E9D27741A53}"/>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1">
            <a:extLst>
              <a:ext uri="{FF2B5EF4-FFF2-40B4-BE49-F238E27FC236}">
                <a16:creationId xmlns:a16="http://schemas.microsoft.com/office/drawing/2014/main" id="{C300FE73-ADC3-4417-9804-56C0E7A12D9E}"/>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131075" name="Rectangle 2">
            <a:extLst>
              <a:ext uri="{FF2B5EF4-FFF2-40B4-BE49-F238E27FC236}">
                <a16:creationId xmlns:a16="http://schemas.microsoft.com/office/drawing/2014/main" id="{9F3E47BF-419C-479A-BB39-9E9DF73F9874}"/>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Rectangle 1">
            <a:extLst>
              <a:ext uri="{FF2B5EF4-FFF2-40B4-BE49-F238E27FC236}">
                <a16:creationId xmlns:a16="http://schemas.microsoft.com/office/drawing/2014/main" id="{04AFE5F0-3146-4CCC-A628-8C0F5BB10177}"/>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135171" name="Rectangle 2">
            <a:extLst>
              <a:ext uri="{FF2B5EF4-FFF2-40B4-BE49-F238E27FC236}">
                <a16:creationId xmlns:a16="http://schemas.microsoft.com/office/drawing/2014/main" id="{B4CA85B2-D3F9-4EAE-A40F-B3E976733E66}"/>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9506" name="Rectangle 1">
            <a:extLst>
              <a:ext uri="{FF2B5EF4-FFF2-40B4-BE49-F238E27FC236}">
                <a16:creationId xmlns:a16="http://schemas.microsoft.com/office/drawing/2014/main" id="{9D98FD9E-10E7-4947-83BC-2694401F65D2}"/>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149507" name="Rectangle 2">
            <a:extLst>
              <a:ext uri="{FF2B5EF4-FFF2-40B4-BE49-F238E27FC236}">
                <a16:creationId xmlns:a16="http://schemas.microsoft.com/office/drawing/2014/main" id="{6F4B2FBC-42F9-45D0-B28B-F331D4C7D2EF}"/>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442737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1554" name="Rectangle 1">
            <a:extLst>
              <a:ext uri="{FF2B5EF4-FFF2-40B4-BE49-F238E27FC236}">
                <a16:creationId xmlns:a16="http://schemas.microsoft.com/office/drawing/2014/main" id="{11C109F0-BCAE-4B2A-AF8D-84B5545E9A26}"/>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151555" name="Rectangle 2">
            <a:extLst>
              <a:ext uri="{FF2B5EF4-FFF2-40B4-BE49-F238E27FC236}">
                <a16:creationId xmlns:a16="http://schemas.microsoft.com/office/drawing/2014/main" id="{6371B162-2726-4E30-B5F8-9ADF3566F02C}"/>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461669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7218" name="Rectangle 1">
            <a:extLst>
              <a:ext uri="{FF2B5EF4-FFF2-40B4-BE49-F238E27FC236}">
                <a16:creationId xmlns:a16="http://schemas.microsoft.com/office/drawing/2014/main" id="{FF86A0CC-46F9-4C82-90F6-7AB9D3C455E0}"/>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137219" name="Rectangle 2">
            <a:extLst>
              <a:ext uri="{FF2B5EF4-FFF2-40B4-BE49-F238E27FC236}">
                <a16:creationId xmlns:a16="http://schemas.microsoft.com/office/drawing/2014/main" id="{3A2398C2-7D3C-4950-9606-81F5F6D7EBFA}"/>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5410" name="Rectangle 1">
            <a:extLst>
              <a:ext uri="{FF2B5EF4-FFF2-40B4-BE49-F238E27FC236}">
                <a16:creationId xmlns:a16="http://schemas.microsoft.com/office/drawing/2014/main" id="{233479A1-37D0-42D8-A0D0-54AA449BA883}"/>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145411" name="Rectangle 2">
            <a:extLst>
              <a:ext uri="{FF2B5EF4-FFF2-40B4-BE49-F238E27FC236}">
                <a16:creationId xmlns:a16="http://schemas.microsoft.com/office/drawing/2014/main" id="{16B4949B-2858-40C9-A730-BAD80CB584A0}"/>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9266" name="Rectangle 1">
            <a:extLst>
              <a:ext uri="{FF2B5EF4-FFF2-40B4-BE49-F238E27FC236}">
                <a16:creationId xmlns:a16="http://schemas.microsoft.com/office/drawing/2014/main" id="{FE799A18-55C9-4F4D-A431-FFBC3D927790}"/>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139267" name="Rectangle 2">
            <a:extLst>
              <a:ext uri="{FF2B5EF4-FFF2-40B4-BE49-F238E27FC236}">
                <a16:creationId xmlns:a16="http://schemas.microsoft.com/office/drawing/2014/main" id="{2C6390AA-622C-40AA-A0F1-8AB5B250E379}"/>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D90ED2F-B7DD-4D49-807D-CEC982075B49}" type="datetimeFigureOut">
              <a:rPr lang="en-US" smtClean="0"/>
              <a:t>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C02F8-0767-4CB1-B23D-673F52DEFC6A}" type="slidenum">
              <a:rPr lang="en-US" smtClean="0"/>
              <a:t>‹#›</a:t>
            </a:fld>
            <a:endParaRPr lang="en-US"/>
          </a:p>
        </p:txBody>
      </p:sp>
    </p:spTree>
    <p:extLst>
      <p:ext uri="{BB962C8B-B14F-4D97-AF65-F5344CB8AC3E}">
        <p14:creationId xmlns:p14="http://schemas.microsoft.com/office/powerpoint/2010/main" val="3309435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90ED2F-B7DD-4D49-807D-CEC982075B49}" type="datetimeFigureOut">
              <a:rPr lang="en-US" smtClean="0"/>
              <a:t>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C02F8-0767-4CB1-B23D-673F52DEFC6A}" type="slidenum">
              <a:rPr lang="en-US" smtClean="0"/>
              <a:t>‹#›</a:t>
            </a:fld>
            <a:endParaRPr lang="en-US"/>
          </a:p>
        </p:txBody>
      </p:sp>
    </p:spTree>
    <p:extLst>
      <p:ext uri="{BB962C8B-B14F-4D97-AF65-F5344CB8AC3E}">
        <p14:creationId xmlns:p14="http://schemas.microsoft.com/office/powerpoint/2010/main" val="184608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90ED2F-B7DD-4D49-807D-CEC982075B49}" type="datetimeFigureOut">
              <a:rPr lang="en-US" smtClean="0"/>
              <a:t>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C02F8-0767-4CB1-B23D-673F52DEFC6A}" type="slidenum">
              <a:rPr lang="en-US" smtClean="0"/>
              <a:t>‹#›</a:t>
            </a:fld>
            <a:endParaRPr lang="en-US"/>
          </a:p>
        </p:txBody>
      </p:sp>
    </p:spTree>
    <p:extLst>
      <p:ext uri="{BB962C8B-B14F-4D97-AF65-F5344CB8AC3E}">
        <p14:creationId xmlns:p14="http://schemas.microsoft.com/office/powerpoint/2010/main" val="1333552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D90ED2F-B7DD-4D49-807D-CEC982075B49}" type="datetimeFigureOut">
              <a:rPr lang="en-US" smtClean="0"/>
              <a:t>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C02F8-0767-4CB1-B23D-673F52DEFC6A}" type="slidenum">
              <a:rPr lang="en-US" smtClean="0"/>
              <a:t>‹#›</a:t>
            </a:fld>
            <a:endParaRPr lang="en-US"/>
          </a:p>
        </p:txBody>
      </p:sp>
    </p:spTree>
    <p:extLst>
      <p:ext uri="{BB962C8B-B14F-4D97-AF65-F5344CB8AC3E}">
        <p14:creationId xmlns:p14="http://schemas.microsoft.com/office/powerpoint/2010/main" val="1595437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D90ED2F-B7DD-4D49-807D-CEC982075B49}" type="datetimeFigureOut">
              <a:rPr lang="en-US" smtClean="0"/>
              <a:t>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8C02F8-0767-4CB1-B23D-673F52DEFC6A}" type="slidenum">
              <a:rPr lang="en-US" smtClean="0"/>
              <a:t>‹#›</a:t>
            </a:fld>
            <a:endParaRPr lang="en-US"/>
          </a:p>
        </p:txBody>
      </p:sp>
    </p:spTree>
    <p:extLst>
      <p:ext uri="{BB962C8B-B14F-4D97-AF65-F5344CB8AC3E}">
        <p14:creationId xmlns:p14="http://schemas.microsoft.com/office/powerpoint/2010/main" val="1797154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D90ED2F-B7DD-4D49-807D-CEC982075B49}" type="datetimeFigureOut">
              <a:rPr lang="en-US" smtClean="0"/>
              <a:t>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8C02F8-0767-4CB1-B23D-673F52DEFC6A}" type="slidenum">
              <a:rPr lang="en-US" smtClean="0"/>
              <a:t>‹#›</a:t>
            </a:fld>
            <a:endParaRPr lang="en-US"/>
          </a:p>
        </p:txBody>
      </p:sp>
    </p:spTree>
    <p:extLst>
      <p:ext uri="{BB962C8B-B14F-4D97-AF65-F5344CB8AC3E}">
        <p14:creationId xmlns:p14="http://schemas.microsoft.com/office/powerpoint/2010/main" val="3309097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90ED2F-B7DD-4D49-807D-CEC982075B49}" type="datetimeFigureOut">
              <a:rPr lang="en-US" smtClean="0"/>
              <a:t>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8C02F8-0767-4CB1-B23D-673F52DEFC6A}" type="slidenum">
              <a:rPr lang="en-US" smtClean="0"/>
              <a:t>‹#›</a:t>
            </a:fld>
            <a:endParaRPr lang="en-US"/>
          </a:p>
        </p:txBody>
      </p:sp>
    </p:spTree>
    <p:extLst>
      <p:ext uri="{BB962C8B-B14F-4D97-AF65-F5344CB8AC3E}">
        <p14:creationId xmlns:p14="http://schemas.microsoft.com/office/powerpoint/2010/main" val="1518786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90ED2F-B7DD-4D49-807D-CEC982075B49}" type="datetimeFigureOut">
              <a:rPr lang="en-US" smtClean="0"/>
              <a:t>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C02F8-0767-4CB1-B23D-673F52DEFC6A}" type="slidenum">
              <a:rPr lang="en-US" smtClean="0"/>
              <a:t>‹#›</a:t>
            </a:fld>
            <a:endParaRPr lang="en-US"/>
          </a:p>
        </p:txBody>
      </p:sp>
    </p:spTree>
    <p:extLst>
      <p:ext uri="{BB962C8B-B14F-4D97-AF65-F5344CB8AC3E}">
        <p14:creationId xmlns:p14="http://schemas.microsoft.com/office/powerpoint/2010/main" val="1743701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90ED2F-B7DD-4D49-807D-CEC982075B49}" type="datetimeFigureOut">
              <a:rPr lang="en-US" smtClean="0"/>
              <a:t>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C02F8-0767-4CB1-B23D-673F52DEFC6A}" type="slidenum">
              <a:rPr lang="en-US" smtClean="0"/>
              <a:t>‹#›</a:t>
            </a:fld>
            <a:endParaRPr lang="en-US"/>
          </a:p>
        </p:txBody>
      </p:sp>
    </p:spTree>
    <p:extLst>
      <p:ext uri="{BB962C8B-B14F-4D97-AF65-F5344CB8AC3E}">
        <p14:creationId xmlns:p14="http://schemas.microsoft.com/office/powerpoint/2010/main" val="116761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90ED2F-B7DD-4D49-807D-CEC982075B49}" type="datetimeFigureOut">
              <a:rPr lang="en-US" smtClean="0"/>
              <a:t>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C02F8-0767-4CB1-B23D-673F52DEFC6A}" type="slidenum">
              <a:rPr lang="en-US" smtClean="0"/>
              <a:t>‹#›</a:t>
            </a:fld>
            <a:endParaRPr lang="en-US"/>
          </a:p>
        </p:txBody>
      </p:sp>
    </p:spTree>
    <p:extLst>
      <p:ext uri="{BB962C8B-B14F-4D97-AF65-F5344CB8AC3E}">
        <p14:creationId xmlns:p14="http://schemas.microsoft.com/office/powerpoint/2010/main" val="3982060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90ED2F-B7DD-4D49-807D-CEC982075B49}" type="datetimeFigureOut">
              <a:rPr lang="en-US" smtClean="0"/>
              <a:t>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C02F8-0767-4CB1-B23D-673F52DEFC6A}" type="slidenum">
              <a:rPr lang="en-US" smtClean="0"/>
              <a:t>‹#›</a:t>
            </a:fld>
            <a:endParaRPr lang="en-US"/>
          </a:p>
        </p:txBody>
      </p:sp>
    </p:spTree>
    <p:extLst>
      <p:ext uri="{BB962C8B-B14F-4D97-AF65-F5344CB8AC3E}">
        <p14:creationId xmlns:p14="http://schemas.microsoft.com/office/powerpoint/2010/main" val="1550234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1663" cy="1135062"/>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3838" cy="4518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3438" y="1600200"/>
            <a:ext cx="4035425" cy="2182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3438" y="3935413"/>
            <a:ext cx="4035425" cy="2182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a:extLst>
              <a:ext uri="{FF2B5EF4-FFF2-40B4-BE49-F238E27FC236}">
                <a16:creationId xmlns:a16="http://schemas.microsoft.com/office/drawing/2014/main" id="{48FACE99-3BF6-4F23-80EA-F6F90459F47A}"/>
              </a:ext>
            </a:extLst>
          </p:cNvPr>
          <p:cNvSpPr>
            <a:spLocks noGrp="1" noChangeArrowheads="1"/>
          </p:cNvSpPr>
          <p:nvPr>
            <p:ph type="dt" idx="10"/>
          </p:nvPr>
        </p:nvSpPr>
        <p:spPr>
          <a:ln/>
        </p:spPr>
        <p:txBody>
          <a:bodyPr/>
          <a:lstStyle>
            <a:lvl1pPr>
              <a:defRPr/>
            </a:lvl1pPr>
          </a:lstStyle>
          <a:p>
            <a:pPr>
              <a:defRPr/>
            </a:pPr>
            <a:endParaRPr lang="el-GR"/>
          </a:p>
        </p:txBody>
      </p:sp>
      <p:sp>
        <p:nvSpPr>
          <p:cNvPr id="7" name="Rectangle 4">
            <a:extLst>
              <a:ext uri="{FF2B5EF4-FFF2-40B4-BE49-F238E27FC236}">
                <a16:creationId xmlns:a16="http://schemas.microsoft.com/office/drawing/2014/main" id="{CA9FD642-94C7-45C6-BDB9-E6C9FD2D60AE}"/>
              </a:ext>
            </a:extLst>
          </p:cNvPr>
          <p:cNvSpPr>
            <a:spLocks noGrp="1" noChangeArrowheads="1"/>
          </p:cNvSpPr>
          <p:nvPr>
            <p:ph type="ftr" idx="11"/>
          </p:nvPr>
        </p:nvSpPr>
        <p:spPr>
          <a:ln/>
        </p:spPr>
        <p:txBody>
          <a:bodyPr/>
          <a:lstStyle>
            <a:lvl1pPr>
              <a:defRPr/>
            </a:lvl1pPr>
          </a:lstStyle>
          <a:p>
            <a:pPr>
              <a:defRPr/>
            </a:pPr>
            <a:endParaRPr lang="el-GR"/>
          </a:p>
        </p:txBody>
      </p:sp>
      <p:sp>
        <p:nvSpPr>
          <p:cNvPr id="8" name="Rectangle 5">
            <a:extLst>
              <a:ext uri="{FF2B5EF4-FFF2-40B4-BE49-F238E27FC236}">
                <a16:creationId xmlns:a16="http://schemas.microsoft.com/office/drawing/2014/main" id="{9CB9F7DF-BEAA-489C-9397-BC4FFF657890}"/>
              </a:ext>
            </a:extLst>
          </p:cNvPr>
          <p:cNvSpPr>
            <a:spLocks noGrp="1" noChangeArrowheads="1"/>
          </p:cNvSpPr>
          <p:nvPr>
            <p:ph type="sldNum" idx="12"/>
          </p:nvPr>
        </p:nvSpPr>
        <p:spPr>
          <a:ln/>
        </p:spPr>
        <p:txBody>
          <a:bodyPr/>
          <a:lstStyle>
            <a:lvl1pPr>
              <a:defRPr/>
            </a:lvl1pPr>
          </a:lstStyle>
          <a:p>
            <a:fld id="{70C94C4A-9624-4CE2-95C4-42A80AC08570}" type="slidenum">
              <a:rPr lang="el-GR" altLang="en-US"/>
              <a:pPr/>
              <a:t>‹#›</a:t>
            </a:fld>
            <a:endParaRPr lang="el-GR" altLang="en-US"/>
          </a:p>
        </p:txBody>
      </p:sp>
    </p:spTree>
    <p:extLst>
      <p:ext uri="{BB962C8B-B14F-4D97-AF65-F5344CB8AC3E}">
        <p14:creationId xmlns:p14="http://schemas.microsoft.com/office/powerpoint/2010/main" val="31304010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1663" cy="1135062"/>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3838" cy="2182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3438" y="1600200"/>
            <a:ext cx="4035425" cy="2182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5413"/>
            <a:ext cx="4033838" cy="2182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3438" y="3935413"/>
            <a:ext cx="4035425" cy="2182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a:extLst>
              <a:ext uri="{FF2B5EF4-FFF2-40B4-BE49-F238E27FC236}">
                <a16:creationId xmlns:a16="http://schemas.microsoft.com/office/drawing/2014/main" id="{E5C883C1-53C0-4AFB-901C-1A65BE3C52CD}"/>
              </a:ext>
            </a:extLst>
          </p:cNvPr>
          <p:cNvSpPr>
            <a:spLocks noGrp="1" noChangeArrowheads="1"/>
          </p:cNvSpPr>
          <p:nvPr>
            <p:ph type="dt" idx="10"/>
          </p:nvPr>
        </p:nvSpPr>
        <p:spPr>
          <a:ln/>
        </p:spPr>
        <p:txBody>
          <a:bodyPr/>
          <a:lstStyle>
            <a:lvl1pPr>
              <a:defRPr/>
            </a:lvl1pPr>
          </a:lstStyle>
          <a:p>
            <a:pPr>
              <a:defRPr/>
            </a:pPr>
            <a:endParaRPr lang="el-GR"/>
          </a:p>
        </p:txBody>
      </p:sp>
      <p:sp>
        <p:nvSpPr>
          <p:cNvPr id="8" name="Rectangle 4">
            <a:extLst>
              <a:ext uri="{FF2B5EF4-FFF2-40B4-BE49-F238E27FC236}">
                <a16:creationId xmlns:a16="http://schemas.microsoft.com/office/drawing/2014/main" id="{5102A67A-6216-4790-A918-01C4FAE2BA9A}"/>
              </a:ext>
            </a:extLst>
          </p:cNvPr>
          <p:cNvSpPr>
            <a:spLocks noGrp="1" noChangeArrowheads="1"/>
          </p:cNvSpPr>
          <p:nvPr>
            <p:ph type="ftr" idx="11"/>
          </p:nvPr>
        </p:nvSpPr>
        <p:spPr>
          <a:ln/>
        </p:spPr>
        <p:txBody>
          <a:bodyPr/>
          <a:lstStyle>
            <a:lvl1pPr>
              <a:defRPr/>
            </a:lvl1pPr>
          </a:lstStyle>
          <a:p>
            <a:pPr>
              <a:defRPr/>
            </a:pPr>
            <a:endParaRPr lang="el-GR"/>
          </a:p>
        </p:txBody>
      </p:sp>
      <p:sp>
        <p:nvSpPr>
          <p:cNvPr id="9" name="Rectangle 5">
            <a:extLst>
              <a:ext uri="{FF2B5EF4-FFF2-40B4-BE49-F238E27FC236}">
                <a16:creationId xmlns:a16="http://schemas.microsoft.com/office/drawing/2014/main" id="{53AF2A12-D02E-4171-B77F-758E6A3506FF}"/>
              </a:ext>
            </a:extLst>
          </p:cNvPr>
          <p:cNvSpPr>
            <a:spLocks noGrp="1" noChangeArrowheads="1"/>
          </p:cNvSpPr>
          <p:nvPr>
            <p:ph type="sldNum" idx="12"/>
          </p:nvPr>
        </p:nvSpPr>
        <p:spPr>
          <a:ln/>
        </p:spPr>
        <p:txBody>
          <a:bodyPr/>
          <a:lstStyle>
            <a:lvl1pPr>
              <a:defRPr/>
            </a:lvl1pPr>
          </a:lstStyle>
          <a:p>
            <a:fld id="{9E73DE17-7281-4C72-A130-F7FDE519741A}" type="slidenum">
              <a:rPr lang="el-GR" altLang="en-US"/>
              <a:pPr/>
              <a:t>‹#›</a:t>
            </a:fld>
            <a:endParaRPr lang="el-GR" altLang="en-US"/>
          </a:p>
        </p:txBody>
      </p:sp>
    </p:spTree>
    <p:extLst>
      <p:ext uri="{BB962C8B-B14F-4D97-AF65-F5344CB8AC3E}">
        <p14:creationId xmlns:p14="http://schemas.microsoft.com/office/powerpoint/2010/main" val="1435579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90ED2F-B7DD-4D49-807D-CEC982075B49}" type="datetimeFigureOut">
              <a:rPr lang="en-US" smtClean="0"/>
              <a:t>2/6/2021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02F8-0767-4CB1-B23D-673F52DEFC6A}" type="slidenum">
              <a:rPr lang="en-US" smtClean="0"/>
              <a:t>‹#›</a:t>
            </a:fld>
            <a:endParaRPr lang="en-US"/>
          </a:p>
        </p:txBody>
      </p:sp>
    </p:spTree>
    <p:extLst>
      <p:ext uri="{BB962C8B-B14F-4D97-AF65-F5344CB8AC3E}">
        <p14:creationId xmlns:p14="http://schemas.microsoft.com/office/powerpoint/2010/main" val="30969685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Beveled 2">
            <a:extLst>
              <a:ext uri="{FF2B5EF4-FFF2-40B4-BE49-F238E27FC236}">
                <a16:creationId xmlns:a16="http://schemas.microsoft.com/office/drawing/2014/main" id="{4230ADC7-6F39-423A-A874-ACD23357978D}"/>
              </a:ext>
            </a:extLst>
          </p:cNvPr>
          <p:cNvSpPr/>
          <p:nvPr/>
        </p:nvSpPr>
        <p:spPr>
          <a:xfrm flipH="1" flipV="1">
            <a:off x="377301" y="366870"/>
            <a:ext cx="8389398" cy="6124260"/>
          </a:xfrm>
          <a:prstGeom prst="bevel">
            <a:avLst/>
          </a:prstGeom>
          <a:solidFill>
            <a:schemeClr val="accent4">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99D8890A-B1F2-4749-AD79-BD866BE1B10E}"/>
              </a:ext>
            </a:extLst>
          </p:cNvPr>
          <p:cNvSpPr/>
          <p:nvPr/>
        </p:nvSpPr>
        <p:spPr>
          <a:xfrm>
            <a:off x="1154097" y="1136342"/>
            <a:ext cx="6844684" cy="5616666"/>
          </a:xfrm>
          <a:prstGeom prst="rect">
            <a:avLst/>
          </a:prstGeom>
        </p:spPr>
        <p:txBody>
          <a:bodyPr wrap="square">
            <a:spAutoFit/>
          </a:bodyPr>
          <a:lstStyle/>
          <a:p>
            <a:pPr algn="ctr">
              <a:lnSpc>
                <a:spcPct val="107000"/>
              </a:lnSpc>
            </a:pPr>
            <a:endParaRPr lang="en-US" sz="8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endParaRPr lang="en-US" sz="8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r>
              <a:rPr lang="en-US" sz="7200" b="1" dirty="0" err="1">
                <a:latin typeface="Vivaldi" panose="03020602050506090804" pitchFamily="66" charset="0"/>
                <a:ea typeface="Calibri" panose="020F0502020204030204" pitchFamily="34" charset="0"/>
                <a:cs typeface="Times New Roman" panose="02020603050405020304" pitchFamily="18" charset="0"/>
              </a:rPr>
              <a:t>JanVan</a:t>
            </a:r>
            <a:r>
              <a:rPr lang="en-US" sz="7200" b="1" dirty="0">
                <a:latin typeface="Vivaldi" panose="03020602050506090804" pitchFamily="66" charset="0"/>
                <a:ea typeface="Calibri" panose="020F0502020204030204" pitchFamily="34" charset="0"/>
                <a:cs typeface="Times New Roman" panose="02020603050405020304" pitchFamily="18" charset="0"/>
              </a:rPr>
              <a:t> Eyck </a:t>
            </a:r>
          </a:p>
          <a:p>
            <a:pPr algn="ctr">
              <a:lnSpc>
                <a:spcPct val="107000"/>
              </a:lnSpc>
            </a:pPr>
            <a:r>
              <a:rPr lang="en-US" sz="3600" dirty="0">
                <a:latin typeface="Vivaldi" panose="03020602050506090804" pitchFamily="66" charset="0"/>
                <a:ea typeface="Calibri" panose="020F0502020204030204" pitchFamily="34" charset="0"/>
                <a:cs typeface="Times New Roman" panose="02020603050405020304" pitchFamily="18" charset="0"/>
              </a:rPr>
              <a:t>b. before 1395 - d. 1441</a:t>
            </a:r>
          </a:p>
          <a:p>
            <a:pPr algn="ctr">
              <a:lnSpc>
                <a:spcPct val="107000"/>
              </a:lnSpc>
            </a:pPr>
            <a:r>
              <a:rPr lang="en-US" sz="6000" b="1" dirty="0">
                <a:latin typeface="Vivaldi" panose="03020602050506090804" pitchFamily="66" charset="0"/>
                <a:ea typeface="Calibri" panose="020F0502020204030204" pitchFamily="34" charset="0"/>
                <a:cs typeface="Times New Roman" panose="02020603050405020304" pitchFamily="18" charset="0"/>
              </a:rPr>
              <a:t>The Ghent Altarpiece</a:t>
            </a:r>
          </a:p>
          <a:p>
            <a:pPr algn="ctr">
              <a:lnSpc>
                <a:spcPct val="107000"/>
              </a:lnSpc>
            </a:pPr>
            <a:r>
              <a:rPr lang="en-US" sz="3600" dirty="0">
                <a:latin typeface="Vivaldi" panose="03020602050506090804" pitchFamily="66" charset="0"/>
                <a:ea typeface="Calibri" panose="020F0502020204030204" pitchFamily="34" charset="0"/>
                <a:cs typeface="Times New Roman" panose="02020603050405020304" pitchFamily="18" charset="0"/>
              </a:rPr>
              <a:t>1432, Oil on wood, 350 x 461 cm, Cathedral of St </a:t>
            </a:r>
            <a:r>
              <a:rPr lang="en-US" sz="3600" dirty="0" err="1">
                <a:latin typeface="Vivaldi" panose="03020602050506090804" pitchFamily="66" charset="0"/>
                <a:ea typeface="Calibri" panose="020F0502020204030204" pitchFamily="34" charset="0"/>
                <a:cs typeface="Times New Roman" panose="02020603050405020304" pitchFamily="18" charset="0"/>
              </a:rPr>
              <a:t>Bavo</a:t>
            </a:r>
            <a:r>
              <a:rPr lang="en-US" sz="3600" dirty="0">
                <a:latin typeface="Vivaldi" panose="03020602050506090804" pitchFamily="66" charset="0"/>
                <a:ea typeface="Calibri" panose="020F0502020204030204" pitchFamily="34" charset="0"/>
                <a:cs typeface="Times New Roman" panose="02020603050405020304" pitchFamily="18" charset="0"/>
              </a:rPr>
              <a:t>, Ghent, Belgium</a:t>
            </a:r>
          </a:p>
          <a:p>
            <a:pPr algn="ctr">
              <a:lnSpc>
                <a:spcPct val="107000"/>
              </a:lnSpc>
            </a:pPr>
            <a:endParaRPr lang="en-US" sz="60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endParaRPr lang="en-US" sz="2000" dirty="0">
              <a:effectLst/>
              <a:latin typeface="Vivaldi" panose="030206020505060908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6347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Rectangle 1">
            <a:extLst>
              <a:ext uri="{FF2B5EF4-FFF2-40B4-BE49-F238E27FC236}">
                <a16:creationId xmlns:a16="http://schemas.microsoft.com/office/drawing/2014/main" id="{96520B3D-8D61-4DA0-8B5F-88A42F301CB2}"/>
              </a:ext>
            </a:extLst>
          </p:cNvPr>
          <p:cNvSpPr>
            <a:spLocks noGrp="1" noChangeArrowheads="1"/>
          </p:cNvSpPr>
          <p:nvPr>
            <p:ph type="title"/>
          </p:nvPr>
        </p:nvSpPr>
        <p:spPr>
          <a:xfrm>
            <a:off x="457200" y="274638"/>
            <a:ext cx="8229600" cy="1143000"/>
          </a:xfrm>
        </p:spPr>
        <p:txBody>
          <a:bodyPr>
            <a:normAutofit fontScale="90000"/>
          </a:bodyPr>
          <a:lstStyle/>
          <a:p>
            <a:pPr algn="ctr" eaLnBrk="1" hangingPunct="1">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br>
              <a:rPr lang="en-US" altLang="en-US" sz="2400" b="1" dirty="0">
                <a:solidFill>
                  <a:srgbClr val="C2AF80"/>
                </a:solidFill>
                <a:latin typeface="Gabriola" panose="04040605051002020D02" pitchFamily="82" charset="0"/>
              </a:rPr>
            </a:br>
            <a:br>
              <a:rPr lang="en-US" altLang="en-US" sz="2400" b="1" dirty="0">
                <a:solidFill>
                  <a:srgbClr val="C2AF80"/>
                </a:solidFill>
                <a:latin typeface="Gabriola" panose="04040605051002020D02" pitchFamily="82" charset="0"/>
              </a:rPr>
            </a:br>
            <a:r>
              <a:rPr lang="el-GR" altLang="en-US" sz="3100" b="1" dirty="0">
                <a:solidFill>
                  <a:srgbClr val="C2AF80"/>
                </a:solidFill>
                <a:latin typeface="Gabriola" panose="04040605051002020D02" pitchFamily="82" charset="0"/>
              </a:rPr>
              <a:t>The </a:t>
            </a:r>
            <a:r>
              <a:rPr lang="el-GR" altLang="en-US" sz="3100" b="1" dirty="0" err="1">
                <a:solidFill>
                  <a:srgbClr val="C2AF80"/>
                </a:solidFill>
                <a:latin typeface="Gabriola" panose="04040605051002020D02" pitchFamily="82" charset="0"/>
              </a:rPr>
              <a:t>Ghent</a:t>
            </a:r>
            <a:r>
              <a:rPr lang="el-GR" altLang="en-US" sz="3100" b="1" dirty="0">
                <a:solidFill>
                  <a:srgbClr val="C2AF80"/>
                </a:solidFill>
                <a:latin typeface="Gabriola" panose="04040605051002020D02" pitchFamily="82" charset="0"/>
              </a:rPr>
              <a:t> </a:t>
            </a:r>
            <a:r>
              <a:rPr lang="el-GR" altLang="en-US" sz="3100" b="1" dirty="0" err="1">
                <a:solidFill>
                  <a:srgbClr val="C2AF80"/>
                </a:solidFill>
                <a:latin typeface="Gabriola" panose="04040605051002020D02" pitchFamily="82" charset="0"/>
              </a:rPr>
              <a:t>Altarpiece</a:t>
            </a:r>
            <a:r>
              <a:rPr lang="en-US" altLang="en-US" sz="3100" b="1" dirty="0">
                <a:solidFill>
                  <a:srgbClr val="C2AF80"/>
                </a:solidFill>
                <a:latin typeface="Gabriola" panose="04040605051002020D02" pitchFamily="82" charset="0"/>
              </a:rPr>
              <a:t>, </a:t>
            </a:r>
            <a:r>
              <a:rPr lang="en-US" altLang="en-US" sz="3100" dirty="0">
                <a:solidFill>
                  <a:srgbClr val="C2AF80"/>
                </a:solidFill>
                <a:latin typeface="Gabriola" panose="04040605051002020D02" pitchFamily="82" charset="0"/>
              </a:rPr>
              <a:t>1</a:t>
            </a:r>
            <a:r>
              <a:rPr lang="el-GR" altLang="en-US" sz="3100" dirty="0">
                <a:solidFill>
                  <a:srgbClr val="C2AF80"/>
                </a:solidFill>
                <a:latin typeface="Gabriola" panose="04040605051002020D02" pitchFamily="82" charset="0"/>
              </a:rPr>
              <a:t>432</a:t>
            </a:r>
            <a:r>
              <a:rPr lang="en-US" altLang="en-US" sz="3100" dirty="0">
                <a:solidFill>
                  <a:srgbClr val="C2AF80"/>
                </a:solidFill>
                <a:latin typeface="Gabriola" panose="04040605051002020D02" pitchFamily="82" charset="0"/>
              </a:rPr>
              <a:t>, </a:t>
            </a:r>
            <a:r>
              <a:rPr lang="el-GR" altLang="en-US" sz="3100" dirty="0">
                <a:solidFill>
                  <a:srgbClr val="C2AF80"/>
                </a:solidFill>
                <a:latin typeface="Gabriola" panose="04040605051002020D02" pitchFamily="82" charset="0"/>
              </a:rPr>
              <a:t>Oil on </a:t>
            </a:r>
            <a:r>
              <a:rPr lang="el-GR" altLang="en-US" sz="3100" dirty="0" err="1">
                <a:solidFill>
                  <a:srgbClr val="C2AF80"/>
                </a:solidFill>
                <a:latin typeface="Gabriola" panose="04040605051002020D02" pitchFamily="82" charset="0"/>
              </a:rPr>
              <a:t>wood</a:t>
            </a:r>
            <a:r>
              <a:rPr lang="el-GR" altLang="en-US" sz="3100" dirty="0">
                <a:solidFill>
                  <a:srgbClr val="C2AF80"/>
                </a:solidFill>
                <a:latin typeface="Gabriola" panose="04040605051002020D02" pitchFamily="82" charset="0"/>
              </a:rPr>
              <a:t>, 350 x 461 </a:t>
            </a:r>
            <a:r>
              <a:rPr lang="el-GR" altLang="en-US" sz="3100" dirty="0" err="1">
                <a:solidFill>
                  <a:srgbClr val="C2AF80"/>
                </a:solidFill>
                <a:latin typeface="Gabriola" panose="04040605051002020D02" pitchFamily="82" charset="0"/>
              </a:rPr>
              <a:t>cm</a:t>
            </a:r>
            <a:r>
              <a:rPr lang="en-US" altLang="en-US" sz="3100" dirty="0">
                <a:solidFill>
                  <a:srgbClr val="C2AF80"/>
                </a:solidFill>
                <a:latin typeface="Gabriola" panose="04040605051002020D02" pitchFamily="82" charset="0"/>
              </a:rPr>
              <a:t>, </a:t>
            </a:r>
            <a:r>
              <a:rPr lang="el-GR" altLang="en-US" sz="3100" dirty="0" err="1">
                <a:solidFill>
                  <a:srgbClr val="C2AF80"/>
                </a:solidFill>
                <a:latin typeface="Gabriola" panose="04040605051002020D02" pitchFamily="82" charset="0"/>
              </a:rPr>
              <a:t>Cathedral</a:t>
            </a:r>
            <a:r>
              <a:rPr lang="el-GR" altLang="en-US" sz="3100" dirty="0">
                <a:solidFill>
                  <a:srgbClr val="C2AF80"/>
                </a:solidFill>
                <a:latin typeface="Gabriola" panose="04040605051002020D02" pitchFamily="82" charset="0"/>
              </a:rPr>
              <a:t> of </a:t>
            </a:r>
            <a:r>
              <a:rPr lang="el-GR" altLang="en-US" sz="3100" dirty="0" err="1">
                <a:solidFill>
                  <a:srgbClr val="C2AF80"/>
                </a:solidFill>
                <a:latin typeface="Gabriola" panose="04040605051002020D02" pitchFamily="82" charset="0"/>
              </a:rPr>
              <a:t>St</a:t>
            </a:r>
            <a:r>
              <a:rPr lang="el-GR" altLang="en-US" sz="3100" dirty="0">
                <a:solidFill>
                  <a:srgbClr val="C2AF80"/>
                </a:solidFill>
                <a:latin typeface="Gabriola" panose="04040605051002020D02" pitchFamily="82" charset="0"/>
              </a:rPr>
              <a:t> </a:t>
            </a:r>
            <a:r>
              <a:rPr lang="el-GR" altLang="en-US" sz="3100" dirty="0" err="1">
                <a:solidFill>
                  <a:srgbClr val="C2AF80"/>
                </a:solidFill>
                <a:latin typeface="Gabriola" panose="04040605051002020D02" pitchFamily="82" charset="0"/>
              </a:rPr>
              <a:t>Bavo</a:t>
            </a:r>
            <a:r>
              <a:rPr lang="el-GR" altLang="en-US" sz="3100" dirty="0">
                <a:solidFill>
                  <a:srgbClr val="C2AF80"/>
                </a:solidFill>
                <a:latin typeface="Gabriola" panose="04040605051002020D02" pitchFamily="82" charset="0"/>
              </a:rPr>
              <a:t>, </a:t>
            </a:r>
            <a:r>
              <a:rPr lang="el-GR" altLang="en-US" sz="3100" dirty="0" err="1">
                <a:solidFill>
                  <a:srgbClr val="C2AF80"/>
                </a:solidFill>
                <a:latin typeface="Gabriola" panose="04040605051002020D02" pitchFamily="82" charset="0"/>
              </a:rPr>
              <a:t>Ghent</a:t>
            </a:r>
            <a:r>
              <a:rPr lang="el-GR" altLang="en-US" sz="3100" dirty="0">
                <a:solidFill>
                  <a:srgbClr val="C2AF80"/>
                </a:solidFill>
                <a:latin typeface="Gabriola" panose="04040605051002020D02" pitchFamily="82" charset="0"/>
              </a:rPr>
              <a:t> </a:t>
            </a:r>
            <a:br>
              <a:rPr lang="en-US" altLang="en-US" sz="3100" dirty="0">
                <a:solidFill>
                  <a:srgbClr val="C2AF80"/>
                </a:solidFill>
                <a:latin typeface="Gabriola" panose="04040605051002020D02" pitchFamily="82" charset="0"/>
              </a:rPr>
            </a:br>
            <a:br>
              <a:rPr lang="en-US" altLang="en-US" sz="1800" dirty="0">
                <a:solidFill>
                  <a:srgbClr val="C2AF80"/>
                </a:solidFill>
                <a:latin typeface="Gabriola" panose="04040605051002020D02" pitchFamily="82" charset="0"/>
              </a:rPr>
            </a:br>
            <a:br>
              <a:rPr lang="en-US" altLang="en-US" sz="2400" dirty="0">
                <a:solidFill>
                  <a:srgbClr val="C2AF80"/>
                </a:solidFill>
                <a:latin typeface="Gabriola" panose="04040605051002020D02" pitchFamily="82" charset="0"/>
              </a:rPr>
            </a:br>
            <a:endParaRPr lang="el-GR" altLang="en-US" sz="2400" dirty="0">
              <a:solidFill>
                <a:srgbClr val="C2AF80"/>
              </a:solidFill>
              <a:latin typeface="Gabriola" panose="04040605051002020D02" pitchFamily="82" charset="0"/>
            </a:endParaRPr>
          </a:p>
        </p:txBody>
      </p:sp>
      <p:pic>
        <p:nvPicPr>
          <p:cNvPr id="123907" name="Picture 2">
            <a:extLst>
              <a:ext uri="{FF2B5EF4-FFF2-40B4-BE49-F238E27FC236}">
                <a16:creationId xmlns:a16="http://schemas.microsoft.com/office/drawing/2014/main" id="{4DAFAFD2-4021-45EC-A0DB-A65A854E98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382" y="2281561"/>
            <a:ext cx="5448681" cy="4041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23908" name="Picture 3">
            <a:extLst>
              <a:ext uri="{FF2B5EF4-FFF2-40B4-BE49-F238E27FC236}">
                <a16:creationId xmlns:a16="http://schemas.microsoft.com/office/drawing/2014/main" id="{6E6FF8E8-D2AF-49DB-880A-FBC69B94F3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063" y="1730053"/>
            <a:ext cx="3421062"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49B5CCBE-7E20-48C0-BF35-1A0BA79E40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67" y="0"/>
            <a:ext cx="49895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Image result for annunciation ghent altarpiece closed">
            <a:extLst>
              <a:ext uri="{FF2B5EF4-FFF2-40B4-BE49-F238E27FC236}">
                <a16:creationId xmlns:a16="http://schemas.microsoft.com/office/drawing/2014/main" id="{AEB00C5E-325E-4ECF-B036-FF04FF0371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9280" y="3675355"/>
            <a:ext cx="3488324" cy="2224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938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descr="ghent altarpiece annunciation">
            <a:extLst>
              <a:ext uri="{FF2B5EF4-FFF2-40B4-BE49-F238E27FC236}">
                <a16:creationId xmlns:a16="http://schemas.microsoft.com/office/drawing/2014/main" id="{73553ECC-C506-4CF5-ADDC-EDC9F85D50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44069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a:extLst>
              <a:ext uri="{FF2B5EF4-FFF2-40B4-BE49-F238E27FC236}">
                <a16:creationId xmlns:a16="http://schemas.microsoft.com/office/drawing/2014/main" id="{97F657AB-C464-42C5-86D1-70F44938BC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7311" y="4492102"/>
            <a:ext cx="3411158" cy="236589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
            <a:extLst>
              <a:ext uri="{FF2B5EF4-FFF2-40B4-BE49-F238E27FC236}">
                <a16:creationId xmlns:a16="http://schemas.microsoft.com/office/drawing/2014/main" id="{11FB0A30-5B65-459E-802A-DE22A3822B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8535" y="4492102"/>
            <a:ext cx="3655465" cy="2365898"/>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View of Ghent through the window in one of the panels between the Mary and Gabriel  (detail), Adoration of the Mystic Lamb, bottom center panel, Jan van Eyck, Ghent Altarpiece, completed 1432, oil on wood, 11’ 5” x 7’ 6” (Saint Bavo Cathedral, Ghent, Belgium)">
            <a:extLst>
              <a:ext uri="{FF2B5EF4-FFF2-40B4-BE49-F238E27FC236}">
                <a16:creationId xmlns:a16="http://schemas.microsoft.com/office/drawing/2014/main" id="{5C616B12-7FE6-473A-9998-13A8B2011A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492102"/>
            <a:ext cx="1758155" cy="2331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5506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4" descr="Image result for annunciation ghent altarpiece closed">
            <a:extLst>
              <a:ext uri="{FF2B5EF4-FFF2-40B4-BE49-F238E27FC236}">
                <a16:creationId xmlns:a16="http://schemas.microsoft.com/office/drawing/2014/main" id="{D941FDC8-5C14-48E9-BC18-8C5B861EF8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3513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a:extLst>
              <a:ext uri="{FF2B5EF4-FFF2-40B4-BE49-F238E27FC236}">
                <a16:creationId xmlns:a16="http://schemas.microsoft.com/office/drawing/2014/main" id="{A54C9C1F-138E-4B5F-A57A-2A8E03379D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6471" y="3133817"/>
            <a:ext cx="4716373" cy="3236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174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5EE316E9-6C44-4F29-89BE-0492BBCE09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67"/>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974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8002" name="Picture 1">
            <a:extLst>
              <a:ext uri="{FF2B5EF4-FFF2-40B4-BE49-F238E27FC236}">
                <a16:creationId xmlns:a16="http://schemas.microsoft.com/office/drawing/2014/main" id="{4953BBDF-DB48-42B7-A23F-2C1481FF15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165100"/>
            <a:ext cx="1744663" cy="652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28003" name="Picture 2">
            <a:extLst>
              <a:ext uri="{FF2B5EF4-FFF2-40B4-BE49-F238E27FC236}">
                <a16:creationId xmlns:a16="http://schemas.microsoft.com/office/drawing/2014/main" id="{F7AEF031-01C3-47A4-B91A-19B78F6C1F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7413" y="141288"/>
            <a:ext cx="17399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28004" name="Picture 3">
            <a:extLst>
              <a:ext uri="{FF2B5EF4-FFF2-40B4-BE49-F238E27FC236}">
                <a16:creationId xmlns:a16="http://schemas.microsoft.com/office/drawing/2014/main" id="{796A81CE-F287-4B37-AF58-C6C3804076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2113" y="620712"/>
            <a:ext cx="4833937" cy="561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0050" name="Picture 1">
            <a:extLst>
              <a:ext uri="{FF2B5EF4-FFF2-40B4-BE49-F238E27FC236}">
                <a16:creationId xmlns:a16="http://schemas.microsoft.com/office/drawing/2014/main" id="{B61EA1E8-55A0-48FC-9CB9-37FCAAD8DB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776288"/>
            <a:ext cx="4476750" cy="546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30051" name="Picture 2">
            <a:extLst>
              <a:ext uri="{FF2B5EF4-FFF2-40B4-BE49-F238E27FC236}">
                <a16:creationId xmlns:a16="http://schemas.microsoft.com/office/drawing/2014/main" id="{18EA5291-58EF-4DD7-8CCE-5312DCFC2F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2325" y="765175"/>
            <a:ext cx="447675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6" name="Picture 4" descr="ghent altarpiece donors portrait">
            <a:extLst>
              <a:ext uri="{FF2B5EF4-FFF2-40B4-BE49-F238E27FC236}">
                <a16:creationId xmlns:a16="http://schemas.microsoft.com/office/drawing/2014/main" id="{4BB10210-A52D-4AA1-9168-FC7EAD6FF4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208" y="0"/>
            <a:ext cx="582136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Αποτέλεσμα εικόνας για Ghent Altarpiece Donors">
            <a:extLst>
              <a:ext uri="{FF2B5EF4-FFF2-40B4-BE49-F238E27FC236}">
                <a16:creationId xmlns:a16="http://schemas.microsoft.com/office/drawing/2014/main" id="{640C3BC7-F0BB-4C9D-9FA7-3E5AD2265A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7433" y="0"/>
            <a:ext cx="2441359" cy="337062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Αποτέλεσμα εικόνας για Ghent Altarpiece Donors">
            <a:extLst>
              <a:ext uri="{FF2B5EF4-FFF2-40B4-BE49-F238E27FC236}">
                <a16:creationId xmlns:a16="http://schemas.microsoft.com/office/drawing/2014/main" id="{AE366C90-CB93-4BC4-A0BB-407197CE40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7433" y="3370620"/>
            <a:ext cx="2441359" cy="3414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435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290" name="Picture 2" descr="Image">
            <a:extLst>
              <a:ext uri="{FF2B5EF4-FFF2-40B4-BE49-F238E27FC236}">
                <a16:creationId xmlns:a16="http://schemas.microsoft.com/office/drawing/2014/main" id="{EE897EB9-9FD3-42F1-BCCA-9C02DD23B0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652" b="6404"/>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295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B62A6863-FD3D-45C8-ADB9-B03D648199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8524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8" name="Picture 4">
            <a:extLst>
              <a:ext uri="{FF2B5EF4-FFF2-40B4-BE49-F238E27FC236}">
                <a16:creationId xmlns:a16="http://schemas.microsoft.com/office/drawing/2014/main" id="{6829F73E-290B-42A3-9A81-650B464522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2" name="Picture 2" descr="adoration of the mystic lamb">
            <a:extLst>
              <a:ext uri="{FF2B5EF4-FFF2-40B4-BE49-F238E27FC236}">
                <a16:creationId xmlns:a16="http://schemas.microsoft.com/office/drawing/2014/main" id="{59592BE7-4ACE-40D1-972E-5BF9A7C1EF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5663"/>
            <a:ext cx="9144000" cy="5145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514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Αποτέλεσμα εικόνας για Ghent Altarpiece Adoration of the Mystic Lamp">
            <a:extLst>
              <a:ext uri="{FF2B5EF4-FFF2-40B4-BE49-F238E27FC236}">
                <a16:creationId xmlns:a16="http://schemas.microsoft.com/office/drawing/2014/main" id="{19882DFF-6E31-4CAE-BF92-13D4D0312B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359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Αποτέλεσμα εικόνας για Ghent Altarpiece Adoration of the Mystic Lamp">
            <a:extLst>
              <a:ext uri="{FF2B5EF4-FFF2-40B4-BE49-F238E27FC236}">
                <a16:creationId xmlns:a16="http://schemas.microsoft.com/office/drawing/2014/main" id="{FADA2447-E901-4A1C-9F3F-78D1478186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567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7410" name="Picture 2" descr="Αποτέλεσμα εικόνας για Ghent Altarpiece Adoration of the Mystic Lamp">
            <a:extLst>
              <a:ext uri="{FF2B5EF4-FFF2-40B4-BE49-F238E27FC236}">
                <a16:creationId xmlns:a16="http://schemas.microsoft.com/office/drawing/2014/main" id="{CEC69C3A-1640-480B-B1D4-055262AC06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284" y="127262"/>
            <a:ext cx="4946493" cy="6603476"/>
          </a:xfrm>
          <a:prstGeom prst="rect">
            <a:avLst/>
          </a:prstGeom>
          <a:noFill/>
          <a:extLst>
            <a:ext uri="{909E8E84-426E-40DD-AFC4-6F175D3DCCD1}">
              <a14:hiddenFill xmlns:a14="http://schemas.microsoft.com/office/drawing/2010/main">
                <a:solidFill>
                  <a:srgbClr val="FFFFFF"/>
                </a:solidFill>
              </a14:hiddenFill>
            </a:ext>
          </a:extLst>
        </p:spPr>
      </p:pic>
      <p:pic>
        <p:nvPicPr>
          <p:cNvPr id="17416" name="Picture 8" descr="Image result for Ghent Altarpiece male saints">
            <a:extLst>
              <a:ext uri="{FF2B5EF4-FFF2-40B4-BE49-F238E27FC236}">
                <a16:creationId xmlns:a16="http://schemas.microsoft.com/office/drawing/2014/main" id="{97B4BF9E-99EF-4902-A45D-38A009289F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8287" y="1847654"/>
            <a:ext cx="3821429" cy="4114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660498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9458" name="Picture 2" descr="Image result for annunciation ghent female saints">
            <a:extLst>
              <a:ext uri="{FF2B5EF4-FFF2-40B4-BE49-F238E27FC236}">
                <a16:creationId xmlns:a16="http://schemas.microsoft.com/office/drawing/2014/main" id="{C51FF76D-B6ED-4DAD-90C6-3C74DD12082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45" r="72" b="2"/>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1124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Αποτέλεσμα εικόνας για Ghent Altarpiece Adoration of the Mystic Lamp side panels">
            <a:extLst>
              <a:ext uri="{FF2B5EF4-FFF2-40B4-BE49-F238E27FC236}">
                <a16:creationId xmlns:a16="http://schemas.microsoft.com/office/drawing/2014/main" id="{6DF9CD84-FEDA-4B7A-B350-EE3BA49CA7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534" y="1213137"/>
            <a:ext cx="1846553" cy="44317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Αποτέλεσμα εικόνας για Ghent Altarpiece Adoration of the Mystic Lamp side panels Knights">
            <a:extLst>
              <a:ext uri="{FF2B5EF4-FFF2-40B4-BE49-F238E27FC236}">
                <a16:creationId xmlns:a16="http://schemas.microsoft.com/office/drawing/2014/main" id="{E971A45B-5928-44FB-A08C-58BD7D6FC1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0138" y="701333"/>
            <a:ext cx="2300079" cy="558849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Αποτέλεσμα εικόνας για Ghent Altarpiece Adoration of the Mystic Lamp Hermits and Pilgrims">
            <a:extLst>
              <a:ext uri="{FF2B5EF4-FFF2-40B4-BE49-F238E27FC236}">
                <a16:creationId xmlns:a16="http://schemas.microsoft.com/office/drawing/2014/main" id="{90E118B9-E423-4127-93BF-A79FF1E608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6442" y="701334"/>
            <a:ext cx="2291024" cy="558849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Αποτέλεσμα εικόνας για Ghent Altarpiece Adoration of the Mystic Lamp Hermits and Pilgrims">
            <a:extLst>
              <a:ext uri="{FF2B5EF4-FFF2-40B4-BE49-F238E27FC236}">
                <a16:creationId xmlns:a16="http://schemas.microsoft.com/office/drawing/2014/main" id="{38022232-50A2-4962-92F8-DA40097649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8490" y="701334"/>
            <a:ext cx="2314308" cy="5588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5489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6194" name="Picture 1">
            <a:extLst>
              <a:ext uri="{FF2B5EF4-FFF2-40B4-BE49-F238E27FC236}">
                <a16:creationId xmlns:a16="http://schemas.microsoft.com/office/drawing/2014/main" id="{8063954E-4605-456E-AAE6-D26818B4A3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3376" y="2550402"/>
            <a:ext cx="2940268" cy="414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36195" name="Picture 2">
            <a:extLst>
              <a:ext uri="{FF2B5EF4-FFF2-40B4-BE49-F238E27FC236}">
                <a16:creationId xmlns:a16="http://schemas.microsoft.com/office/drawing/2014/main" id="{AE944809-D2D6-41BD-B3A3-7BF23B604F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88913"/>
            <a:ext cx="1308100" cy="650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36196" name="Picture 3">
            <a:extLst>
              <a:ext uri="{FF2B5EF4-FFF2-40B4-BE49-F238E27FC236}">
                <a16:creationId xmlns:a16="http://schemas.microsoft.com/office/drawing/2014/main" id="{6EFF9B7F-ED5F-4E07-8A8E-40005732D7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2075" y="188913"/>
            <a:ext cx="1252538" cy="650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3074" name="Picture 2" descr="Αποτέλεσμα εικόνας για Ghent Altarpiece Adoration of the Mystic Lamp Adam and Eve">
            <a:extLst>
              <a:ext uri="{FF2B5EF4-FFF2-40B4-BE49-F238E27FC236}">
                <a16:creationId xmlns:a16="http://schemas.microsoft.com/office/drawing/2014/main" id="{54A29714-A918-458A-A76B-107A20AAB9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4529" y="2547890"/>
            <a:ext cx="2901658" cy="41465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Αποτέλεσμα εικόνας για Ghent Altarpiece Adoration of the Mystic Lamp Adam and Eve">
            <a:extLst>
              <a:ext uri="{FF2B5EF4-FFF2-40B4-BE49-F238E27FC236}">
                <a16:creationId xmlns:a16="http://schemas.microsoft.com/office/drawing/2014/main" id="{09CE51F2-B2D8-4834-B65D-BD92E48F223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9188" r="-1" b="4823"/>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8717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2" descr="details ghent altarpiece">
            <a:extLst>
              <a:ext uri="{FF2B5EF4-FFF2-40B4-BE49-F238E27FC236}">
                <a16:creationId xmlns:a16="http://schemas.microsoft.com/office/drawing/2014/main" id="{BA2C405A-886F-4FC0-8BAE-50DEF4571F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168" r="11821" b="1"/>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7244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104" name="Picture 8" descr="Αποτέλεσμα εικόνας για Ghent Altarpiece Adoration of the Mystic Lamp Musical Angels">
            <a:extLst>
              <a:ext uri="{FF2B5EF4-FFF2-40B4-BE49-F238E27FC236}">
                <a16:creationId xmlns:a16="http://schemas.microsoft.com/office/drawing/2014/main" id="{B9CF84F9-9AA9-4E97-8A6E-A0C55AA7EF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0676" y="142069"/>
            <a:ext cx="3325449" cy="657386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Αποτέλεσμα εικόνας για Ghent Altarpiece Adoration of the Mystic Lamp Musical Angels">
            <a:extLst>
              <a:ext uri="{FF2B5EF4-FFF2-40B4-BE49-F238E27FC236}">
                <a16:creationId xmlns:a16="http://schemas.microsoft.com/office/drawing/2014/main" id="{36ADBAF4-6405-4A2A-8B10-E38B07C8C5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875" y="142068"/>
            <a:ext cx="3357793" cy="6573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706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122" name="Picture 2" descr="Αποτέλεσμα εικόνας για Ghent Altarpiece Adoration of the Mystic Lamp Musical Angels">
            <a:extLst>
              <a:ext uri="{FF2B5EF4-FFF2-40B4-BE49-F238E27FC236}">
                <a16:creationId xmlns:a16="http://schemas.microsoft.com/office/drawing/2014/main" id="{BBC2587A-D4EA-49AD-92B6-EC8D39B294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66" b="42619"/>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2964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148" name="Picture 4">
            <a:extLst>
              <a:ext uri="{FF2B5EF4-FFF2-40B4-BE49-F238E27FC236}">
                <a16:creationId xmlns:a16="http://schemas.microsoft.com/office/drawing/2014/main" id="{D7B6E755-5B32-4AF4-B3AA-594F7454316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3" r="3878" b="2"/>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194" name="Picture 2" descr="Angeles cantores detalle">
            <a:extLst>
              <a:ext uri="{FF2B5EF4-FFF2-40B4-BE49-F238E27FC236}">
                <a16:creationId xmlns:a16="http://schemas.microsoft.com/office/drawing/2014/main" id="{8B091FC5-3C56-4222-95B0-227A21E6B5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898" r="29426"/>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53489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194" name="Picture 2" descr="donors ghent altarpiece">
            <a:extLst>
              <a:ext uri="{FF2B5EF4-FFF2-40B4-BE49-F238E27FC236}">
                <a16:creationId xmlns:a16="http://schemas.microsoft.com/office/drawing/2014/main" id="{84306694-390F-428C-ADCE-86C793DAF1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75" y="0"/>
            <a:ext cx="77152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798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ED4200-E561-4BA7-B5A7-EDACA2CD50D8}"/>
              </a:ext>
            </a:extLst>
          </p:cNvPr>
          <p:cNvPicPr>
            <a:picLocks noChangeAspect="1"/>
          </p:cNvPicPr>
          <p:nvPr/>
        </p:nvPicPr>
        <p:blipFill>
          <a:blip r:embed="rId2"/>
          <a:stretch>
            <a:fillRect/>
          </a:stretch>
        </p:blipFill>
        <p:spPr>
          <a:xfrm>
            <a:off x="0" y="800100"/>
            <a:ext cx="9144000" cy="5257800"/>
          </a:xfrm>
          <a:prstGeom prst="rect">
            <a:avLst/>
          </a:prstGeom>
        </p:spPr>
      </p:pic>
    </p:spTree>
    <p:extLst>
      <p:ext uri="{BB962C8B-B14F-4D97-AF65-F5344CB8AC3E}">
        <p14:creationId xmlns:p14="http://schemas.microsoft.com/office/powerpoint/2010/main" val="2207192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2" descr="Αποτέλεσμα εικόνας για Ghent Altarpiece Adoration of the Mystic Lamp Mary">
            <a:extLst>
              <a:ext uri="{FF2B5EF4-FFF2-40B4-BE49-F238E27FC236}">
                <a16:creationId xmlns:a16="http://schemas.microsoft.com/office/drawing/2014/main" id="{BC052888-EB5E-4D13-8138-D971781553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3266983" cy="6855309"/>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Αποτέλεσμα εικόνας για Ghent Altarpiece Adoration of the Mystic Lamp Mary">
            <a:extLst>
              <a:ext uri="{FF2B5EF4-FFF2-40B4-BE49-F238E27FC236}">
                <a16:creationId xmlns:a16="http://schemas.microsoft.com/office/drawing/2014/main" id="{471C681B-5316-4976-87D5-73AA1A83D8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6787" y="0"/>
            <a:ext cx="5637213"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218" name="Picture 2" descr="Αποτέλεσμα εικόνας για Ghent Altarpiece Adoration of the Mystic Lamp Saint John the Baptist">
            <a:extLst>
              <a:ext uri="{FF2B5EF4-FFF2-40B4-BE49-F238E27FC236}">
                <a16:creationId xmlns:a16="http://schemas.microsoft.com/office/drawing/2014/main" id="{285991AB-A259-45AD-89C0-D6BF2D4A13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7525" y="0"/>
            <a:ext cx="33496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019A504E-51D7-4E92-8D01-EAF55AB031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850" y="365386"/>
            <a:ext cx="4613321" cy="6127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47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Beveled 2">
            <a:extLst>
              <a:ext uri="{FF2B5EF4-FFF2-40B4-BE49-F238E27FC236}">
                <a16:creationId xmlns:a16="http://schemas.microsoft.com/office/drawing/2014/main" id="{4230ADC7-6F39-423A-A874-ACD23357978D}"/>
              </a:ext>
            </a:extLst>
          </p:cNvPr>
          <p:cNvSpPr/>
          <p:nvPr/>
        </p:nvSpPr>
        <p:spPr>
          <a:xfrm flipH="1" flipV="1">
            <a:off x="377301" y="366870"/>
            <a:ext cx="8389398" cy="6124260"/>
          </a:xfrm>
          <a:prstGeom prst="bevel">
            <a:avLst/>
          </a:prstGeom>
          <a:solidFill>
            <a:schemeClr val="accent4">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99D8890A-B1F2-4749-AD79-BD866BE1B10E}"/>
              </a:ext>
            </a:extLst>
          </p:cNvPr>
          <p:cNvSpPr/>
          <p:nvPr/>
        </p:nvSpPr>
        <p:spPr>
          <a:xfrm>
            <a:off x="1154097" y="1136342"/>
            <a:ext cx="6844684" cy="4595682"/>
          </a:xfrm>
          <a:prstGeom prst="rect">
            <a:avLst/>
          </a:prstGeom>
        </p:spPr>
        <p:txBody>
          <a:bodyPr wrap="square">
            <a:spAutoFit/>
          </a:bodyPr>
          <a:lstStyle/>
          <a:p>
            <a:pPr algn="ctr">
              <a:lnSpc>
                <a:spcPct val="107000"/>
              </a:lnSpc>
            </a:pPr>
            <a:endParaRPr lang="en-US" sz="8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endParaRPr lang="en-US" sz="8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endParaRPr lang="en-US" sz="10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endParaRPr lang="en-US" sz="10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endParaRPr lang="en-US" sz="10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endParaRPr lang="en-US" sz="10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endParaRPr lang="en-US" sz="10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endParaRPr lang="en-US" sz="10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endParaRPr lang="en-US" sz="10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endParaRPr lang="en-US" sz="10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endParaRPr lang="en-US" sz="10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r>
              <a:rPr lang="en-US" sz="8800" b="1" dirty="0">
                <a:latin typeface="Vivaldi" panose="03020602050506090804" pitchFamily="66" charset="0"/>
                <a:ea typeface="Calibri" panose="020F0502020204030204" pitchFamily="34" charset="0"/>
                <a:cs typeface="Times New Roman" panose="02020603050405020304" pitchFamily="18" charset="0"/>
              </a:rPr>
              <a:t>The End…</a:t>
            </a:r>
            <a:endParaRPr lang="en-US" sz="8800"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endParaRPr lang="en-US" sz="6000" b="1" dirty="0">
              <a:latin typeface="Vivaldi" panose="03020602050506090804" pitchFamily="66" charset="0"/>
              <a:ea typeface="Calibri" panose="020F0502020204030204" pitchFamily="34" charset="0"/>
              <a:cs typeface="Times New Roman" panose="02020603050405020304" pitchFamily="18" charset="0"/>
            </a:endParaRPr>
          </a:p>
          <a:p>
            <a:pPr algn="ctr">
              <a:lnSpc>
                <a:spcPct val="107000"/>
              </a:lnSpc>
            </a:pPr>
            <a:endParaRPr lang="en-US" sz="2000" dirty="0">
              <a:effectLst/>
              <a:latin typeface="Vivaldi" panose="030206020505060908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83223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62</Words>
  <Application>Microsoft Office PowerPoint</Application>
  <PresentationFormat>On-screen Show (4:3)</PresentationFormat>
  <Paragraphs>19</Paragraphs>
  <Slides>30</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Calibri Light</vt:lpstr>
      <vt:lpstr>Gabriola</vt:lpstr>
      <vt:lpstr>Times New Roman</vt:lpstr>
      <vt:lpstr>Vivaldi</vt:lpstr>
      <vt:lpstr>Office Theme</vt:lpstr>
      <vt:lpstr>PowerPoint Presentation</vt:lpstr>
      <vt:lpstr>  The Ghent Altarpiece, 1432, Oil on wood, 350 x 461 cm, Cathedral of St Bavo, Ghent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2021-02-06T09:24:35Z</dcterms:created>
  <dcterms:modified xsi:type="dcterms:W3CDTF">2021-02-06T10:19:01Z</dcterms:modified>
</cp:coreProperties>
</file>