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2" r:id="rId3"/>
    <p:sldId id="265" r:id="rId4"/>
    <p:sldId id="266" r:id="rId5"/>
    <p:sldId id="259" r:id="rId6"/>
    <p:sldId id="260" r:id="rId7"/>
    <p:sldId id="261" r:id="rId8"/>
    <p:sldId id="263" r:id="rId9"/>
    <p:sldId id="264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3100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8643875-889D-490B-BAE7-51BE80F9AB1E}" v="20" dt="2021-02-21T06:09:34.30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138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malia Spiliakou" userId="f4bd6b91a0b5818a" providerId="LiveId" clId="{A8643875-889D-490B-BAE7-51BE80F9AB1E}"/>
    <pc:docChg chg="addSld delSld modSld">
      <pc:chgData name="Amalia Spiliakou" userId="f4bd6b91a0b5818a" providerId="LiveId" clId="{A8643875-889D-490B-BAE7-51BE80F9AB1E}" dt="2021-02-21T12:16:52.767" v="68" actId="255"/>
      <pc:docMkLst>
        <pc:docMk/>
      </pc:docMkLst>
      <pc:sldChg chg="modSp mod">
        <pc:chgData name="Amalia Spiliakou" userId="f4bd6b91a0b5818a" providerId="LiveId" clId="{A8643875-889D-490B-BAE7-51BE80F9AB1E}" dt="2021-02-21T12:16:52.767" v="68" actId="255"/>
        <pc:sldMkLst>
          <pc:docMk/>
          <pc:sldMk cId="415488822" sldId="256"/>
        </pc:sldMkLst>
        <pc:spChg chg="mod">
          <ac:chgData name="Amalia Spiliakou" userId="f4bd6b91a0b5818a" providerId="LiveId" clId="{A8643875-889D-490B-BAE7-51BE80F9AB1E}" dt="2021-02-21T12:16:52.767" v="68" actId="255"/>
          <ac:spMkLst>
            <pc:docMk/>
            <pc:sldMk cId="415488822" sldId="256"/>
            <ac:spMk id="4" creationId="{A9EF25D4-EA65-4E67-96DD-9AA6D681B0B3}"/>
          </ac:spMkLst>
        </pc:spChg>
      </pc:sldChg>
      <pc:sldChg chg="del">
        <pc:chgData name="Amalia Spiliakou" userId="f4bd6b91a0b5818a" providerId="LiveId" clId="{A8643875-889D-490B-BAE7-51BE80F9AB1E}" dt="2021-02-21T06:00:26.202" v="2" actId="47"/>
        <pc:sldMkLst>
          <pc:docMk/>
          <pc:sldMk cId="2909678270" sldId="258"/>
        </pc:sldMkLst>
      </pc:sldChg>
      <pc:sldChg chg="addSp modSp mod">
        <pc:chgData name="Amalia Spiliakou" userId="f4bd6b91a0b5818a" providerId="LiveId" clId="{A8643875-889D-490B-BAE7-51BE80F9AB1E}" dt="2021-02-21T06:01:43.354" v="10" actId="1076"/>
        <pc:sldMkLst>
          <pc:docMk/>
          <pc:sldMk cId="2081824380" sldId="260"/>
        </pc:sldMkLst>
        <pc:picChg chg="add mod">
          <ac:chgData name="Amalia Spiliakou" userId="f4bd6b91a0b5818a" providerId="LiveId" clId="{A8643875-889D-490B-BAE7-51BE80F9AB1E}" dt="2021-02-21T06:01:43.354" v="10" actId="1076"/>
          <ac:picMkLst>
            <pc:docMk/>
            <pc:sldMk cId="2081824380" sldId="260"/>
            <ac:picMk id="3" creationId="{6E66D0EF-5311-4C5C-90D2-80EE01FDE1BD}"/>
          </ac:picMkLst>
        </pc:picChg>
      </pc:sldChg>
      <pc:sldChg chg="addSp modSp mod">
        <pc:chgData name="Amalia Spiliakou" userId="f4bd6b91a0b5818a" providerId="LiveId" clId="{A8643875-889D-490B-BAE7-51BE80F9AB1E}" dt="2021-02-21T06:02:45.998" v="20" actId="1076"/>
        <pc:sldMkLst>
          <pc:docMk/>
          <pc:sldMk cId="1769496721" sldId="261"/>
        </pc:sldMkLst>
        <pc:picChg chg="mod">
          <ac:chgData name="Amalia Spiliakou" userId="f4bd6b91a0b5818a" providerId="LiveId" clId="{A8643875-889D-490B-BAE7-51BE80F9AB1E}" dt="2021-02-21T06:02:45.998" v="20" actId="1076"/>
          <ac:picMkLst>
            <pc:docMk/>
            <pc:sldMk cId="1769496721" sldId="261"/>
            <ac:picMk id="3" creationId="{47AFAA09-704D-4585-9643-AA828D4600E7}"/>
          </ac:picMkLst>
        </pc:picChg>
        <pc:picChg chg="add mod">
          <ac:chgData name="Amalia Spiliakou" userId="f4bd6b91a0b5818a" providerId="LiveId" clId="{A8643875-889D-490B-BAE7-51BE80F9AB1E}" dt="2021-02-21T06:02:34.756" v="19" actId="1076"/>
          <ac:picMkLst>
            <pc:docMk/>
            <pc:sldMk cId="1769496721" sldId="261"/>
            <ac:picMk id="4" creationId="{69BC50FB-0829-4C76-AD63-6E51D086B6A7}"/>
          </ac:picMkLst>
        </pc:picChg>
      </pc:sldChg>
      <pc:sldChg chg="addSp delSp modSp mod">
        <pc:chgData name="Amalia Spiliakou" userId="f4bd6b91a0b5818a" providerId="LiveId" clId="{A8643875-889D-490B-BAE7-51BE80F9AB1E}" dt="2021-02-21T06:09:50.303" v="62" actId="1076"/>
        <pc:sldMkLst>
          <pc:docMk/>
          <pc:sldMk cId="2660290514" sldId="263"/>
        </pc:sldMkLst>
        <pc:picChg chg="add del mod">
          <ac:chgData name="Amalia Spiliakou" userId="f4bd6b91a0b5818a" providerId="LiveId" clId="{A8643875-889D-490B-BAE7-51BE80F9AB1E}" dt="2021-02-21T06:09:17.406" v="58" actId="478"/>
          <ac:picMkLst>
            <pc:docMk/>
            <pc:sldMk cId="2660290514" sldId="263"/>
            <ac:picMk id="3" creationId="{999DDDE0-DC12-47E3-8C99-85F7357B91BB}"/>
          </ac:picMkLst>
        </pc:picChg>
        <pc:picChg chg="add mod">
          <ac:chgData name="Amalia Spiliakou" userId="f4bd6b91a0b5818a" providerId="LiveId" clId="{A8643875-889D-490B-BAE7-51BE80F9AB1E}" dt="2021-02-21T06:04:28.840" v="40" actId="1076"/>
          <ac:picMkLst>
            <pc:docMk/>
            <pc:sldMk cId="2660290514" sldId="263"/>
            <ac:picMk id="4" creationId="{D51CC55D-FF2B-4D68-BB1D-1A1AB17E0EFF}"/>
          </ac:picMkLst>
        </pc:picChg>
        <pc:picChg chg="add mod">
          <ac:chgData name="Amalia Spiliakou" userId="f4bd6b91a0b5818a" providerId="LiveId" clId="{A8643875-889D-490B-BAE7-51BE80F9AB1E}" dt="2021-02-21T06:03:34.230" v="27" actId="1076"/>
          <ac:picMkLst>
            <pc:docMk/>
            <pc:sldMk cId="2660290514" sldId="263"/>
            <ac:picMk id="5" creationId="{2CBBF0FE-45DB-40FC-A306-549E0C8376B4}"/>
          </ac:picMkLst>
        </pc:picChg>
        <pc:picChg chg="add mod">
          <ac:chgData name="Amalia Spiliakou" userId="f4bd6b91a0b5818a" providerId="LiveId" clId="{A8643875-889D-490B-BAE7-51BE80F9AB1E}" dt="2021-02-21T06:09:50.303" v="62" actId="1076"/>
          <ac:picMkLst>
            <pc:docMk/>
            <pc:sldMk cId="2660290514" sldId="263"/>
            <ac:picMk id="6" creationId="{C349F54E-AE74-4C79-BDB8-8E3AF5BA3058}"/>
          </ac:picMkLst>
        </pc:picChg>
        <pc:picChg chg="add mod">
          <ac:chgData name="Amalia Spiliakou" userId="f4bd6b91a0b5818a" providerId="LiveId" clId="{A8643875-889D-490B-BAE7-51BE80F9AB1E}" dt="2021-02-21T06:03:51.273" v="32" actId="1076"/>
          <ac:picMkLst>
            <pc:docMk/>
            <pc:sldMk cId="2660290514" sldId="263"/>
            <ac:picMk id="7" creationId="{067B5261-BF19-4DFC-AA51-88351659CB35}"/>
          </ac:picMkLst>
        </pc:picChg>
        <pc:picChg chg="add mod">
          <ac:chgData name="Amalia Spiliakou" userId="f4bd6b91a0b5818a" providerId="LiveId" clId="{A8643875-889D-490B-BAE7-51BE80F9AB1E}" dt="2021-02-21T06:04:03.353" v="35" actId="1076"/>
          <ac:picMkLst>
            <pc:docMk/>
            <pc:sldMk cId="2660290514" sldId="263"/>
            <ac:picMk id="8" creationId="{8E1739A9-381C-41B1-9B90-E73A7ED463E1}"/>
          </ac:picMkLst>
        </pc:picChg>
        <pc:picChg chg="add mod">
          <ac:chgData name="Amalia Spiliakou" userId="f4bd6b91a0b5818a" providerId="LiveId" clId="{A8643875-889D-490B-BAE7-51BE80F9AB1E}" dt="2021-02-21T06:04:17.411" v="38" actId="1076"/>
          <ac:picMkLst>
            <pc:docMk/>
            <pc:sldMk cId="2660290514" sldId="263"/>
            <ac:picMk id="9" creationId="{C0CB4D25-5279-468B-90CB-18F8C26F6D27}"/>
          </ac:picMkLst>
        </pc:picChg>
        <pc:picChg chg="add mod">
          <ac:chgData name="Amalia Spiliakou" userId="f4bd6b91a0b5818a" providerId="LiveId" clId="{A8643875-889D-490B-BAE7-51BE80F9AB1E}" dt="2021-02-21T06:09:37.161" v="61" actId="1076"/>
          <ac:picMkLst>
            <pc:docMk/>
            <pc:sldMk cId="2660290514" sldId="263"/>
            <ac:picMk id="10" creationId="{65C425F6-A8CC-4D98-B587-584FB910DF56}"/>
          </ac:picMkLst>
        </pc:picChg>
        <pc:picChg chg="add del">
          <ac:chgData name="Amalia Spiliakou" userId="f4bd6b91a0b5818a" providerId="LiveId" clId="{A8643875-889D-490B-BAE7-51BE80F9AB1E}" dt="2021-02-21T06:09:25.187" v="59" actId="478"/>
          <ac:picMkLst>
            <pc:docMk/>
            <pc:sldMk cId="2660290514" sldId="263"/>
            <ac:picMk id="1026" creationId="{5C5D00BA-59BA-4821-B6A6-EB44ADFA7EC3}"/>
          </ac:picMkLst>
        </pc:picChg>
      </pc:sldChg>
      <pc:sldChg chg="addSp modSp mod">
        <pc:chgData name="Amalia Spiliakou" userId="f4bd6b91a0b5818a" providerId="LiveId" clId="{A8643875-889D-490B-BAE7-51BE80F9AB1E}" dt="2021-02-21T06:08:22.478" v="55" actId="1035"/>
        <pc:sldMkLst>
          <pc:docMk/>
          <pc:sldMk cId="3965808136" sldId="264"/>
        </pc:sldMkLst>
        <pc:picChg chg="mod">
          <ac:chgData name="Amalia Spiliakou" userId="f4bd6b91a0b5818a" providerId="LiveId" clId="{A8643875-889D-490B-BAE7-51BE80F9AB1E}" dt="2021-02-21T06:08:22.478" v="55" actId="1035"/>
          <ac:picMkLst>
            <pc:docMk/>
            <pc:sldMk cId="3965808136" sldId="264"/>
            <ac:picMk id="3" creationId="{E7A30DF0-B304-42B1-BCE6-D96519D11815}"/>
          </ac:picMkLst>
        </pc:picChg>
        <pc:picChg chg="add mod">
          <ac:chgData name="Amalia Spiliakou" userId="f4bd6b91a0b5818a" providerId="LiveId" clId="{A8643875-889D-490B-BAE7-51BE80F9AB1E}" dt="2021-02-21T06:04:53.743" v="45" actId="1076"/>
          <ac:picMkLst>
            <pc:docMk/>
            <pc:sldMk cId="3965808136" sldId="264"/>
            <ac:picMk id="4" creationId="{E6FC2097-98B6-4FE2-AAD2-E6D15991A174}"/>
          </ac:picMkLst>
        </pc:picChg>
        <pc:picChg chg="add mod">
          <ac:chgData name="Amalia Spiliakou" userId="f4bd6b91a0b5818a" providerId="LiveId" clId="{A8643875-889D-490B-BAE7-51BE80F9AB1E}" dt="2021-02-21T06:05:04.275" v="48" actId="1076"/>
          <ac:picMkLst>
            <pc:docMk/>
            <pc:sldMk cId="3965808136" sldId="264"/>
            <ac:picMk id="5" creationId="{DB46AB7D-E90C-40D5-9840-8AD046A86D79}"/>
          </ac:picMkLst>
        </pc:picChg>
        <pc:picChg chg="add mod">
          <ac:chgData name="Amalia Spiliakou" userId="f4bd6b91a0b5818a" providerId="LiveId" clId="{A8643875-889D-490B-BAE7-51BE80F9AB1E}" dt="2021-02-21T06:05:15.923" v="50" actId="1076"/>
          <ac:picMkLst>
            <pc:docMk/>
            <pc:sldMk cId="3965808136" sldId="264"/>
            <ac:picMk id="6" creationId="{254D6D1A-DEEC-482E-B23E-82EE3EF51670}"/>
          </ac:picMkLst>
        </pc:picChg>
        <pc:picChg chg="add mod">
          <ac:chgData name="Amalia Spiliakou" userId="f4bd6b91a0b5818a" providerId="LiveId" clId="{A8643875-889D-490B-BAE7-51BE80F9AB1E}" dt="2021-02-21T06:05:40.023" v="52" actId="1076"/>
          <ac:picMkLst>
            <pc:docMk/>
            <pc:sldMk cId="3965808136" sldId="264"/>
            <ac:picMk id="7" creationId="{47282191-12E5-4660-9019-57B9DB89C8AE}"/>
          </ac:picMkLst>
        </pc:picChg>
        <pc:picChg chg="add mod">
          <ac:chgData name="Amalia Spiliakou" userId="f4bd6b91a0b5818a" providerId="LiveId" clId="{A8643875-889D-490B-BAE7-51BE80F9AB1E}" dt="2021-02-21T06:05:51.800" v="54" actId="1076"/>
          <ac:picMkLst>
            <pc:docMk/>
            <pc:sldMk cId="3965808136" sldId="264"/>
            <ac:picMk id="8" creationId="{51B79165-F0D8-4A95-AB0C-BFA6E44D3774}"/>
          </ac:picMkLst>
        </pc:picChg>
      </pc:sldChg>
      <pc:sldChg chg="delSp add setBg delDesignElem">
        <pc:chgData name="Amalia Spiliakou" userId="f4bd6b91a0b5818a" providerId="LiveId" clId="{A8643875-889D-490B-BAE7-51BE80F9AB1E}" dt="2021-02-21T06:00:35.471" v="3"/>
        <pc:sldMkLst>
          <pc:docMk/>
          <pc:sldMk cId="3910509355" sldId="266"/>
        </pc:sldMkLst>
        <pc:spChg chg="del">
          <ac:chgData name="Amalia Spiliakou" userId="f4bd6b91a0b5818a" providerId="LiveId" clId="{A8643875-889D-490B-BAE7-51BE80F9AB1E}" dt="2021-02-21T05:59:40.148" v="1"/>
          <ac:spMkLst>
            <pc:docMk/>
            <pc:sldMk cId="3910509355" sldId="266"/>
            <ac:spMk id="9" creationId="{42A4FC2C-047E-45A5-965D-8E1E3BF09BC6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FA47B-A1CA-4892-9FF6-C01C77187107}" type="datetimeFigureOut">
              <a:rPr lang="en-US" smtClean="0"/>
              <a:t>2/21/2021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F3280-DF44-4432-B62C-F9689AA1ED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37975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FA47B-A1CA-4892-9FF6-C01C77187107}" type="datetimeFigureOut">
              <a:rPr lang="en-US" smtClean="0"/>
              <a:t>2/21/2021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F3280-DF44-4432-B62C-F9689AA1ED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32200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FA47B-A1CA-4892-9FF6-C01C77187107}" type="datetimeFigureOut">
              <a:rPr lang="en-US" smtClean="0"/>
              <a:t>2/21/2021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F3280-DF44-4432-B62C-F9689AA1ED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97380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FA47B-A1CA-4892-9FF6-C01C77187107}" type="datetimeFigureOut">
              <a:rPr lang="en-US" smtClean="0"/>
              <a:t>2/21/2021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F3280-DF44-4432-B62C-F9689AA1ED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2610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FA47B-A1CA-4892-9FF6-C01C77187107}" type="datetimeFigureOut">
              <a:rPr lang="en-US" smtClean="0"/>
              <a:t>2/21/2021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F3280-DF44-4432-B62C-F9689AA1ED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02781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FA47B-A1CA-4892-9FF6-C01C77187107}" type="datetimeFigureOut">
              <a:rPr lang="en-US" smtClean="0"/>
              <a:t>2/21/2021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F3280-DF44-4432-B62C-F9689AA1ED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86215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FA47B-A1CA-4892-9FF6-C01C77187107}" type="datetimeFigureOut">
              <a:rPr lang="en-US" smtClean="0"/>
              <a:t>2/21/2021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F3280-DF44-4432-B62C-F9689AA1ED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57104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FA47B-A1CA-4892-9FF6-C01C77187107}" type="datetimeFigureOut">
              <a:rPr lang="en-US" smtClean="0"/>
              <a:t>2/21/2021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F3280-DF44-4432-B62C-F9689AA1ED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38028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FA47B-A1CA-4892-9FF6-C01C77187107}" type="datetimeFigureOut">
              <a:rPr lang="en-US" smtClean="0"/>
              <a:t>2/21/2021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F3280-DF44-4432-B62C-F9689AA1ED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10585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FA47B-A1CA-4892-9FF6-C01C77187107}" type="datetimeFigureOut">
              <a:rPr lang="en-US" smtClean="0"/>
              <a:t>2/21/2021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F3280-DF44-4432-B62C-F9689AA1ED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17830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FA47B-A1CA-4892-9FF6-C01C77187107}" type="datetimeFigureOut">
              <a:rPr lang="en-US" smtClean="0"/>
              <a:t>2/21/2021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F3280-DF44-4432-B62C-F9689AA1ED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14708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AFA47B-A1CA-4892-9FF6-C01C77187107}" type="datetimeFigureOut">
              <a:rPr lang="en-US" smtClean="0"/>
              <a:t>2/21/2021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FF3280-DF44-4432-B62C-F9689AA1ED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95754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3100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Beveled 3">
            <a:extLst>
              <a:ext uri="{FF2B5EF4-FFF2-40B4-BE49-F238E27FC236}">
                <a16:creationId xmlns:a16="http://schemas.microsoft.com/office/drawing/2014/main" id="{A9EF25D4-EA65-4E67-96DD-9AA6D681B0B3}"/>
              </a:ext>
            </a:extLst>
          </p:cNvPr>
          <p:cNvSpPr/>
          <p:nvPr/>
        </p:nvSpPr>
        <p:spPr>
          <a:xfrm>
            <a:off x="257452" y="248574"/>
            <a:ext cx="8629096" cy="6365289"/>
          </a:xfrm>
          <a:prstGeom prst="bevel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4">
                <a:lumMod val="50000"/>
              </a:schemeClr>
            </a:solidFill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solidFill>
                  <a:schemeClr val="accent2">
                    <a:lumMod val="75000"/>
                  </a:schemeClr>
                </a:solidFill>
                <a:latin typeface="Papyrus" panose="03070502060502030205" pitchFamily="66" charset="0"/>
              </a:rPr>
              <a:t>Funerary Altar of an Actor, </a:t>
            </a:r>
          </a:p>
          <a:p>
            <a:pPr algn="ctr"/>
            <a:r>
              <a:rPr lang="en-US" sz="4400" b="1" dirty="0">
                <a:solidFill>
                  <a:schemeClr val="accent2">
                    <a:lumMod val="75000"/>
                  </a:schemeClr>
                </a:solidFill>
                <a:latin typeface="Papyrus" panose="03070502060502030205" pitchFamily="66" charset="0"/>
              </a:rPr>
              <a:t>170-200 AD, Archaeological Museum of Thessaloniki</a:t>
            </a:r>
          </a:p>
          <a:p>
            <a:pPr algn="ctr"/>
            <a:r>
              <a:rPr lang="en-US" sz="3200" b="1" dirty="0">
                <a:solidFill>
                  <a:schemeClr val="accent2">
                    <a:lumMod val="75000"/>
                  </a:schemeClr>
                </a:solidFill>
                <a:latin typeface="Papyrus" panose="03070502060502030205" pitchFamily="66" charset="0"/>
              </a:rPr>
              <a:t>Photos by Kostas </a:t>
            </a:r>
            <a:r>
              <a:rPr lang="en-US" sz="3200" b="1" dirty="0" err="1">
                <a:solidFill>
                  <a:schemeClr val="accent2">
                    <a:lumMod val="75000"/>
                  </a:schemeClr>
                </a:solidFill>
                <a:latin typeface="Papyrus" panose="03070502060502030205" pitchFamily="66" charset="0"/>
              </a:rPr>
              <a:t>Papantoniou</a:t>
            </a:r>
            <a:endParaRPr lang="en-US" sz="3200" b="1" dirty="0">
              <a:solidFill>
                <a:schemeClr val="accent2">
                  <a:lumMod val="75000"/>
                </a:schemeClr>
              </a:solidFill>
              <a:latin typeface="Papyrus" panose="03070502060502030205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4888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3100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indoor, stone&#10;&#10;Description automatically generated">
            <a:extLst>
              <a:ext uri="{FF2B5EF4-FFF2-40B4-BE49-F238E27FC236}">
                <a16:creationId xmlns:a16="http://schemas.microsoft.com/office/drawing/2014/main" id="{E2920105-3D8E-4AB1-85B3-C410721C94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382" y="0"/>
            <a:ext cx="456923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36169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3100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stone&#10;&#10;Description automatically generated">
            <a:extLst>
              <a:ext uri="{FF2B5EF4-FFF2-40B4-BE49-F238E27FC236}">
                <a16:creationId xmlns:a16="http://schemas.microsoft.com/office/drawing/2014/main" id="{430146A5-3368-4914-BA1F-A7FDE07E06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41086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3100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4E7E7252-568C-4AE4-96DE-A237AE77E2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2843"/>
            <a:ext cx="9144000" cy="6092314"/>
          </a:xfrm>
          <a:prstGeom prst="rect">
            <a:avLst/>
          </a:prstGeom>
        </p:spPr>
      </p:pic>
      <p:pic>
        <p:nvPicPr>
          <p:cNvPr id="11" name="Graphic 10" descr="Foot">
            <a:extLst>
              <a:ext uri="{FF2B5EF4-FFF2-40B4-BE49-F238E27FC236}">
                <a16:creationId xmlns:a16="http://schemas.microsoft.com/office/drawing/2014/main" id="{E1AC2C6C-9543-4521-B709-320330CD34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114800" y="2971800"/>
            <a:ext cx="914400" cy="914400"/>
          </a:xfrm>
          <a:prstGeom prst="rect">
            <a:avLst/>
          </a:prstGeom>
        </p:spPr>
      </p:pic>
      <p:pic>
        <p:nvPicPr>
          <p:cNvPr id="13" name="Graphic 12" descr="Drama">
            <a:extLst>
              <a:ext uri="{FF2B5EF4-FFF2-40B4-BE49-F238E27FC236}">
                <a16:creationId xmlns:a16="http://schemas.microsoft.com/office/drawing/2014/main" id="{E819378F-8B60-4F52-9FB0-4C4628469CD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114800" y="3321352"/>
            <a:ext cx="914400" cy="9144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5378CBDA-672A-447C-AC96-BFFEC8D4A39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9561703">
            <a:off x="2864489" y="3133038"/>
            <a:ext cx="914479" cy="91447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19F959F1-CC8F-430D-A6EF-DAF035D835B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75577" y="3428960"/>
            <a:ext cx="914479" cy="914479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3A964B05-C599-4A85-B2E7-08C4D4330F6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35385" y="3053139"/>
            <a:ext cx="914479" cy="914479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679223C4-A88B-44F1-BBD2-6352134DA99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67581" y="2527057"/>
            <a:ext cx="914479" cy="914479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388F1C06-B688-4737-9E6E-81C84746B7B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339824">
            <a:off x="5208569" y="2831000"/>
            <a:ext cx="914479" cy="914479"/>
          </a:xfrm>
          <a:prstGeom prst="rect">
            <a:avLst/>
          </a:prstGeom>
        </p:spPr>
      </p:pic>
      <p:pic>
        <p:nvPicPr>
          <p:cNvPr id="19" name="Graphic 18" descr="Drama">
            <a:extLst>
              <a:ext uri="{FF2B5EF4-FFF2-40B4-BE49-F238E27FC236}">
                <a16:creationId xmlns:a16="http://schemas.microsoft.com/office/drawing/2014/main" id="{2D540C5D-3C23-4A63-8DD0-620EA1353F5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-93216" y="3133077"/>
            <a:ext cx="914400" cy="914400"/>
          </a:xfrm>
          <a:prstGeom prst="rect">
            <a:avLst/>
          </a:prstGeom>
        </p:spPr>
      </p:pic>
      <p:pic>
        <p:nvPicPr>
          <p:cNvPr id="20" name="Graphic 19" descr="Drama">
            <a:extLst>
              <a:ext uri="{FF2B5EF4-FFF2-40B4-BE49-F238E27FC236}">
                <a16:creationId xmlns:a16="http://schemas.microsoft.com/office/drawing/2014/main" id="{3E3C7613-E8B1-4534-B8C6-246DFC1441F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838408" y="361469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05093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6B5DB79D-A3A2-4F7E-B3D6-A96053C43F3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83" r="2" b="2"/>
          <a:stretch/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85294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indoor, person&#10;&#10;Description automatically generated">
            <a:extLst>
              <a:ext uri="{FF2B5EF4-FFF2-40B4-BE49-F238E27FC236}">
                <a16:creationId xmlns:a16="http://schemas.microsoft.com/office/drawing/2014/main" id="{ED1B2202-08A1-4A0D-8322-9483E3E92CB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985" b="2"/>
          <a:stretch/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  <p:pic>
        <p:nvPicPr>
          <p:cNvPr id="3" name="Graphic 2" descr="Drama">
            <a:extLst>
              <a:ext uri="{FF2B5EF4-FFF2-40B4-BE49-F238E27FC236}">
                <a16:creationId xmlns:a16="http://schemas.microsoft.com/office/drawing/2014/main" id="{6E66D0EF-5311-4C5C-90D2-80EE01FDE1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20357006">
            <a:off x="2628825" y="3864206"/>
            <a:ext cx="1178906" cy="1178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18243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person, indoor&#10;&#10;Description automatically generated">
            <a:extLst>
              <a:ext uri="{FF2B5EF4-FFF2-40B4-BE49-F238E27FC236}">
                <a16:creationId xmlns:a16="http://schemas.microsoft.com/office/drawing/2014/main" id="{47AFAA09-704D-4585-9643-AA828D4600E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985" b="2"/>
          <a:stretch/>
        </p:blipFill>
        <p:spPr>
          <a:xfrm>
            <a:off x="0" y="5675"/>
            <a:ext cx="9143980" cy="6856718"/>
          </a:xfrm>
          <a:prstGeom prst="rect">
            <a:avLst/>
          </a:prstGeom>
        </p:spPr>
      </p:pic>
      <p:pic>
        <p:nvPicPr>
          <p:cNvPr id="4" name="Graphic 3" descr="Drama">
            <a:extLst>
              <a:ext uri="{FF2B5EF4-FFF2-40B4-BE49-F238E27FC236}">
                <a16:creationId xmlns:a16="http://schemas.microsoft.com/office/drawing/2014/main" id="{69BC50FB-0829-4C76-AD63-6E51D086B6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9194896">
            <a:off x="835989" y="2616355"/>
            <a:ext cx="1913035" cy="2015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94967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99DDDE0-DC12-47E3-8C99-85F7357B91B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985" b="2"/>
          <a:stretch/>
        </p:blipFill>
        <p:spPr>
          <a:xfrm>
            <a:off x="20" y="10709"/>
            <a:ext cx="9143980" cy="6856718"/>
          </a:xfrm>
          <a:prstGeom prst="rect">
            <a:avLst/>
          </a:prstGeom>
        </p:spPr>
      </p:pic>
      <p:pic>
        <p:nvPicPr>
          <p:cNvPr id="4" name="Graphic 3" descr="Drama">
            <a:extLst>
              <a:ext uri="{FF2B5EF4-FFF2-40B4-BE49-F238E27FC236}">
                <a16:creationId xmlns:a16="http://schemas.microsoft.com/office/drawing/2014/main" id="{D51CC55D-FF2B-4D68-BB1D-1A1AB17E0E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698427" y="4013311"/>
            <a:ext cx="793322" cy="793322"/>
          </a:xfrm>
          <a:prstGeom prst="rect">
            <a:avLst/>
          </a:prstGeom>
        </p:spPr>
      </p:pic>
      <p:pic>
        <p:nvPicPr>
          <p:cNvPr id="5" name="Graphic 4" descr="Drama">
            <a:extLst>
              <a:ext uri="{FF2B5EF4-FFF2-40B4-BE49-F238E27FC236}">
                <a16:creationId xmlns:a16="http://schemas.microsoft.com/office/drawing/2014/main" id="{2CBBF0FE-45DB-40FC-A306-549E0C8376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072497" y="3070781"/>
            <a:ext cx="457200" cy="457200"/>
          </a:xfrm>
          <a:prstGeom prst="rect">
            <a:avLst/>
          </a:prstGeom>
        </p:spPr>
      </p:pic>
      <p:pic>
        <p:nvPicPr>
          <p:cNvPr id="6" name="Graphic 5" descr="Drama">
            <a:extLst>
              <a:ext uri="{FF2B5EF4-FFF2-40B4-BE49-F238E27FC236}">
                <a16:creationId xmlns:a16="http://schemas.microsoft.com/office/drawing/2014/main" id="{C349F54E-AE74-4C79-BDB8-8E3AF5BA30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715994" y="3902473"/>
            <a:ext cx="585103" cy="585103"/>
          </a:xfrm>
          <a:prstGeom prst="rect">
            <a:avLst/>
          </a:prstGeom>
        </p:spPr>
      </p:pic>
      <p:pic>
        <p:nvPicPr>
          <p:cNvPr id="7" name="Graphic 6" descr="Drama">
            <a:extLst>
              <a:ext uri="{FF2B5EF4-FFF2-40B4-BE49-F238E27FC236}">
                <a16:creationId xmlns:a16="http://schemas.microsoft.com/office/drawing/2014/main" id="{067B5261-BF19-4DFC-AA51-88351659CB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59237" y="4053789"/>
            <a:ext cx="914400" cy="914400"/>
          </a:xfrm>
          <a:prstGeom prst="rect">
            <a:avLst/>
          </a:prstGeom>
        </p:spPr>
      </p:pic>
      <p:pic>
        <p:nvPicPr>
          <p:cNvPr id="8" name="Graphic 7" descr="Drama">
            <a:extLst>
              <a:ext uri="{FF2B5EF4-FFF2-40B4-BE49-F238E27FC236}">
                <a16:creationId xmlns:a16="http://schemas.microsoft.com/office/drawing/2014/main" id="{8E1739A9-381C-41B1-9B90-E73A7ED463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238224" y="4931689"/>
            <a:ext cx="585104" cy="585104"/>
          </a:xfrm>
          <a:prstGeom prst="rect">
            <a:avLst/>
          </a:prstGeom>
        </p:spPr>
      </p:pic>
      <p:pic>
        <p:nvPicPr>
          <p:cNvPr id="9" name="Graphic 8" descr="Drama">
            <a:extLst>
              <a:ext uri="{FF2B5EF4-FFF2-40B4-BE49-F238E27FC236}">
                <a16:creationId xmlns:a16="http://schemas.microsoft.com/office/drawing/2014/main" id="{C0CB4D25-5279-468B-90CB-18F8C26F6D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811543" y="2413262"/>
            <a:ext cx="502738" cy="502738"/>
          </a:xfrm>
          <a:prstGeom prst="rect">
            <a:avLst/>
          </a:prstGeom>
        </p:spPr>
      </p:pic>
      <p:pic>
        <p:nvPicPr>
          <p:cNvPr id="10" name="Graphic 9" descr="Drama">
            <a:extLst>
              <a:ext uri="{FF2B5EF4-FFF2-40B4-BE49-F238E27FC236}">
                <a16:creationId xmlns:a16="http://schemas.microsoft.com/office/drawing/2014/main" id="{65C425F6-A8CC-4D98-B587-584FB910DF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028038" y="1901035"/>
            <a:ext cx="502738" cy="502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02905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7A30DF0-B304-42B1-BCE6-D96519D1181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985" b="2"/>
          <a:stretch/>
        </p:blipFill>
        <p:spPr>
          <a:xfrm>
            <a:off x="20" y="-8145"/>
            <a:ext cx="9143980" cy="6856718"/>
          </a:xfrm>
          <a:prstGeom prst="rect">
            <a:avLst/>
          </a:prstGeom>
        </p:spPr>
      </p:pic>
      <p:pic>
        <p:nvPicPr>
          <p:cNvPr id="4" name="Graphic 3" descr="Drama">
            <a:extLst>
              <a:ext uri="{FF2B5EF4-FFF2-40B4-BE49-F238E27FC236}">
                <a16:creationId xmlns:a16="http://schemas.microsoft.com/office/drawing/2014/main" id="{E6FC2097-98B6-4FE2-AAD2-E6D15991A1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121869" y="4374038"/>
            <a:ext cx="578152" cy="578152"/>
          </a:xfrm>
          <a:prstGeom prst="rect">
            <a:avLst/>
          </a:prstGeom>
        </p:spPr>
      </p:pic>
      <p:pic>
        <p:nvPicPr>
          <p:cNvPr id="5" name="Graphic 4" descr="Drama">
            <a:extLst>
              <a:ext uri="{FF2B5EF4-FFF2-40B4-BE49-F238E27FC236}">
                <a16:creationId xmlns:a16="http://schemas.microsoft.com/office/drawing/2014/main" id="{DB46AB7D-E90C-40D5-9840-8AD046A86D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410945" y="3646576"/>
            <a:ext cx="542041" cy="542041"/>
          </a:xfrm>
          <a:prstGeom prst="rect">
            <a:avLst/>
          </a:prstGeom>
        </p:spPr>
      </p:pic>
      <p:pic>
        <p:nvPicPr>
          <p:cNvPr id="6" name="Graphic 5" descr="Drama">
            <a:extLst>
              <a:ext uri="{FF2B5EF4-FFF2-40B4-BE49-F238E27FC236}">
                <a16:creationId xmlns:a16="http://schemas.microsoft.com/office/drawing/2014/main" id="{254D6D1A-DEEC-482E-B23E-82EE3EF516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535065" y="3190134"/>
            <a:ext cx="542041" cy="542041"/>
          </a:xfrm>
          <a:prstGeom prst="rect">
            <a:avLst/>
          </a:prstGeom>
        </p:spPr>
      </p:pic>
      <p:pic>
        <p:nvPicPr>
          <p:cNvPr id="7" name="Graphic 6" descr="Drama">
            <a:extLst>
              <a:ext uri="{FF2B5EF4-FFF2-40B4-BE49-F238E27FC236}">
                <a16:creationId xmlns:a16="http://schemas.microsoft.com/office/drawing/2014/main" id="{47282191-12E5-4660-9019-57B9DB89C8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978884" y="2375529"/>
            <a:ext cx="542041" cy="542041"/>
          </a:xfrm>
          <a:prstGeom prst="rect">
            <a:avLst/>
          </a:prstGeom>
        </p:spPr>
      </p:pic>
      <p:pic>
        <p:nvPicPr>
          <p:cNvPr id="8" name="Graphic 7" descr="Drama">
            <a:extLst>
              <a:ext uri="{FF2B5EF4-FFF2-40B4-BE49-F238E27FC236}">
                <a16:creationId xmlns:a16="http://schemas.microsoft.com/office/drawing/2014/main" id="{51B79165-F0D8-4A95-AB0C-BFA6E44D37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819386" y="3732175"/>
            <a:ext cx="542041" cy="542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58081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73</TotalTime>
  <Words>17</Words>
  <Application>Microsoft Office PowerPoint</Application>
  <PresentationFormat>On-screen Show (4:3)</PresentationFormat>
  <Paragraphs>3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Papyrus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Amalia Spiliakou</dc:creator>
  <cp:lastModifiedBy>Amalia Spiliakou</cp:lastModifiedBy>
  <cp:revision>1</cp:revision>
  <dcterms:created xsi:type="dcterms:W3CDTF">2021-02-21T05:17:36Z</dcterms:created>
  <dcterms:modified xsi:type="dcterms:W3CDTF">2021-02-21T12:16:59Z</dcterms:modified>
</cp:coreProperties>
</file>