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0" r:id="rId3"/>
    <p:sldId id="256" r:id="rId4"/>
    <p:sldId id="261" r:id="rId5"/>
    <p:sldId id="258" r:id="rId6"/>
    <p:sldId id="262" r:id="rId7"/>
    <p:sldId id="259" r:id="rId8"/>
    <p:sldId id="580"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D675"/>
    <a:srgbClr val="F2CE74"/>
    <a:srgbClr val="EBD37B"/>
    <a:srgbClr val="E9CA7D"/>
    <a:srgbClr val="EDDF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18B4A3-62B2-45A9-A745-BC325F28299D}" v="133" dt="2021-02-12T04:36:03.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6518B4A3-62B2-45A9-A745-BC325F28299D}"/>
    <pc:docChg chg="custSel mod addSld delSld modSld sldOrd">
      <pc:chgData name="Amalia Spiliakou" userId="f4bd6b91a0b5818a" providerId="LiveId" clId="{6518B4A3-62B2-45A9-A745-BC325F28299D}" dt="2021-02-12T04:36:18.675" v="749" actId="255"/>
      <pc:docMkLst>
        <pc:docMk/>
      </pc:docMkLst>
      <pc:sldChg chg="addSp delSp modSp new del mod ord setBg">
        <pc:chgData name="Amalia Spiliakou" userId="f4bd6b91a0b5818a" providerId="LiveId" clId="{6518B4A3-62B2-45A9-A745-BC325F28299D}" dt="2021-02-09T04:50:56.161" v="198" actId="47"/>
        <pc:sldMkLst>
          <pc:docMk/>
          <pc:sldMk cId="3789217762" sldId="257"/>
        </pc:sldMkLst>
        <pc:spChg chg="del">
          <ac:chgData name="Amalia Spiliakou" userId="f4bd6b91a0b5818a" providerId="LiveId" clId="{6518B4A3-62B2-45A9-A745-BC325F28299D}" dt="2021-02-09T04:29:57.016" v="1"/>
          <ac:spMkLst>
            <pc:docMk/>
            <pc:sldMk cId="3789217762" sldId="257"/>
            <ac:spMk id="2" creationId="{8573963A-6D03-43B5-B4B4-7CAC0E7A924F}"/>
          </ac:spMkLst>
        </pc:spChg>
        <pc:spChg chg="del">
          <ac:chgData name="Amalia Spiliakou" userId="f4bd6b91a0b5818a" providerId="LiveId" clId="{6518B4A3-62B2-45A9-A745-BC325F28299D}" dt="2021-02-09T04:29:57.016" v="1"/>
          <ac:spMkLst>
            <pc:docMk/>
            <pc:sldMk cId="3789217762" sldId="257"/>
            <ac:spMk id="3" creationId="{03B8726E-BF68-45C9-9707-93430E955A38}"/>
          </ac:spMkLst>
        </pc:spChg>
        <pc:spChg chg="add mod">
          <ac:chgData name="Amalia Spiliakou" userId="f4bd6b91a0b5818a" providerId="LiveId" clId="{6518B4A3-62B2-45A9-A745-BC325F28299D}" dt="2021-02-09T04:48:44.677" v="185" actId="207"/>
          <ac:spMkLst>
            <pc:docMk/>
            <pc:sldMk cId="3789217762" sldId="257"/>
            <ac:spMk id="4" creationId="{66F37C65-EBE5-402B-8BAF-41E0CBFB4CA7}"/>
          </ac:spMkLst>
        </pc:spChg>
        <pc:spChg chg="add">
          <ac:chgData name="Amalia Spiliakou" userId="f4bd6b91a0b5818a" providerId="LiveId" clId="{6518B4A3-62B2-45A9-A745-BC325F28299D}" dt="2021-02-09T04:49:15.691" v="187" actId="11529"/>
          <ac:spMkLst>
            <pc:docMk/>
            <pc:sldMk cId="3789217762" sldId="257"/>
            <ac:spMk id="5" creationId="{25F5E785-C690-4286-94FA-033055BA521D}"/>
          </ac:spMkLst>
        </pc:spChg>
      </pc:sldChg>
      <pc:sldChg chg="addSp modSp new mod setBg">
        <pc:chgData name="Amalia Spiliakou" userId="f4bd6b91a0b5818a" providerId="LiveId" clId="{6518B4A3-62B2-45A9-A745-BC325F28299D}" dt="2021-02-09T04:30:34.202" v="8" actId="26606"/>
        <pc:sldMkLst>
          <pc:docMk/>
          <pc:sldMk cId="2215148554" sldId="258"/>
        </pc:sldMkLst>
        <pc:spChg chg="add">
          <ac:chgData name="Amalia Spiliakou" userId="f4bd6b91a0b5818a" providerId="LiveId" clId="{6518B4A3-62B2-45A9-A745-BC325F28299D}" dt="2021-02-09T04:30:34.202" v="8" actId="26606"/>
          <ac:spMkLst>
            <pc:docMk/>
            <pc:sldMk cId="2215148554" sldId="258"/>
            <ac:spMk id="71" creationId="{42A4FC2C-047E-45A5-965D-8E1E3BF09BC6}"/>
          </ac:spMkLst>
        </pc:spChg>
        <pc:picChg chg="add mod">
          <ac:chgData name="Amalia Spiliakou" userId="f4bd6b91a0b5818a" providerId="LiveId" clId="{6518B4A3-62B2-45A9-A745-BC325F28299D}" dt="2021-02-09T04:30:34.202" v="8" actId="26606"/>
          <ac:picMkLst>
            <pc:docMk/>
            <pc:sldMk cId="2215148554" sldId="258"/>
            <ac:picMk id="2050" creationId="{B1D0DE58-4D03-4D5C-9F5F-BC333E4113A7}"/>
          </ac:picMkLst>
        </pc:picChg>
      </pc:sldChg>
      <pc:sldChg chg="addSp modSp new mod setBg">
        <pc:chgData name="Amalia Spiliakou" userId="f4bd6b91a0b5818a" providerId="LiveId" clId="{6518B4A3-62B2-45A9-A745-BC325F28299D}" dt="2021-02-09T04:30:55.172" v="10" actId="26606"/>
        <pc:sldMkLst>
          <pc:docMk/>
          <pc:sldMk cId="3789343231" sldId="259"/>
        </pc:sldMkLst>
        <pc:spChg chg="add">
          <ac:chgData name="Amalia Spiliakou" userId="f4bd6b91a0b5818a" providerId="LiveId" clId="{6518B4A3-62B2-45A9-A745-BC325F28299D}" dt="2021-02-09T04:30:55.172" v="10" actId="26606"/>
          <ac:spMkLst>
            <pc:docMk/>
            <pc:sldMk cId="3789343231" sldId="259"/>
            <ac:spMk id="71" creationId="{42A4FC2C-047E-45A5-965D-8E1E3BF09BC6}"/>
          </ac:spMkLst>
        </pc:spChg>
        <pc:picChg chg="add mod">
          <ac:chgData name="Amalia Spiliakou" userId="f4bd6b91a0b5818a" providerId="LiveId" clId="{6518B4A3-62B2-45A9-A745-BC325F28299D}" dt="2021-02-09T04:30:55.172" v="10" actId="26606"/>
          <ac:picMkLst>
            <pc:docMk/>
            <pc:sldMk cId="3789343231" sldId="259"/>
            <ac:picMk id="3074" creationId="{09432270-D3C9-41F3-A378-6731DEEB9B1E}"/>
          </ac:picMkLst>
        </pc:picChg>
      </pc:sldChg>
      <pc:sldChg chg="addSp new ord setBg">
        <pc:chgData name="Amalia Spiliakou" userId="f4bd6b91a0b5818a" providerId="LiveId" clId="{6518B4A3-62B2-45A9-A745-BC325F28299D}" dt="2021-02-09T04:31:43.097" v="14"/>
        <pc:sldMkLst>
          <pc:docMk/>
          <pc:sldMk cId="1418414244" sldId="260"/>
        </pc:sldMkLst>
        <pc:picChg chg="add">
          <ac:chgData name="Amalia Spiliakou" userId="f4bd6b91a0b5818a" providerId="LiveId" clId="{6518B4A3-62B2-45A9-A745-BC325F28299D}" dt="2021-02-09T04:31:17.831" v="11"/>
          <ac:picMkLst>
            <pc:docMk/>
            <pc:sldMk cId="1418414244" sldId="260"/>
            <ac:picMk id="4098" creationId="{309B16EE-7166-4C39-A52B-15D26941698C}"/>
          </ac:picMkLst>
        </pc:picChg>
      </pc:sldChg>
      <pc:sldChg chg="addSp delSp modSp new mod setBg">
        <pc:chgData name="Amalia Spiliakou" userId="f4bd6b91a0b5818a" providerId="LiveId" clId="{6518B4A3-62B2-45A9-A745-BC325F28299D}" dt="2021-02-09T04:32:44.425" v="18" actId="26606"/>
        <pc:sldMkLst>
          <pc:docMk/>
          <pc:sldMk cId="3885416046" sldId="261"/>
        </pc:sldMkLst>
        <pc:spChg chg="del">
          <ac:chgData name="Amalia Spiliakou" userId="f4bd6b91a0b5818a" providerId="LiveId" clId="{6518B4A3-62B2-45A9-A745-BC325F28299D}" dt="2021-02-09T04:32:38.520" v="16"/>
          <ac:spMkLst>
            <pc:docMk/>
            <pc:sldMk cId="3885416046" sldId="261"/>
            <ac:spMk id="2" creationId="{03CB4C5C-89A9-42EC-BDA8-A3B46C2E1F30}"/>
          </ac:spMkLst>
        </pc:spChg>
        <pc:spChg chg="del">
          <ac:chgData name="Amalia Spiliakou" userId="f4bd6b91a0b5818a" providerId="LiveId" clId="{6518B4A3-62B2-45A9-A745-BC325F28299D}" dt="2021-02-09T04:32:38.520" v="16"/>
          <ac:spMkLst>
            <pc:docMk/>
            <pc:sldMk cId="3885416046" sldId="261"/>
            <ac:spMk id="3" creationId="{D9E5E599-7CD8-4E6F-89E7-C5AD1DD67B92}"/>
          </ac:spMkLst>
        </pc:spChg>
        <pc:spChg chg="add">
          <ac:chgData name="Amalia Spiliakou" userId="f4bd6b91a0b5818a" providerId="LiveId" clId="{6518B4A3-62B2-45A9-A745-BC325F28299D}" dt="2021-02-09T04:32:44.425" v="18" actId="26606"/>
          <ac:spMkLst>
            <pc:docMk/>
            <pc:sldMk cId="3885416046" sldId="261"/>
            <ac:spMk id="71" creationId="{42A4FC2C-047E-45A5-965D-8E1E3BF09BC6}"/>
          </ac:spMkLst>
        </pc:spChg>
        <pc:picChg chg="add mod">
          <ac:chgData name="Amalia Spiliakou" userId="f4bd6b91a0b5818a" providerId="LiveId" clId="{6518B4A3-62B2-45A9-A745-BC325F28299D}" dt="2021-02-09T04:32:44.425" v="18" actId="26606"/>
          <ac:picMkLst>
            <pc:docMk/>
            <pc:sldMk cId="3885416046" sldId="261"/>
            <ac:picMk id="5122" creationId="{01E8F1B0-720C-4726-A9C0-D2CEE668E05E}"/>
          </ac:picMkLst>
        </pc:picChg>
      </pc:sldChg>
      <pc:sldChg chg="addSp delSp modSp new mod setBg">
        <pc:chgData name="Amalia Spiliakou" userId="f4bd6b91a0b5818a" providerId="LiveId" clId="{6518B4A3-62B2-45A9-A745-BC325F28299D}" dt="2021-02-09T04:34:00.070" v="28" actId="26606"/>
        <pc:sldMkLst>
          <pc:docMk/>
          <pc:sldMk cId="1557418952" sldId="262"/>
        </pc:sldMkLst>
        <pc:spChg chg="add del">
          <ac:chgData name="Amalia Spiliakou" userId="f4bd6b91a0b5818a" providerId="LiveId" clId="{6518B4A3-62B2-45A9-A745-BC325F28299D}" dt="2021-02-09T04:34:00.070" v="28" actId="26606"/>
          <ac:spMkLst>
            <pc:docMk/>
            <pc:sldMk cId="1557418952" sldId="262"/>
            <ac:spMk id="71" creationId="{42A4FC2C-047E-45A5-965D-8E1E3BF09BC6}"/>
          </ac:spMkLst>
        </pc:spChg>
        <pc:spChg chg="add">
          <ac:chgData name="Amalia Spiliakou" userId="f4bd6b91a0b5818a" providerId="LiveId" clId="{6518B4A3-62B2-45A9-A745-BC325F28299D}" dt="2021-02-09T04:34:00.070" v="28" actId="26606"/>
          <ac:spMkLst>
            <pc:docMk/>
            <pc:sldMk cId="1557418952" sldId="262"/>
            <ac:spMk id="139" creationId="{42A4FC2C-047E-45A5-965D-8E1E3BF09BC6}"/>
          </ac:spMkLst>
        </pc:spChg>
        <pc:picChg chg="add del mod">
          <ac:chgData name="Amalia Spiliakou" userId="f4bd6b91a0b5818a" providerId="LiveId" clId="{6518B4A3-62B2-45A9-A745-BC325F28299D}" dt="2021-02-09T04:33:27.644" v="22" actId="478"/>
          <ac:picMkLst>
            <pc:docMk/>
            <pc:sldMk cId="1557418952" sldId="262"/>
            <ac:picMk id="6146" creationId="{3DF837E9-40A1-44BE-8DA1-EA0D35283F72}"/>
          </ac:picMkLst>
        </pc:picChg>
        <pc:picChg chg="add del mod">
          <ac:chgData name="Amalia Spiliakou" userId="f4bd6b91a0b5818a" providerId="LiveId" clId="{6518B4A3-62B2-45A9-A745-BC325F28299D}" dt="2021-02-09T04:33:48.018" v="26" actId="478"/>
          <ac:picMkLst>
            <pc:docMk/>
            <pc:sldMk cId="1557418952" sldId="262"/>
            <ac:picMk id="6148" creationId="{54AA6A96-4E41-492E-B8D8-13CEEA04CD9C}"/>
          </ac:picMkLst>
        </pc:picChg>
        <pc:picChg chg="add mod">
          <ac:chgData name="Amalia Spiliakou" userId="f4bd6b91a0b5818a" providerId="LiveId" clId="{6518B4A3-62B2-45A9-A745-BC325F28299D}" dt="2021-02-09T04:34:00.070" v="28" actId="26606"/>
          <ac:picMkLst>
            <pc:docMk/>
            <pc:sldMk cId="1557418952" sldId="262"/>
            <ac:picMk id="6150" creationId="{B77DFFA8-A4A0-45DE-AB25-081D754301FD}"/>
          </ac:picMkLst>
        </pc:picChg>
      </pc:sldChg>
      <pc:sldChg chg="addSp delSp modSp new mod setBg">
        <pc:chgData name="Amalia Spiliakou" userId="f4bd6b91a0b5818a" providerId="LiveId" clId="{6518B4A3-62B2-45A9-A745-BC325F28299D}" dt="2021-02-12T04:36:18.675" v="749" actId="255"/>
        <pc:sldMkLst>
          <pc:docMk/>
          <pc:sldMk cId="1927333351" sldId="263"/>
        </pc:sldMkLst>
        <pc:spChg chg="add del mod">
          <ac:chgData name="Amalia Spiliakou" userId="f4bd6b91a0b5818a" providerId="LiveId" clId="{6518B4A3-62B2-45A9-A745-BC325F28299D}" dt="2021-02-12T04:36:18.675" v="749" actId="255"/>
          <ac:spMkLst>
            <pc:docMk/>
            <pc:sldMk cId="1927333351" sldId="263"/>
            <ac:spMk id="2" creationId="{352488E0-B451-4311-B051-F3A250B9F3E8}"/>
          </ac:spMkLst>
        </pc:spChg>
        <pc:spChg chg="add del mod">
          <ac:chgData name="Amalia Spiliakou" userId="f4bd6b91a0b5818a" providerId="LiveId" clId="{6518B4A3-62B2-45A9-A745-BC325F28299D}" dt="2021-02-09T04:41:04.450" v="141" actId="478"/>
          <ac:spMkLst>
            <pc:docMk/>
            <pc:sldMk cId="1927333351" sldId="263"/>
            <ac:spMk id="3" creationId="{AA300C68-5227-4644-801C-CA48BC4E7D2D}"/>
          </ac:spMkLst>
        </pc:spChg>
        <pc:picChg chg="add mod">
          <ac:chgData name="Amalia Spiliakou" userId="f4bd6b91a0b5818a" providerId="LiveId" clId="{6518B4A3-62B2-45A9-A745-BC325F28299D}" dt="2021-02-12T04:36:03.355" v="748" actId="1076"/>
          <ac:picMkLst>
            <pc:docMk/>
            <pc:sldMk cId="1927333351" sldId="263"/>
            <ac:picMk id="5" creationId="{E5A65932-E6F8-4848-9149-6D2F8B9A866B}"/>
          </ac:picMkLst>
        </pc:picChg>
        <pc:picChg chg="add del">
          <ac:chgData name="Amalia Spiliakou" userId="f4bd6b91a0b5818a" providerId="LiveId" clId="{6518B4A3-62B2-45A9-A745-BC325F28299D}" dt="2021-02-09T04:41:07.411" v="142"/>
          <ac:picMkLst>
            <pc:docMk/>
            <pc:sldMk cId="1927333351" sldId="263"/>
            <ac:picMk id="7170" creationId="{A9822C85-E84B-437A-8838-4556FB5AE83E}"/>
          </ac:picMkLst>
        </pc:picChg>
      </pc:sldChg>
      <pc:sldChg chg="addSp modSp new del mod">
        <pc:chgData name="Amalia Spiliakou" userId="f4bd6b91a0b5818a" providerId="LiveId" clId="{6518B4A3-62B2-45A9-A745-BC325F28299D}" dt="2021-02-09T04:36:59.176" v="64" actId="47"/>
        <pc:sldMkLst>
          <pc:docMk/>
          <pc:sldMk cId="2529055284" sldId="263"/>
        </pc:sldMkLst>
        <pc:spChg chg="add mod">
          <ac:chgData name="Amalia Spiliakou" userId="f4bd6b91a0b5818a" providerId="LiveId" clId="{6518B4A3-62B2-45A9-A745-BC325F28299D}" dt="2021-02-09T04:36:47.526" v="63" actId="20577"/>
          <ac:spMkLst>
            <pc:docMk/>
            <pc:sldMk cId="2529055284" sldId="263"/>
            <ac:spMk id="2" creationId="{FDA6E3A4-F79F-400C-8038-3BA8E11825C9}"/>
          </ac:spMkLst>
        </pc:spChg>
      </pc:sldChg>
      <pc:sldChg chg="addSp delSp modSp new del setBg">
        <pc:chgData name="Amalia Spiliakou" userId="f4bd6b91a0b5818a" providerId="LiveId" clId="{6518B4A3-62B2-45A9-A745-BC325F28299D}" dt="2021-02-09T04:44:29.886" v="156" actId="47"/>
        <pc:sldMkLst>
          <pc:docMk/>
          <pc:sldMk cId="2740224013" sldId="264"/>
        </pc:sldMkLst>
        <pc:picChg chg="add del">
          <ac:chgData name="Amalia Spiliakou" userId="f4bd6b91a0b5818a" providerId="LiveId" clId="{6518B4A3-62B2-45A9-A745-BC325F28299D}" dt="2021-02-09T04:41:47.336" v="145" actId="478"/>
          <ac:picMkLst>
            <pc:docMk/>
            <pc:sldMk cId="2740224013" sldId="264"/>
            <ac:picMk id="8194" creationId="{88011A1D-9E9B-40A6-908E-BE55B01B1618}"/>
          </ac:picMkLst>
        </pc:picChg>
        <pc:picChg chg="add mod">
          <ac:chgData name="Amalia Spiliakou" userId="f4bd6b91a0b5818a" providerId="LiveId" clId="{6518B4A3-62B2-45A9-A745-BC325F28299D}" dt="2021-02-09T04:43:42.287" v="149" actId="14100"/>
          <ac:picMkLst>
            <pc:docMk/>
            <pc:sldMk cId="2740224013" sldId="264"/>
            <ac:picMk id="8196" creationId="{B4AC9F54-35BA-4DD8-816B-75E861A2B0F8}"/>
          </ac:picMkLst>
        </pc:picChg>
      </pc:sldChg>
      <pc:sldChg chg="addSp modSp new mod setBg">
        <pc:chgData name="Amalia Spiliakou" userId="f4bd6b91a0b5818a" providerId="LiveId" clId="{6518B4A3-62B2-45A9-A745-BC325F28299D}" dt="2021-02-09T04:53:44.429" v="252" actId="20577"/>
        <pc:sldMkLst>
          <pc:docMk/>
          <pc:sldMk cId="2802317142" sldId="264"/>
        </pc:sldMkLst>
        <pc:spChg chg="add mod">
          <ac:chgData name="Amalia Spiliakou" userId="f4bd6b91a0b5818a" providerId="LiveId" clId="{6518B4A3-62B2-45A9-A745-BC325F28299D}" dt="2021-02-09T04:53:44.429" v="252" actId="20577"/>
          <ac:spMkLst>
            <pc:docMk/>
            <pc:sldMk cId="2802317142" sldId="264"/>
            <ac:spMk id="2" creationId="{D8C6D9F6-B0CA-4F67-8DC1-408FB61BB44F}"/>
          </ac:spMkLst>
        </pc:spChg>
      </pc:sldChg>
      <pc:sldChg chg="new del">
        <pc:chgData name="Amalia Spiliakou" userId="f4bd6b91a0b5818a" providerId="LiveId" clId="{6518B4A3-62B2-45A9-A745-BC325F28299D}" dt="2021-02-10T06:54:50.223" v="279" actId="47"/>
        <pc:sldMkLst>
          <pc:docMk/>
          <pc:sldMk cId="2807466220" sldId="265"/>
        </pc:sldMkLst>
      </pc:sldChg>
      <pc:sldChg chg="addSp delSp modSp add mod setBg">
        <pc:chgData name="Amalia Spiliakou" userId="f4bd6b91a0b5818a" providerId="LiveId" clId="{6518B4A3-62B2-45A9-A745-BC325F28299D}" dt="2021-02-12T04:31:02.381" v="719" actId="14100"/>
        <pc:sldMkLst>
          <pc:docMk/>
          <pc:sldMk cId="0" sldId="580"/>
        </pc:sldMkLst>
        <pc:spChg chg="mod">
          <ac:chgData name="Amalia Spiliakou" userId="f4bd6b91a0b5818a" providerId="LiveId" clId="{6518B4A3-62B2-45A9-A745-BC325F28299D}" dt="2021-02-12T04:30:51.967" v="717" actId="20577"/>
          <ac:spMkLst>
            <pc:docMk/>
            <pc:sldMk cId="0" sldId="580"/>
            <ac:spMk id="76802" creationId="{5873066B-C446-480B-B514-68C7A5765562}"/>
          </ac:spMkLst>
        </pc:spChg>
        <pc:picChg chg="add mod">
          <ac:chgData name="Amalia Spiliakou" userId="f4bd6b91a0b5818a" providerId="LiveId" clId="{6518B4A3-62B2-45A9-A745-BC325F28299D}" dt="2021-02-12T04:31:02.381" v="719" actId="14100"/>
          <ac:picMkLst>
            <pc:docMk/>
            <pc:sldMk cId="0" sldId="580"/>
            <ac:picMk id="5" creationId="{2ADB4397-23B8-4BB2-B436-567418ADCDE2}"/>
          </ac:picMkLst>
        </pc:picChg>
        <pc:picChg chg="add mod">
          <ac:chgData name="Amalia Spiliakou" userId="f4bd6b91a0b5818a" providerId="LiveId" clId="{6518B4A3-62B2-45A9-A745-BC325F28299D}" dt="2021-02-12T04:30:58.376" v="718" actId="14100"/>
          <ac:picMkLst>
            <pc:docMk/>
            <pc:sldMk cId="0" sldId="580"/>
            <ac:picMk id="6" creationId="{5684749A-0C85-4749-8FD3-42A47E18DBDD}"/>
          </ac:picMkLst>
        </pc:picChg>
        <pc:picChg chg="add mod">
          <ac:chgData name="Amalia Spiliakou" userId="f4bd6b91a0b5818a" providerId="LiveId" clId="{6518B4A3-62B2-45A9-A745-BC325F28299D}" dt="2021-02-10T07:06:22.810" v="292" actId="1076"/>
          <ac:picMkLst>
            <pc:docMk/>
            <pc:sldMk cId="0" sldId="580"/>
            <ac:picMk id="1026" creationId="{ECED4C86-B98F-4832-9A2D-D20DAAF84B4B}"/>
          </ac:picMkLst>
        </pc:picChg>
        <pc:picChg chg="add mod">
          <ac:chgData name="Amalia Spiliakou" userId="f4bd6b91a0b5818a" providerId="LiveId" clId="{6518B4A3-62B2-45A9-A745-BC325F28299D}" dt="2021-02-10T07:06:30.962" v="293" actId="1076"/>
          <ac:picMkLst>
            <pc:docMk/>
            <pc:sldMk cId="0" sldId="580"/>
            <ac:picMk id="1028" creationId="{7E37C36C-D354-49CC-B9C6-667023F6ECBE}"/>
          </ac:picMkLst>
        </pc:picChg>
        <pc:picChg chg="del mod">
          <ac:chgData name="Amalia Spiliakou" userId="f4bd6b91a0b5818a" providerId="LiveId" clId="{6518B4A3-62B2-45A9-A745-BC325F28299D}" dt="2021-02-10T07:35:03.756" v="466" actId="478"/>
          <ac:picMkLst>
            <pc:docMk/>
            <pc:sldMk cId="0" sldId="580"/>
            <ac:picMk id="74755" creationId="{D01C3915-23E5-43FC-97CC-784995641B57}"/>
          </ac:picMkLst>
        </pc:picChg>
        <pc:picChg chg="del mod">
          <ac:chgData name="Amalia Spiliakou" userId="f4bd6b91a0b5818a" providerId="LiveId" clId="{6518B4A3-62B2-45A9-A745-BC325F28299D}" dt="2021-02-10T07:05:23.779" v="284" actId="478"/>
          <ac:picMkLst>
            <pc:docMk/>
            <pc:sldMk cId="0" sldId="580"/>
            <ac:picMk id="74756" creationId="{C8B8EE68-8171-422D-B3D0-2DDDC0D1A9AE}"/>
          </ac:picMkLst>
        </pc:picChg>
        <pc:picChg chg="del mod">
          <ac:chgData name="Amalia Spiliakou" userId="f4bd6b91a0b5818a" providerId="LiveId" clId="{6518B4A3-62B2-45A9-A745-BC325F28299D}" dt="2021-02-10T07:05:34.469" v="287" actId="478"/>
          <ac:picMkLst>
            <pc:docMk/>
            <pc:sldMk cId="0" sldId="580"/>
            <ac:picMk id="74757" creationId="{00CE9C70-EB0B-432A-B682-CB823F40874A}"/>
          </ac:picMkLst>
        </pc:picChg>
      </pc:sldChg>
      <pc:sldChg chg="addSp modSp new del">
        <pc:chgData name="Amalia Spiliakou" userId="f4bd6b91a0b5818a" providerId="LiveId" clId="{6518B4A3-62B2-45A9-A745-BC325F28299D}" dt="2021-02-12T04:31:13.410" v="720" actId="47"/>
        <pc:sldMkLst>
          <pc:docMk/>
          <pc:sldMk cId="3744272488" sldId="581"/>
        </pc:sldMkLst>
        <pc:picChg chg="add mod">
          <ac:chgData name="Amalia Spiliakou" userId="f4bd6b91a0b5818a" providerId="LiveId" clId="{6518B4A3-62B2-45A9-A745-BC325F28299D}" dt="2021-02-10T09:49:31.727" v="467" actId="1076"/>
          <ac:picMkLst>
            <pc:docMk/>
            <pc:sldMk cId="3744272488" sldId="581"/>
            <ac:picMk id="2050" creationId="{FBE216D5-6536-4DA2-89D1-DA328CEEC49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A0D4F-6B0D-408B-BBCD-47B158AF9E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0DB080-90B6-468B-BE74-1AC6D0BEFB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1CA470-0E9D-4995-8ADA-145C4D2D023F}"/>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5" name="Footer Placeholder 4">
            <a:extLst>
              <a:ext uri="{FF2B5EF4-FFF2-40B4-BE49-F238E27FC236}">
                <a16:creationId xmlns:a16="http://schemas.microsoft.com/office/drawing/2014/main" id="{9C99D5C0-D0D4-4BC8-8D9D-6055323E0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81D110-FEE8-40AF-A3D5-BA1DC96AD54B}"/>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1887102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D0954-F1C7-4D68-881A-98AE4849AB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31F365-F829-4F6E-BA41-4102BC5C0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445931-A513-42C4-8B66-130095CE1306}"/>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5" name="Footer Placeholder 4">
            <a:extLst>
              <a:ext uri="{FF2B5EF4-FFF2-40B4-BE49-F238E27FC236}">
                <a16:creationId xmlns:a16="http://schemas.microsoft.com/office/drawing/2014/main" id="{354A19C9-9DC9-4252-BFF8-3C94DE1AC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30DC06-4B1A-42FE-895B-945051C56E6D}"/>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119610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4C364-4BA9-4185-B250-D8B2E138C8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A489DD-F05E-40E1-A155-87CF962706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6F2F0D-4BDA-4A1A-92D5-26B6BBACCB68}"/>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5" name="Footer Placeholder 4">
            <a:extLst>
              <a:ext uri="{FF2B5EF4-FFF2-40B4-BE49-F238E27FC236}">
                <a16:creationId xmlns:a16="http://schemas.microsoft.com/office/drawing/2014/main" id="{6761CBA8-0D87-4144-8017-4B0E09DFE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3C93A-96EE-4CFB-BAEF-EDA62A39615F}"/>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1799237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6618F-B101-40D3-A58B-E9EEBFBC6E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B5E3C5-3AAB-4899-B5DF-83BD0EFA78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059E0A-9A3D-44FC-BBEA-A5B811638E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DCECA9-50AF-4DF8-8680-2465DF7A8161}"/>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6" name="Footer Placeholder 5">
            <a:extLst>
              <a:ext uri="{FF2B5EF4-FFF2-40B4-BE49-F238E27FC236}">
                <a16:creationId xmlns:a16="http://schemas.microsoft.com/office/drawing/2014/main" id="{F0C1A1F5-E5B5-4A4B-B063-807C09A6C7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F8226E-1CF2-4B15-BE1B-F3CC00C94EC7}"/>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2581766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CDD2D-E2A4-40A1-9D33-AC45358FEF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3B8113-8CCD-49D9-9B7F-DE70DEE8C9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FEFF8F-ACD3-4FA1-86ED-42BC685DFE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E719D5-0789-4804-8BB3-22289D52C9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B4A993-E9D9-4FE5-9E31-9A80529CAB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42D12C-DF7A-4391-89FC-A520B278D4F7}"/>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8" name="Footer Placeholder 7">
            <a:extLst>
              <a:ext uri="{FF2B5EF4-FFF2-40B4-BE49-F238E27FC236}">
                <a16:creationId xmlns:a16="http://schemas.microsoft.com/office/drawing/2014/main" id="{5DEC5558-ED7C-4675-9CB7-B2B7F2B6DC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897770-68B5-4953-94EA-222220478563}"/>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382332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94F9-BDB7-4905-B801-22439C4B0E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C47C18-BE46-42F0-A742-9B5763CD6715}"/>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4" name="Footer Placeholder 3">
            <a:extLst>
              <a:ext uri="{FF2B5EF4-FFF2-40B4-BE49-F238E27FC236}">
                <a16:creationId xmlns:a16="http://schemas.microsoft.com/office/drawing/2014/main" id="{F4C9BF79-D517-436A-BA88-0CEF8F0CAE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A8CD69-E07A-4492-A9B3-1F50224A2901}"/>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1660589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CD99E5-7017-4912-B113-8E4BC8D2F914}"/>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3" name="Footer Placeholder 2">
            <a:extLst>
              <a:ext uri="{FF2B5EF4-FFF2-40B4-BE49-F238E27FC236}">
                <a16:creationId xmlns:a16="http://schemas.microsoft.com/office/drawing/2014/main" id="{23ADE179-2AE8-4E34-9E8B-40BAA6C208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E3CAF4-0FC5-4695-8F60-8355AD73465A}"/>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2641049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2363-121D-41A6-B1A5-D3559A0C47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4DCE59-AF6C-4679-A858-AC9A3A18A4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C4A7D9-53F7-40E0-98D7-B13B45B6D7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3093BC-5703-4736-A3F5-7463A0C4BF1C}"/>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6" name="Footer Placeholder 5">
            <a:extLst>
              <a:ext uri="{FF2B5EF4-FFF2-40B4-BE49-F238E27FC236}">
                <a16:creationId xmlns:a16="http://schemas.microsoft.com/office/drawing/2014/main" id="{0A8B0CCF-D928-4D5A-AE66-E29FD38E58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F1B2A7-7F67-4E61-987D-889D0780A5B7}"/>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274414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FBAB-65AA-4580-9A20-422154119C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AF277E-2508-47A2-BEE3-082B1F0CD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C3652A-B476-441C-A72C-B9539940E6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A4439F-6E39-4EFE-9C02-D926AC304597}"/>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6" name="Footer Placeholder 5">
            <a:extLst>
              <a:ext uri="{FF2B5EF4-FFF2-40B4-BE49-F238E27FC236}">
                <a16:creationId xmlns:a16="http://schemas.microsoft.com/office/drawing/2014/main" id="{C51FB900-3B46-4873-9C6A-08CB9BACED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DA5F43-3A49-4A52-A312-98E8EE7AA5CE}"/>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1448043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D205F-FBB8-480F-924F-851437A36C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FAC5B0-F4B8-4DA7-A495-8397D1B97F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FAD614-36B7-4381-9B31-AD77C5AD760D}"/>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5" name="Footer Placeholder 4">
            <a:extLst>
              <a:ext uri="{FF2B5EF4-FFF2-40B4-BE49-F238E27FC236}">
                <a16:creationId xmlns:a16="http://schemas.microsoft.com/office/drawing/2014/main" id="{1421F4B7-C147-4B0A-B89E-C0C197826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E0904-0FA7-47CC-9E84-E1ABCFADBA14}"/>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1602736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5C881A-0057-4545-996B-7A3E4D1D66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353904-36E9-4F58-BF3B-BCD3E32779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81B545-E290-4211-BAE6-EA00038BF3BC}"/>
              </a:ext>
            </a:extLst>
          </p:cNvPr>
          <p:cNvSpPr>
            <a:spLocks noGrp="1"/>
          </p:cNvSpPr>
          <p:nvPr>
            <p:ph type="dt" sz="half" idx="10"/>
          </p:nvPr>
        </p:nvSpPr>
        <p:spPr/>
        <p:txBody>
          <a:bodyPr/>
          <a:lstStyle/>
          <a:p>
            <a:fld id="{ECD013DB-4132-477C-B9BE-8D61929E02AC}" type="datetimeFigureOut">
              <a:rPr lang="en-US" smtClean="0"/>
              <a:t>2/12/2021</a:t>
            </a:fld>
            <a:endParaRPr lang="en-US"/>
          </a:p>
        </p:txBody>
      </p:sp>
      <p:sp>
        <p:nvSpPr>
          <p:cNvPr id="5" name="Footer Placeholder 4">
            <a:extLst>
              <a:ext uri="{FF2B5EF4-FFF2-40B4-BE49-F238E27FC236}">
                <a16:creationId xmlns:a16="http://schemas.microsoft.com/office/drawing/2014/main" id="{C2AC6CB5-AFFA-42D0-A418-577DD32C3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B9CE5E-C53E-4E22-9B5F-0E66218346BD}"/>
              </a:ext>
            </a:extLst>
          </p:cNvPr>
          <p:cNvSpPr>
            <a:spLocks noGrp="1"/>
          </p:cNvSpPr>
          <p:nvPr>
            <p:ph type="sldNum" sz="quarter" idx="12"/>
          </p:nvPr>
        </p:nvSpPr>
        <p:spPr/>
        <p:txBody>
          <a:bodyPr/>
          <a:lstStyle/>
          <a:p>
            <a:fld id="{5C0CC356-7A4E-49C4-93C5-0BDB3FF5A64F}" type="slidenum">
              <a:rPr lang="en-US" smtClean="0"/>
              <a:t>‹#›</a:t>
            </a:fld>
            <a:endParaRPr lang="en-US"/>
          </a:p>
        </p:txBody>
      </p:sp>
    </p:spTree>
    <p:extLst>
      <p:ext uri="{BB962C8B-B14F-4D97-AF65-F5344CB8AC3E}">
        <p14:creationId xmlns:p14="http://schemas.microsoft.com/office/powerpoint/2010/main" val="3886096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94596C-E6F9-4173-A194-12DA0EAF11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AC34E8-4F07-41BD-A451-B314130D5B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48AB7-A924-4983-AC15-0BA0DDB231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D013DB-4132-477C-B9BE-8D61929E02AC}" type="datetimeFigureOut">
              <a:rPr lang="en-US" smtClean="0"/>
              <a:t>2/12/2021</a:t>
            </a:fld>
            <a:endParaRPr lang="en-US"/>
          </a:p>
        </p:txBody>
      </p:sp>
      <p:sp>
        <p:nvSpPr>
          <p:cNvPr id="5" name="Footer Placeholder 4">
            <a:extLst>
              <a:ext uri="{FF2B5EF4-FFF2-40B4-BE49-F238E27FC236}">
                <a16:creationId xmlns:a16="http://schemas.microsoft.com/office/drawing/2014/main" id="{0AFD3985-212E-4608-A12C-B4004CC701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B11FC2-9017-4037-ADD8-D12E342D0D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CC356-7A4E-49C4-93C5-0BDB3FF5A64F}" type="slidenum">
              <a:rPr lang="en-US" smtClean="0"/>
              <a:t>‹#›</a:t>
            </a:fld>
            <a:endParaRPr lang="en-US"/>
          </a:p>
        </p:txBody>
      </p:sp>
    </p:spTree>
    <p:extLst>
      <p:ext uri="{BB962C8B-B14F-4D97-AF65-F5344CB8AC3E}">
        <p14:creationId xmlns:p14="http://schemas.microsoft.com/office/powerpoint/2010/main" val="2541013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semanticscholar.org/paper/Wall-Paintings-from-the-King%27s-House-at-Amarna-*-Weatherhead/6939baf93dc88d6774e539c9cda0f3e920d54515/figure/2" TargetMode="External"/><Relationship Id="rId7" Type="http://schemas.openxmlformats.org/officeDocument/2006/relationships/image" Target="../media/image10.jpeg"/><Relationship Id="rId2" Type="http://schemas.openxmlformats.org/officeDocument/2006/relationships/hyperlink" Target="https://www.amarnaproject.com/pages/amarna_the_place/central_city/index.shtml" TargetMode="Externa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hyperlink" Target="https://images.ashmolean.org/search/?searchQuery=755002" TargetMode="External"/><Relationship Id="rId2" Type="http://schemas.openxmlformats.org/officeDocument/2006/relationships/hyperlink" Target="https://www.ashmolean.org/princess-fresco" TargetMode="Externa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hyperlink" Target="https://www.semanticscholar.org/paper/Wall-Paintings-from-the-King%27s-House-at-Amarna-*-Weatherhead/6939baf93dc88d6774e539c9cda0f3e920d54515/figure/2" TargetMode="External"/><Relationship Id="rId4" Type="http://schemas.openxmlformats.org/officeDocument/2006/relationships/hyperlink" Target="https://www.amarnaproject.com/pages/amarna_the_place/central_city/index.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Beveled 1">
            <a:extLst>
              <a:ext uri="{FF2B5EF4-FFF2-40B4-BE49-F238E27FC236}">
                <a16:creationId xmlns:a16="http://schemas.microsoft.com/office/drawing/2014/main" id="{D8C6D9F6-B0CA-4F67-8DC1-408FB61BB44F}"/>
              </a:ext>
            </a:extLst>
          </p:cNvPr>
          <p:cNvSpPr/>
          <p:nvPr/>
        </p:nvSpPr>
        <p:spPr>
          <a:xfrm>
            <a:off x="703545" y="701457"/>
            <a:ext cx="10784909" cy="5448821"/>
          </a:xfrm>
          <a:prstGeom prst="bevel">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4">
                  <a:lumMod val="50000"/>
                </a:schemeClr>
              </a:solidFill>
              <a:latin typeface="Papyrus" panose="03070502060502030205" pitchFamily="66" charset="0"/>
            </a:endParaRPr>
          </a:p>
          <a:p>
            <a:pPr algn="ctr"/>
            <a:r>
              <a:rPr lang="en-US" sz="3600" b="1" dirty="0">
                <a:solidFill>
                  <a:schemeClr val="accent4">
                    <a:lumMod val="50000"/>
                  </a:schemeClr>
                </a:solidFill>
                <a:latin typeface="Papyrus" panose="03070502060502030205" pitchFamily="66" charset="0"/>
              </a:rPr>
              <a:t>PRINCESS  FRESCO</a:t>
            </a:r>
          </a:p>
          <a:p>
            <a:pPr algn="ctr"/>
            <a:r>
              <a:rPr lang="en-US" sz="3600" b="1" dirty="0">
                <a:solidFill>
                  <a:schemeClr val="accent4">
                    <a:lumMod val="50000"/>
                  </a:schemeClr>
                </a:solidFill>
                <a:latin typeface="Papyrus" panose="03070502060502030205" pitchFamily="66" charset="0"/>
              </a:rPr>
              <a:t>The idyllic life of the daughters of Pharaoh Akhenaton and Nefertiti</a:t>
            </a:r>
          </a:p>
          <a:p>
            <a:pPr algn="ctr"/>
            <a:endParaRPr lang="en-US" sz="3600" b="1" dirty="0">
              <a:solidFill>
                <a:schemeClr val="accent4">
                  <a:lumMod val="50000"/>
                </a:schemeClr>
              </a:solidFill>
              <a:latin typeface="Papyrus" panose="03070502060502030205" pitchFamily="66" charset="0"/>
            </a:endParaRPr>
          </a:p>
          <a:p>
            <a:pPr algn="ctr"/>
            <a:r>
              <a:rPr lang="en-US" sz="3600" b="1" dirty="0">
                <a:solidFill>
                  <a:schemeClr val="accent4">
                    <a:lumMod val="50000"/>
                  </a:schemeClr>
                </a:solidFill>
                <a:latin typeface="Papyrus" panose="03070502060502030205" pitchFamily="66" charset="0"/>
              </a:rPr>
              <a:t>Ashmolean Museum</a:t>
            </a:r>
          </a:p>
        </p:txBody>
      </p:sp>
    </p:spTree>
    <p:extLst>
      <p:ext uri="{BB962C8B-B14F-4D97-AF65-F5344CB8AC3E}">
        <p14:creationId xmlns:p14="http://schemas.microsoft.com/office/powerpoint/2010/main" val="2802317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PRINCESS FRESCO from the Ashmolean collections">
            <a:extLst>
              <a:ext uri="{FF2B5EF4-FFF2-40B4-BE49-F238E27FC236}">
                <a16:creationId xmlns:a16="http://schemas.microsoft.com/office/drawing/2014/main" id="{309B16EE-7166-4C39-A52B-15D2694169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9275"/>
            <a:ext cx="12192000" cy="5757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414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PRINCESS FRESCO from the Ashmolean collections">
            <a:extLst>
              <a:ext uri="{FF2B5EF4-FFF2-40B4-BE49-F238E27FC236}">
                <a16:creationId xmlns:a16="http://schemas.microsoft.com/office/drawing/2014/main" id="{3693ED2B-9403-490D-B3A7-B96D2FCD2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9275"/>
            <a:ext cx="12192000" cy="5757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552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2" name="Picture 2">
            <a:extLst>
              <a:ext uri="{FF2B5EF4-FFF2-40B4-BE49-F238E27FC236}">
                <a16:creationId xmlns:a16="http://schemas.microsoft.com/office/drawing/2014/main" id="{01E8F1B0-720C-4726-A9C0-D2CEE668E0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5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416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PRINCESS FRESCO (detail) from the Ashmolean collections">
            <a:extLst>
              <a:ext uri="{FF2B5EF4-FFF2-40B4-BE49-F238E27FC236}">
                <a16:creationId xmlns:a16="http://schemas.microsoft.com/office/drawing/2014/main" id="{B1D0DE58-4D03-4D5C-9F5F-BC333E4113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01" r="538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148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50" name="Picture 6">
            <a:extLst>
              <a:ext uri="{FF2B5EF4-FFF2-40B4-BE49-F238E27FC236}">
                <a16:creationId xmlns:a16="http://schemas.microsoft.com/office/drawing/2014/main" id="{B77DFFA8-A4A0-45DE-AB25-081D754301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16" b="2194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418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PRINCESS FRESCO (detail) from the Ashmolean collections">
            <a:extLst>
              <a:ext uri="{FF2B5EF4-FFF2-40B4-BE49-F238E27FC236}">
                <a16:creationId xmlns:a16="http://schemas.microsoft.com/office/drawing/2014/main" id="{09432270-D3C9-41F3-A378-6731DEEB9B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650" r="333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343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6802" name="Title 2">
            <a:extLst>
              <a:ext uri="{FF2B5EF4-FFF2-40B4-BE49-F238E27FC236}">
                <a16:creationId xmlns:a16="http://schemas.microsoft.com/office/drawing/2014/main" id="{5873066B-C446-480B-B514-68C7A5765562}"/>
              </a:ext>
            </a:extLst>
          </p:cNvPr>
          <p:cNvSpPr>
            <a:spLocks noGrp="1" noChangeArrowheads="1"/>
          </p:cNvSpPr>
          <p:nvPr>
            <p:ph type="title"/>
          </p:nvPr>
        </p:nvSpPr>
        <p:spPr>
          <a:xfrm>
            <a:off x="142043" y="365126"/>
            <a:ext cx="6082544" cy="1325563"/>
          </a:xfrm>
        </p:spPr>
        <p:txBody>
          <a:bodyPr rtlCol="0">
            <a:normAutofit fontScale="90000"/>
          </a:bodyPr>
          <a:lstStyle/>
          <a:p>
            <a:pPr algn="ctr">
              <a:defRPr/>
            </a:pP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rPr>
              <a:t>Plans of the King’s House in Amarna and the area where the fresco of the two </a:t>
            </a:r>
            <a:r>
              <a:rPr lang="en-US" altLang="en-US" sz="1600" dirty="0" err="1">
                <a:solidFill>
                  <a:schemeClr val="accent2">
                    <a:lumMod val="20000"/>
                    <a:lumOff val="80000"/>
                  </a:schemeClr>
                </a:solidFill>
                <a:latin typeface="Kristen ITC" panose="03050502040202030202" pitchFamily="66" charset="0"/>
                <a:cs typeface="Times New Roman" panose="02020603050405020304" pitchFamily="18" charset="0"/>
              </a:rPr>
              <a:t>Proncesses</a:t>
            </a:r>
            <a: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rPr>
              <a:t> was located.</a:t>
            </a:r>
            <a:r>
              <a:rPr lang="en-US" altLang="en-US" sz="1200" dirty="0">
                <a:latin typeface="Kristen ITC" panose="03050502040202030202" pitchFamily="66" charset="0"/>
                <a:cs typeface="Times New Roman" panose="02020603050405020304" pitchFamily="18" charset="0"/>
              </a:rPr>
              <a:t> </a:t>
            </a:r>
            <a: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rPr>
              <a:t>The discussed fresco, with the figure of the discoverer (F. Petrie) added to give scale. The scene of princesses (Ashmolean Museum) as it was originally located on a wall in the King’s House, with the painted dado restored</a:t>
            </a:r>
            <a:b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rPr>
            </a:br>
            <a: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hlinkClick r:id="rId2"/>
              </a:rPr>
              <a:t>https://www.amarnaproject.com/pages/amarna_the_place/central_city/index.shtml</a:t>
            </a:r>
            <a:b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rPr>
            </a:br>
            <a: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hlinkClick r:id="rId3"/>
              </a:rPr>
              <a:t>https://www.semanticscholar.org/paper/Wall-Paintings-from-the-King%27s-House-at-Amarna-*-Weatherhead/6939baf93dc88d6774e539c9cda0f3e920d54515/figure/2</a:t>
            </a:r>
            <a:b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rPr>
            </a:br>
            <a:br>
              <a:rPr lang="en-US" altLang="en-US" sz="1600" dirty="0">
                <a:solidFill>
                  <a:schemeClr val="accent2">
                    <a:lumMod val="20000"/>
                    <a:lumOff val="80000"/>
                  </a:schemeClr>
                </a:solidFill>
                <a:latin typeface="Kristen ITC" panose="03050502040202030202" pitchFamily="66" charset="0"/>
                <a:cs typeface="Times New Roman" panose="02020603050405020304" pitchFamily="18" charset="0"/>
              </a:rPr>
            </a:br>
            <a:br>
              <a:rPr lang="en-US" altLang="en-US" sz="1200" dirty="0">
                <a:solidFill>
                  <a:schemeClr val="accent2">
                    <a:lumMod val="20000"/>
                    <a:lumOff val="80000"/>
                  </a:schemeClr>
                </a:solidFill>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br>
              <a:rPr lang="en-US" altLang="en-US" sz="1200" dirty="0">
                <a:latin typeface="Kristen ITC" panose="03050502040202030202" pitchFamily="66" charset="0"/>
                <a:cs typeface="Times New Roman" panose="02020603050405020304" pitchFamily="18" charset="0"/>
              </a:rPr>
            </a:br>
            <a:endParaRPr lang="en-US" altLang="en-US" sz="1200" dirty="0">
              <a:latin typeface="Kristen ITC" panose="03050502040202030202" pitchFamily="66" charset="0"/>
            </a:endParaRPr>
          </a:p>
        </p:txBody>
      </p:sp>
      <p:pic>
        <p:nvPicPr>
          <p:cNvPr id="1026" name="Picture 2" descr="The scene of princesses (Ashmolean Museum) as it was originally located on a wall in the King’s House, with painted dado restored ">
            <a:extLst>
              <a:ext uri="{FF2B5EF4-FFF2-40B4-BE49-F238E27FC236}">
                <a16:creationId xmlns:a16="http://schemas.microsoft.com/office/drawing/2014/main" id="{ECED4C86-B98F-4832-9A2D-D20DAAF84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4957" y="2419350"/>
            <a:ext cx="5715000" cy="4267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same picture, with the figure of the discoverer (F. Petrie) added to give scale">
            <a:extLst>
              <a:ext uri="{FF2B5EF4-FFF2-40B4-BE49-F238E27FC236}">
                <a16:creationId xmlns:a16="http://schemas.microsoft.com/office/drawing/2014/main" id="{7E37C36C-D354-49CC-B9C6-667023F6EC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0926" y="171450"/>
            <a:ext cx="3418062" cy="2857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IG. 2. North-east quarter, showing the main features. Letters in circles indicate areas where wall-paintings were found in 1993. This figure has slight modifications made to certain walls on the plan in COA III, pl. xvi, based on observations made at the site in 1993.">
            <a:extLst>
              <a:ext uri="{FF2B5EF4-FFF2-40B4-BE49-F238E27FC236}">
                <a16:creationId xmlns:a16="http://schemas.microsoft.com/office/drawing/2014/main" id="{2ADB4397-23B8-4BB2-B436-567418ADCDE2}"/>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3184146" y="2138749"/>
            <a:ext cx="2845179" cy="4547801"/>
          </a:xfrm>
          <a:prstGeom prst="rect">
            <a:avLst/>
          </a:prstGeom>
          <a:noFill/>
          <a:ln>
            <a:noFill/>
          </a:ln>
        </p:spPr>
      </p:pic>
      <p:pic>
        <p:nvPicPr>
          <p:cNvPr id="6" name="Picture 2" descr="Plan of the King’s House">
            <a:extLst>
              <a:ext uri="{FF2B5EF4-FFF2-40B4-BE49-F238E27FC236}">
                <a16:creationId xmlns:a16="http://schemas.microsoft.com/office/drawing/2014/main" id="{5684749A-0C85-4749-8FD3-42A47E18DB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043" y="2138750"/>
            <a:ext cx="2911855" cy="454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488E0-B451-4311-B051-F3A250B9F3E8}"/>
              </a:ext>
            </a:extLst>
          </p:cNvPr>
          <p:cNvSpPr>
            <a:spLocks noGrp="1"/>
          </p:cNvSpPr>
          <p:nvPr>
            <p:ph type="title"/>
          </p:nvPr>
        </p:nvSpPr>
        <p:spPr/>
        <p:txBody>
          <a:bodyPr>
            <a:normAutofit fontScale="90000"/>
          </a:bodyPr>
          <a:lstStyle/>
          <a:p>
            <a:pPr algn="ct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br>
              <a:rPr lang="en-US" sz="2400" b="1" dirty="0">
                <a:latin typeface="Papyrus" panose="03070502060502030205" pitchFamily="66" charset="0"/>
              </a:rPr>
            </a:br>
            <a:r>
              <a:rPr lang="en-US" sz="3100" b="1" dirty="0">
                <a:solidFill>
                  <a:srgbClr val="F2CE74"/>
                </a:solidFill>
                <a:latin typeface="Papyrus" panose="03070502060502030205" pitchFamily="66" charset="0"/>
              </a:rPr>
              <a:t>Photo Credits</a:t>
            </a:r>
            <a:br>
              <a:rPr lang="en-US" sz="3100" b="1" dirty="0">
                <a:solidFill>
                  <a:srgbClr val="F2CE74"/>
                </a:solidFill>
                <a:latin typeface="Papyrus" panose="03070502060502030205" pitchFamily="66" charset="0"/>
              </a:rPr>
            </a:br>
            <a:r>
              <a:rPr lang="en-US" sz="3100" b="1" dirty="0">
                <a:solidFill>
                  <a:srgbClr val="F2CE74"/>
                </a:solidFill>
                <a:latin typeface="Papyrus" panose="03070502060502030205" pitchFamily="66" charset="0"/>
              </a:rPr>
              <a:t>Ashmolean Image Library</a:t>
            </a:r>
            <a:br>
              <a:rPr lang="en-US" sz="3100" b="1" dirty="0">
                <a:solidFill>
                  <a:srgbClr val="F2CE74"/>
                </a:solidFill>
                <a:latin typeface="Papyrus" panose="03070502060502030205" pitchFamily="66" charset="0"/>
              </a:rPr>
            </a:br>
            <a:r>
              <a:rPr lang="en-US" sz="2200" b="1" dirty="0">
                <a:latin typeface="Papyrus" panose="03070502060502030205" pitchFamily="66" charset="0"/>
                <a:hlinkClick r:id="rId2"/>
              </a:rPr>
              <a:t>https://www.ashmolean.org/princess-fresco</a:t>
            </a:r>
            <a:br>
              <a:rPr lang="en-US" sz="2200" b="1" dirty="0">
                <a:latin typeface="Papyrus" panose="03070502060502030205" pitchFamily="66" charset="0"/>
              </a:rPr>
            </a:br>
            <a:r>
              <a:rPr lang="en-US" sz="2200" b="1" dirty="0">
                <a:latin typeface="Papyrus" panose="03070502060502030205" pitchFamily="66" charset="0"/>
                <a:hlinkClick r:id="rId3"/>
              </a:rPr>
              <a:t>https://images.ashmolean.org/search/?searchQuery=755002</a:t>
            </a:r>
            <a:br>
              <a:rPr lang="en-US" sz="3100" b="1" dirty="0">
                <a:solidFill>
                  <a:schemeClr val="accent4">
                    <a:lumMod val="20000"/>
                    <a:lumOff val="80000"/>
                  </a:schemeClr>
                </a:solidFill>
                <a:latin typeface="Papyrus" panose="03070502060502030205" pitchFamily="66" charset="0"/>
              </a:rPr>
            </a:br>
            <a:br>
              <a:rPr lang="en-US" sz="3100" b="1" dirty="0">
                <a:solidFill>
                  <a:schemeClr val="accent4">
                    <a:lumMod val="20000"/>
                    <a:lumOff val="80000"/>
                  </a:schemeClr>
                </a:solidFill>
                <a:latin typeface="Papyrus" panose="03070502060502030205" pitchFamily="66" charset="0"/>
              </a:rPr>
            </a:br>
            <a:br>
              <a:rPr lang="en-US" sz="3100" b="1" dirty="0">
                <a:solidFill>
                  <a:schemeClr val="accent4">
                    <a:lumMod val="20000"/>
                    <a:lumOff val="80000"/>
                  </a:schemeClr>
                </a:solidFill>
                <a:latin typeface="Papyrus" panose="03070502060502030205" pitchFamily="66" charset="0"/>
              </a:rPr>
            </a:br>
            <a:br>
              <a:rPr lang="en-US" sz="3100" b="1" dirty="0">
                <a:solidFill>
                  <a:schemeClr val="accent4">
                    <a:lumMod val="20000"/>
                    <a:lumOff val="80000"/>
                  </a:schemeClr>
                </a:solidFill>
                <a:latin typeface="Papyrus" panose="03070502060502030205" pitchFamily="66" charset="0"/>
              </a:rPr>
            </a:br>
            <a:r>
              <a:rPr lang="en-US" sz="3100" b="1" dirty="0">
                <a:solidFill>
                  <a:schemeClr val="accent4">
                    <a:lumMod val="20000"/>
                    <a:lumOff val="80000"/>
                  </a:schemeClr>
                </a:solidFill>
                <a:latin typeface="Papyrus" panose="03070502060502030205" pitchFamily="66" charset="0"/>
              </a:rPr>
              <a:t> </a:t>
            </a:r>
            <a:br>
              <a:rPr lang="en-US" sz="2400" b="1" dirty="0">
                <a:solidFill>
                  <a:schemeClr val="accent4">
                    <a:lumMod val="20000"/>
                    <a:lumOff val="80000"/>
                  </a:schemeClr>
                </a:solidFill>
                <a:latin typeface="Papyrus" panose="03070502060502030205" pitchFamily="66" charset="0"/>
              </a:rPr>
            </a:br>
            <a:br>
              <a:rPr lang="en-US" sz="2400" b="1" dirty="0">
                <a:latin typeface="Papyrus" panose="03070502060502030205" pitchFamily="66" charset="0"/>
              </a:rPr>
            </a:br>
            <a:r>
              <a:rPr lang="en-US" sz="3100" b="1" dirty="0">
                <a:solidFill>
                  <a:srgbClr val="F1D675"/>
                </a:solidFill>
                <a:latin typeface="Papyrus" panose="03070502060502030205" pitchFamily="66" charset="0"/>
              </a:rPr>
              <a:t>and</a:t>
            </a:r>
            <a:br>
              <a:rPr lang="en-US" sz="2400" b="1" dirty="0">
                <a:solidFill>
                  <a:schemeClr val="accent2">
                    <a:lumMod val="20000"/>
                    <a:lumOff val="80000"/>
                  </a:schemeClr>
                </a:solidFill>
                <a:latin typeface="Papyrus" panose="03070502060502030205" pitchFamily="66" charset="0"/>
              </a:rPr>
            </a:br>
            <a:r>
              <a:rPr lang="en-US" altLang="en-US" sz="2200" b="1" dirty="0">
                <a:solidFill>
                  <a:schemeClr val="accent2">
                    <a:lumMod val="20000"/>
                    <a:lumOff val="80000"/>
                  </a:schemeClr>
                </a:solidFill>
                <a:latin typeface="Papyrus" panose="03070502060502030205" pitchFamily="66" charset="0"/>
                <a:cs typeface="Times New Roman" panose="02020603050405020304" pitchFamily="18" charset="0"/>
                <a:hlinkClick r:id="rId4"/>
              </a:rPr>
              <a:t>https://www.amarnaproject.com/pages/amarna_the_place/central_city/index.shtml</a:t>
            </a:r>
            <a:br>
              <a:rPr lang="en-US" altLang="en-US" sz="2200" b="1" dirty="0">
                <a:solidFill>
                  <a:schemeClr val="accent2">
                    <a:lumMod val="20000"/>
                    <a:lumOff val="80000"/>
                  </a:schemeClr>
                </a:solidFill>
                <a:latin typeface="Papyrus" panose="03070502060502030205" pitchFamily="66" charset="0"/>
                <a:cs typeface="Times New Roman" panose="02020603050405020304" pitchFamily="18" charset="0"/>
              </a:rPr>
            </a:br>
            <a:r>
              <a:rPr lang="en-US" altLang="en-US" sz="2200" b="1" dirty="0">
                <a:solidFill>
                  <a:schemeClr val="accent2">
                    <a:lumMod val="20000"/>
                    <a:lumOff val="80000"/>
                  </a:schemeClr>
                </a:solidFill>
                <a:latin typeface="Papyrus" panose="03070502060502030205" pitchFamily="66" charset="0"/>
                <a:cs typeface="Times New Roman" panose="02020603050405020304" pitchFamily="18" charset="0"/>
                <a:hlinkClick r:id="rId5"/>
              </a:rPr>
              <a:t>https://www.semanticscholar.org/paper/Wall-Paintings-from-the-King%27s-House-at-Amarna-*-Weatherhead/6939baf93dc88d6774e539c9cda0f3e920d54515/figure/2</a:t>
            </a:r>
            <a:br>
              <a:rPr lang="en-US" altLang="en-US" sz="2200" b="1" dirty="0">
                <a:solidFill>
                  <a:schemeClr val="accent2">
                    <a:lumMod val="20000"/>
                    <a:lumOff val="80000"/>
                  </a:schemeClr>
                </a:solidFill>
                <a:latin typeface="Papyrus" panose="03070502060502030205" pitchFamily="66" charset="0"/>
                <a:cs typeface="Times New Roman" panose="02020603050405020304" pitchFamily="18" charset="0"/>
              </a:rPr>
            </a:br>
            <a:br>
              <a:rPr lang="en-US" sz="2400" b="1" dirty="0">
                <a:latin typeface="Papyrus" panose="03070502060502030205" pitchFamily="66" charset="0"/>
              </a:rPr>
            </a:br>
            <a:endParaRPr lang="en-US" sz="2400" b="1" dirty="0">
              <a:latin typeface="Papyrus" panose="03070502060502030205" pitchFamily="66" charset="0"/>
            </a:endParaRPr>
          </a:p>
        </p:txBody>
      </p:sp>
      <p:pic>
        <p:nvPicPr>
          <p:cNvPr id="5" name="Picture 4" descr="Αποτέλεσμα εικόνας για Egyptian Aton sign transparent background">
            <a:extLst>
              <a:ext uri="{FF2B5EF4-FFF2-40B4-BE49-F238E27FC236}">
                <a16:creationId xmlns:a16="http://schemas.microsoft.com/office/drawing/2014/main" id="{E5A65932-E6F8-4848-9149-6D2F8B9A86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9140" y="2792834"/>
            <a:ext cx="2993720" cy="1272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333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TotalTime>
  <Words>247</Words>
  <Application>Microsoft Office PowerPoint</Application>
  <PresentationFormat>Widescreen</PresentationFormat>
  <Paragraphs>7</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Kristen ITC</vt:lpstr>
      <vt:lpstr>Papyrus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Plans of the King’s House in Amarna and the area where the fresco of the two Proncesses was located. The discussed fresco, with the figure of the discoverer (F. Petrie) added to give scale. The scene of princesses (Ashmolean Museum) as it was originally located on a wall in the King’s House, with the painted dado restored https://www.amarnaproject.com/pages/amarna_the_place/central_city/index.shtml https://www.semanticscholar.org/paper/Wall-Paintings-from-the-King%27s-House-at-Amarna-*-Weatherhead/6939baf93dc88d6774e539c9cda0f3e920d54515/figure/2       </vt:lpstr>
      <vt:lpstr>                   Photo Credits Ashmolean Image Library https://www.ashmolean.org/princess-fresco https://images.ashmolean.org/search/?searchQuery=755002       and https://www.amarnaproject.com/pages/amarna_the_place/central_city/index.shtml https://www.semanticscholar.org/paper/Wall-Paintings-from-the-King%27s-House-at-Amarna-*-Weatherhead/6939baf93dc88d6774e539c9cda0f3e920d54515/figure/2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2021-02-09T04:30:34Z</dcterms:created>
  <dcterms:modified xsi:type="dcterms:W3CDTF">2021-02-12T04:36:19Z</dcterms:modified>
</cp:coreProperties>
</file>